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92" r:id="rId3"/>
    <p:sldId id="293" r:id="rId4"/>
    <p:sldId id="261" r:id="rId5"/>
    <p:sldId id="295" r:id="rId6"/>
    <p:sldId id="299" r:id="rId7"/>
    <p:sldId id="298" r:id="rId8"/>
    <p:sldId id="300" r:id="rId9"/>
    <p:sldId id="296" r:id="rId10"/>
    <p:sldId id="297" r:id="rId11"/>
  </p:sldIdLst>
  <p:sldSz cx="9144000" cy="5143500" type="screen16x9"/>
  <p:notesSz cx="6858000" cy="9144000"/>
  <p:embeddedFontLst>
    <p:embeddedFont>
      <p:font typeface="Fira Sans Condensed ExtraLight" panose="020B0403050000020004" pitchFamily="34" charset="0"/>
      <p:regular r:id="rId13"/>
      <p:bold r:id="rId14"/>
      <p:italic r:id="rId15"/>
      <p:boldItalic r:id="rId16"/>
    </p:embeddedFont>
    <p:embeddedFont>
      <p:font typeface="Josefin Sans" pitchFamily="2" charset="0"/>
      <p:regular r:id="rId17"/>
      <p:bold r:id="rId18"/>
      <p:italic r:id="rId19"/>
      <p:boldItalic r:id="rId20"/>
    </p:embeddedFont>
    <p:embeddedFont>
      <p:font typeface="배달의민족 한나는 열한살" panose="020B0600000101010101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C0FD0-E448-469E-BD25-CC72C9876C1F}" v="118" dt="2022-04-27T18:22:47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2" y="12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성민(***8***002)" userId="cfb5dca2-c947-42da-a29d-63caaa5b81f0" providerId="ADAL" clId="{896C0FD0-E448-469E-BD25-CC72C9876C1F}"/>
    <pc:docChg chg="undo custSel addSld delSld modSld sldOrd">
      <pc:chgData name="강성민(***8***002)" userId="cfb5dca2-c947-42da-a29d-63caaa5b81f0" providerId="ADAL" clId="{896C0FD0-E448-469E-BD25-CC72C9876C1F}" dt="2022-04-27T18:22:47.752" v="1323"/>
      <pc:docMkLst>
        <pc:docMk/>
      </pc:docMkLst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59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60"/>
        </pc:sldMkLst>
      </pc:sldChg>
      <pc:sldChg chg="modSp mod">
        <pc:chgData name="강성민(***8***002)" userId="cfb5dca2-c947-42da-a29d-63caaa5b81f0" providerId="ADAL" clId="{896C0FD0-E448-469E-BD25-CC72C9876C1F}" dt="2022-04-26T15:49:37.111" v="996" actId="6549"/>
        <pc:sldMkLst>
          <pc:docMk/>
          <pc:sldMk cId="0" sldId="261"/>
        </pc:sldMkLst>
        <pc:spChg chg="mod">
          <ac:chgData name="강성민(***8***002)" userId="cfb5dca2-c947-42da-a29d-63caaa5b81f0" providerId="ADAL" clId="{896C0FD0-E448-469E-BD25-CC72C9876C1F}" dt="2022-04-26T15:49:37.111" v="996" actId="6549"/>
          <ac:spMkLst>
            <pc:docMk/>
            <pc:sldMk cId="0" sldId="261"/>
            <ac:spMk id="601" creationId="{00000000-0000-0000-0000-000000000000}"/>
          </ac:spMkLst>
        </pc:spChg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62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63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64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65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66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67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68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69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70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71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72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73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74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75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76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77"/>
        </pc:sldMkLst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0" sldId="278"/>
        </pc:sldMkLst>
      </pc:sldChg>
      <pc:sldChg chg="modSp mod">
        <pc:chgData name="강성민(***8***002)" userId="cfb5dca2-c947-42da-a29d-63caaa5b81f0" providerId="ADAL" clId="{896C0FD0-E448-469E-BD25-CC72C9876C1F}" dt="2022-04-26T15:50:40.464" v="1051"/>
        <pc:sldMkLst>
          <pc:docMk/>
          <pc:sldMk cId="1046148126" sldId="292"/>
        </pc:sldMkLst>
        <pc:spChg chg="mod">
          <ac:chgData name="강성민(***8***002)" userId="cfb5dca2-c947-42da-a29d-63caaa5b81f0" providerId="ADAL" clId="{896C0FD0-E448-469E-BD25-CC72C9876C1F}" dt="2022-04-26T15:39:23.379" v="787"/>
          <ac:spMkLst>
            <pc:docMk/>
            <pc:sldMk cId="1046148126" sldId="292"/>
            <ac:spMk id="5212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50:40.464" v="1051"/>
          <ac:spMkLst>
            <pc:docMk/>
            <pc:sldMk cId="1046148126" sldId="292"/>
            <ac:spMk id="5217" creationId="{00000000-0000-0000-0000-000000000000}"/>
          </ac:spMkLst>
        </pc:spChg>
      </pc:sldChg>
      <pc:sldChg chg="modSp mod">
        <pc:chgData name="강성민(***8***002)" userId="cfb5dca2-c947-42da-a29d-63caaa5b81f0" providerId="ADAL" clId="{896C0FD0-E448-469E-BD25-CC72C9876C1F}" dt="2022-04-27T12:52:49.620" v="1271"/>
        <pc:sldMkLst>
          <pc:docMk/>
          <pc:sldMk cId="2327008034" sldId="293"/>
        </pc:sldMkLst>
        <pc:spChg chg="mod">
          <ac:chgData name="강성민(***8***002)" userId="cfb5dca2-c947-42da-a29d-63caaa5b81f0" providerId="ADAL" clId="{896C0FD0-E448-469E-BD25-CC72C9876C1F}" dt="2022-04-27T12:52:49.620" v="1271"/>
          <ac:spMkLst>
            <pc:docMk/>
            <pc:sldMk cId="2327008034" sldId="293"/>
            <ac:spMk id="730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9:27.117" v="795"/>
          <ac:spMkLst>
            <pc:docMk/>
            <pc:sldMk cId="2327008034" sldId="293"/>
            <ac:spMk id="731" creationId="{00000000-0000-0000-0000-000000000000}"/>
          </ac:spMkLst>
        </pc:spChg>
      </pc:sldChg>
      <pc:sldChg chg="del">
        <pc:chgData name="강성민(***8***002)" userId="cfb5dca2-c947-42da-a29d-63caaa5b81f0" providerId="ADAL" clId="{896C0FD0-E448-469E-BD25-CC72C9876C1F}" dt="2022-04-26T16:00:56.132" v="1241" actId="47"/>
        <pc:sldMkLst>
          <pc:docMk/>
          <pc:sldMk cId="263888059" sldId="294"/>
        </pc:sldMkLst>
      </pc:sldChg>
      <pc:sldChg chg="addSp modSp mod">
        <pc:chgData name="강성민(***8***002)" userId="cfb5dca2-c947-42da-a29d-63caaa5b81f0" providerId="ADAL" clId="{896C0FD0-E448-469E-BD25-CC72C9876C1F}" dt="2022-04-27T12:51:47.834" v="1265"/>
        <pc:sldMkLst>
          <pc:docMk/>
          <pc:sldMk cId="1200023832" sldId="295"/>
        </pc:sldMkLst>
        <pc:spChg chg="add mod">
          <ac:chgData name="강성민(***8***002)" userId="cfb5dca2-c947-42da-a29d-63caaa5b81f0" providerId="ADAL" clId="{896C0FD0-E448-469E-BD25-CC72C9876C1F}" dt="2022-04-27T12:51:47.834" v="1265"/>
          <ac:spMkLst>
            <pc:docMk/>
            <pc:sldMk cId="1200023832" sldId="295"/>
            <ac:spMk id="113" creationId="{0A400FA2-BD1C-4A0E-BA38-8F87EE78CAB9}"/>
          </ac:spMkLst>
        </pc:spChg>
      </pc:sldChg>
      <pc:sldChg chg="modSp mod">
        <pc:chgData name="강성민(***8***002)" userId="cfb5dca2-c947-42da-a29d-63caaa5b81f0" providerId="ADAL" clId="{896C0FD0-E448-469E-BD25-CC72C9876C1F}" dt="2022-04-27T18:22:47.752" v="1323"/>
        <pc:sldMkLst>
          <pc:docMk/>
          <pc:sldMk cId="1855909870" sldId="296"/>
        </pc:sldMkLst>
        <pc:spChg chg="mod">
          <ac:chgData name="강성민(***8***002)" userId="cfb5dca2-c947-42da-a29d-63caaa5b81f0" providerId="ADAL" clId="{896C0FD0-E448-469E-BD25-CC72C9876C1F}" dt="2022-04-27T12:53:11.141" v="1272"/>
          <ac:spMkLst>
            <pc:docMk/>
            <pc:sldMk cId="1855909870" sldId="296"/>
            <ac:spMk id="115" creationId="{AB996900-17D7-44F1-84AE-8327B7D3500E}"/>
          </ac:spMkLst>
        </pc:spChg>
        <pc:spChg chg="mod">
          <ac:chgData name="강성민(***8***002)" userId="cfb5dca2-c947-42da-a29d-63caaa5b81f0" providerId="ADAL" clId="{896C0FD0-E448-469E-BD25-CC72C9876C1F}" dt="2022-04-27T18:22:47.752" v="1323"/>
          <ac:spMkLst>
            <pc:docMk/>
            <pc:sldMk cId="1855909870" sldId="296"/>
            <ac:spMk id="5158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7T12:53:19.812" v="1294" actId="20577"/>
          <ac:spMkLst>
            <pc:docMk/>
            <pc:sldMk cId="1855909870" sldId="296"/>
            <ac:spMk id="5160" creationId="{00000000-0000-0000-0000-000000000000}"/>
          </ac:spMkLst>
        </pc:spChg>
      </pc:sldChg>
      <pc:sldChg chg="modSp add mod setBg">
        <pc:chgData name="강성민(***8***002)" userId="cfb5dca2-c947-42da-a29d-63caaa5b81f0" providerId="ADAL" clId="{896C0FD0-E448-469E-BD25-CC72C9876C1F}" dt="2022-04-26T15:36:49.848" v="767"/>
        <pc:sldMkLst>
          <pc:docMk/>
          <pc:sldMk cId="2168310777" sldId="297"/>
        </pc:sldMkLst>
        <pc:spChg chg="mod">
          <ac:chgData name="강성민(***8***002)" userId="cfb5dca2-c947-42da-a29d-63caaa5b81f0" providerId="ADAL" clId="{896C0FD0-E448-469E-BD25-CC72C9876C1F}" dt="2022-04-26T15:36:49.848" v="767"/>
          <ac:spMkLst>
            <pc:docMk/>
            <pc:sldMk cId="2168310777" sldId="297"/>
            <ac:spMk id="1171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6:34.640" v="681"/>
          <ac:spMkLst>
            <pc:docMk/>
            <pc:sldMk cId="2168310777" sldId="297"/>
            <ac:spMk id="1172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6:40.715" v="722"/>
          <ac:spMkLst>
            <pc:docMk/>
            <pc:sldMk cId="2168310777" sldId="297"/>
            <ac:spMk id="1173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2:18.145" v="209"/>
          <ac:spMkLst>
            <pc:docMk/>
            <pc:sldMk cId="2168310777" sldId="297"/>
            <ac:spMk id="1174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2:09.424" v="194"/>
          <ac:spMkLst>
            <pc:docMk/>
            <pc:sldMk cId="2168310777" sldId="297"/>
            <ac:spMk id="1175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2:15.123" v="205"/>
          <ac:spMkLst>
            <pc:docMk/>
            <pc:sldMk cId="2168310777" sldId="297"/>
            <ac:spMk id="1176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2:07.825" v="190"/>
          <ac:spMkLst>
            <pc:docMk/>
            <pc:sldMk cId="2168310777" sldId="297"/>
            <ac:spMk id="1177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1:59.274" v="182"/>
          <ac:spMkLst>
            <pc:docMk/>
            <pc:sldMk cId="2168310777" sldId="297"/>
            <ac:spMk id="1178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2:05.942" v="186"/>
          <ac:spMkLst>
            <pc:docMk/>
            <pc:sldMk cId="2168310777" sldId="297"/>
            <ac:spMk id="1179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5:26.700" v="513" actId="20577"/>
          <ac:spMkLst>
            <pc:docMk/>
            <pc:sldMk cId="2168310777" sldId="297"/>
            <ac:spMk id="1180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6:06.049" v="583"/>
          <ac:spMkLst>
            <pc:docMk/>
            <pc:sldMk cId="2168310777" sldId="297"/>
            <ac:spMk id="1181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4:15.788" v="394"/>
          <ac:spMkLst>
            <pc:docMk/>
            <pc:sldMk cId="2168310777" sldId="297"/>
            <ac:spMk id="1182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30:14.476" v="22" actId="20577"/>
          <ac:spMkLst>
            <pc:docMk/>
            <pc:sldMk cId="2168310777" sldId="297"/>
            <ac:spMk id="1183" creationId="{00000000-0000-0000-0000-000000000000}"/>
          </ac:spMkLst>
        </pc:spChg>
      </pc:sldChg>
      <pc:sldChg chg="addSp delSp modSp add mod ord setBg">
        <pc:chgData name="강성민(***8***002)" userId="cfb5dca2-c947-42da-a29d-63caaa5b81f0" providerId="ADAL" clId="{896C0FD0-E448-469E-BD25-CC72C9876C1F}" dt="2022-04-26T16:00:44.794" v="1238" actId="21"/>
        <pc:sldMkLst>
          <pc:docMk/>
          <pc:sldMk cId="3733716840" sldId="298"/>
        </pc:sldMkLst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49" creationId="{A9D649C2-AE9F-44CD-A45E-59F98A33E3D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0" creationId="{49394B38-3AE6-44E5-9D5B-034B231986A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1" creationId="{926C19AF-B164-4C49-BFA1-F88FFFB03B5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2" creationId="{AB71D84C-E3CB-4111-9FD2-FA5266A5A0A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3" creationId="{7EB3589D-84B5-4DE7-8E3B-EFC947A7132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4" creationId="{58F25825-A88D-4C8E-82BB-17D308535CE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5" creationId="{D9307626-3CAA-4B42-8BF8-6B8362258AB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6" creationId="{E2FE93A1-CEC7-4ACE-A38D-061DD775A33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7" creationId="{334C39DE-E094-4856-82F7-5A05E3C78B5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8" creationId="{058FB8BE-E2F0-46FC-AA71-51ED26F75AF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59" creationId="{E57E3124-E2F4-4A39-976F-FD5CFE3BEFA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0" creationId="{167D3B78-FEBC-4A2F-874A-5DDD5EC195B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1" creationId="{1F2AD4E8-296B-4639-AE8C-13F630C0A21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2" creationId="{3851FB04-B3CF-4CC2-8291-F3C46409189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3" creationId="{564ACCAD-0E78-4F69-97FE-CC9C173043D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4" creationId="{1AC813F5-7C12-49C8-BA7F-03699C04F2E5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5" creationId="{A5DB4B97-AB83-49F8-8206-17C8CE0F654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6" creationId="{8ABDD04F-D756-40C6-95EA-F0D93A1BA95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7" creationId="{A7ABFF64-E8A9-4B1E-BD65-B2F196C93F9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8" creationId="{21302B98-26C3-4562-94EA-456B35C3CAB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69" creationId="{534A7279-AE6F-4D8B-84CB-2F4B6613008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0" creationId="{A8B918D2-AE91-4834-94D2-D32B03CF451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1" creationId="{68820B5A-37C9-4B24-9D51-E1717BCC2F0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2" creationId="{BEF82A35-DEE1-4EB1-8793-38B586EA429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3" creationId="{3D261F08-B8C0-47DE-AC2A-F3A4A720361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4" creationId="{434ACFDA-85E8-463B-BBC1-9FF9AE69A3B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5" creationId="{A192611F-2B97-4349-A682-44DF90D7053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6" creationId="{74DE7A15-9A95-43F7-9474-FC28BA22579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7" creationId="{06A13945-2E3A-4441-9AD3-A1BDC13E4CF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8" creationId="{DB794EAB-C0A6-4F9E-9A14-A020D1598BE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79" creationId="{762A2F15-279F-4E46-AF12-82D52B3DC9F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0" creationId="{4FE50E75-34BE-4248-9752-E66583CE687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1" creationId="{5B6DE5CD-36D6-497B-8A5B-69CCDD02DCF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2" creationId="{D455515B-5CE2-4C8C-95CA-07F7ACFDF697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3" creationId="{7D227428-1DDC-4AA7-8D6A-FD16C3B2759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4" creationId="{B90E8AFC-DEBD-4B0B-9FFE-56F4A8D266F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5" creationId="{98D2BCEE-CF90-4E31-B7A5-673AFA93A2E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6" creationId="{25DA8831-CEFE-4323-8030-7C70046A2BD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7" creationId="{20B6767A-4DD5-40B0-B30B-39E1B8DF565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8" creationId="{18022BD5-A175-48B5-A116-1DADC564B85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89" creationId="{F6CAA3F7-C06B-4286-98DE-DD869660765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0" creationId="{6E77EBEB-9716-4B53-B74A-45ABE15706E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1" creationId="{628EE6A6-374D-47FA-A293-9F3EDF35FCE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2" creationId="{8D5738E2-559B-4007-9B9D-7631840BCBC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3" creationId="{93074F94-724D-47BB-A520-4DB8CCCA0FA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4" creationId="{8B0C61F4-0B9E-4469-AF0B-F7463EF54BB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5" creationId="{1C0BEEC5-D646-4811-904B-D81385F7FA2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6" creationId="{9221DBC9-C70E-4313-9FE7-CDE9BB297CF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7" creationId="{211A4857-2D02-4C3F-8ABE-07AF5434ADF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8" creationId="{F1AFEF37-9443-47ED-96C8-21AE20DC124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99" creationId="{747FB2A0-4272-44D3-83DB-27C23F90783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0" creationId="{2EA5EA62-97E6-4C60-9E59-8A8338C1004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1" creationId="{CF72A92D-C3C3-4713-B14B-87B1CD36B06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2" creationId="{CDFAB3E5-BC62-44F8-B61F-EB49F3BAD42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3" creationId="{6A60D2D7-B460-46B2-A262-27E3CC1831F5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4" creationId="{3CE15D3F-36E2-440B-A4E1-36C240EC12D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5" creationId="{A4852183-CA40-450F-AC5D-FB63C1C921D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6" creationId="{81B98CA2-98F3-46A6-908D-FA49592B047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7" creationId="{8E23DEA0-E148-4498-B4FC-3C8B96566FE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8" creationId="{75500978-A70D-4025-9DB9-BF56B86F0A2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09" creationId="{4A08C7FB-8790-400C-A0C9-F95ED6D4547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0" creationId="{F692E1BE-948C-4C64-9982-14E15885B8F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1" creationId="{1DA409B1-0CCA-4EF2-B155-9E615D19F12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2" creationId="{F86CB922-9FC8-490A-BDB7-2E6765EB911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3" creationId="{0C54D38E-5C67-44EB-BAD6-A5719096646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4" creationId="{66C2105F-9FE4-4FBB-8DC3-BAD04EF4788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5" creationId="{4E5A6B47-F97B-4611-ADB1-E31E4A029DB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6" creationId="{BCDB812B-E1FB-4344-A83D-CEAB6AD612D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7" creationId="{7CE981E1-FAD2-43D0-ACF2-B2D6D18B0F90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8" creationId="{A12B008F-9EF4-4A3E-8A89-83860771D9C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19" creationId="{913D6D7D-9802-4B68-B5B8-3734745D0B1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0" creationId="{566C2D97-C92D-40EA-9330-0A7A9544477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1" creationId="{366A2B2B-9D83-4A05-8FCE-944E2BCF37D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2" creationId="{797C39A5-3C96-456A-A8FD-D59DE04D992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3" creationId="{8E3F4D73-843A-4047-B56D-62B37E4834E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4" creationId="{128F8906-DFF8-4B2F-B2D2-87E65A3BCE7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5" creationId="{E11F1F25-CB2D-4562-9002-933791C34DB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6" creationId="{AB4E3901-DC39-48A8-8032-01D25749D58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7" creationId="{C11FFF2E-F9CE-4655-9E1A-B8AE4CC0727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8" creationId="{2C90E41C-3D48-4632-AD2A-1151657DB68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29" creationId="{FD0A30C6-3B92-4B28-9425-46BBE0BB78F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30" creationId="{C8FCC8CA-C19B-43F4-A9D9-778DDBAEE700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31" creationId="{120E2B9E-EC2D-411F-8F22-172C444956B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32" creationId="{FD6CDBFE-CA3E-4B22-8D4D-A855879F04C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34" creationId="{EAE533DE-EFB9-405B-95FD-69E9B225168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36" creationId="{299E064F-EF4F-4084-AA76-73280B217A0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37" creationId="{ADBF2DD8-9065-4696-923D-69C47629AD5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38" creationId="{8A06A63D-1AB5-482F-907C-A30863D56FC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39" creationId="{A991D871-FFF6-4231-8BFE-11EB7E42A405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0" creationId="{F7784505-DB1C-4EB9-90F1-498EEBCA2B1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1" creationId="{048E58C0-E8B5-4D19-A6C9-FECA7F43A5A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2" creationId="{7FB377D7-41EF-4C8D-836B-D37EC6DBFAF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3" creationId="{4F7F53A8-F014-42F8-A539-92CC7A3B6A6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4" creationId="{E8DE34CD-4893-455A-8980-FE325157AE3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5" creationId="{810EBC02-306F-4395-B55D-D40AB05837D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6" creationId="{2EA38097-7A08-4FA7-9A47-3A4DC2816F9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7" creationId="{3B4D213E-C29F-46A1-9607-1CF6DC2DB35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8" creationId="{94AE2B64-CF01-4B2E-A349-5E2F41EE85B7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49" creationId="{2F388DD8-F2DB-417F-B44A-62B03565CB7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0" creationId="{328CB9A9-D466-4F64-8A8D-615E803BE4D7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1" creationId="{FCE1BE6D-1841-4FAB-9FE0-21A356E1AAD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2" creationId="{0F550D4F-1E5A-47B6-B03C-2ACFE04C381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3" creationId="{7E531B4B-1444-4732-8B59-F2631D6C82A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4" creationId="{39530BE9-9946-4F39-9664-33ECB4BE27F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5" creationId="{F936A2F2-DE34-49B2-BADC-26CD9119B23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6" creationId="{A7EBE7F7-D644-4649-8E66-86FFDB91552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7" creationId="{430EBEA8-8939-4273-9D74-BE3E361521D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8" creationId="{A5BEE77F-6D0D-4588-84C6-1B4670A8B01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59" creationId="{F3C57D4E-4A95-425C-9402-C6531B9DE7C2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0" creationId="{C6114975-FF21-4A00-AF06-1B8CF7C43C6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1" creationId="{4F887F59-5D7F-4441-A6EE-FF8386C890C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2" creationId="{F4CDB21A-28F8-4BE9-B411-DAE15CA51C7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3" creationId="{C618C48D-41C9-476C-B1C1-A9E84C1E546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4" creationId="{5E09C5ED-F813-4FF0-8BEA-4EA99023A8B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5" creationId="{EBF51A1D-D116-4A86-8DEC-A13BB4BD47D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6" creationId="{6101320A-2054-4A58-A0F3-C91C7D2F3E9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7" creationId="{212DC741-E84A-4B41-8910-E77DEE99C87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8" creationId="{3FF7EAF8-947C-424A-A3AA-C4ADD7E8107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69" creationId="{D45EF8E3-EADB-4723-89F1-0C962FEAD13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0" creationId="{536AFF65-FE86-4920-8841-8866DB7D0C5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1" creationId="{A296E8AE-FAC0-4ABC-AD89-C0C9D6B48C1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2" creationId="{F3B2AF4A-9AD6-4254-99B9-F8265ABE9ED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3" creationId="{D89D46CF-828E-4E1C-828F-8E00C557D07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4" creationId="{B1DA425F-74D7-4D9C-9518-F52518F60095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5" creationId="{9503F2A0-4BCB-40BF-954B-0779DB52679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6" creationId="{3C6BE309-78AF-4BB5-98AB-ABAF83AECF5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7" creationId="{7B1687FD-2B7A-4437-9A2D-450C282E1DF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8" creationId="{1C7EC829-1E10-4DB4-AE61-CE695929665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79" creationId="{340BB46D-C124-4080-BBCE-D5505DF9935A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0" creationId="{60FB5C28-DB6E-4A82-8A37-EFDF0EE3BA0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1" creationId="{5225A59E-39EB-466D-AEB3-E4F2E5444B5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2" creationId="{B6014EE1-C2F4-436B-A26B-F7B1A65978F7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3" creationId="{C7413226-B746-480C-A6B5-E99410BB776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4" creationId="{40F5327F-AC8F-4EFD-8AC0-01D1A800D56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5" creationId="{B5DAE75B-4B43-4F21-BE72-79F6927F2035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6" creationId="{96A6E519-19A7-4FC0-93F2-7FFABC7FD84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7" creationId="{D604F276-E405-4533-8237-54DFABB6E45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8" creationId="{644F5BBD-31C2-4117-B64E-3AB69105390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89" creationId="{1755A2C3-8270-4077-A54D-F4E43FDDEAF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0" creationId="{F1AA40B5-374F-441E-A00C-CE0596AB91C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1" creationId="{748FFA18-E33A-4CF8-B812-C2A9D511894F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2" creationId="{12919AA2-4A0B-4547-B14D-3FBD3B14142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3" creationId="{B55903B3-DB2F-4BC1-9B4E-DE55157EDC7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4" creationId="{42732252-CA37-4FDD-841D-B290325B60C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5" creationId="{80FBCB4F-67B0-4217-899F-C1346E77CDC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6" creationId="{9A9EA383-B0BB-4FFA-A6DD-ECFB18FBB8D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7" creationId="{2F8A56D8-935C-4618-8487-7FB5DC6D1FF7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8" creationId="{42028C9E-C0E0-4D48-83B1-C23248F6D66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199" creationId="{91B025CD-ECA9-4DDD-A76D-43DF139354A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0" creationId="{E5AD6CA9-6E42-4FE4-AF83-D21DC85F170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1" creationId="{106ECC4C-9A3C-42DD-9874-F3D3DD69922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2" creationId="{EA4C5019-8BFE-42AA-BEB4-3FF3DF1C24A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3" creationId="{EEF0A68C-78E7-44B8-AC22-388748AD7E1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4" creationId="{84B95EB3-9818-4108-820A-7FD5774AA82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5" creationId="{6CA64EE8-E733-4A99-82BF-1923E80AEBB6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6" creationId="{14715B92-FBCF-4A12-AD88-E76551C8089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7" creationId="{7F76B06E-D417-4537-AD1E-DB6B608EA99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8" creationId="{BD525EBF-22BC-48C3-BDED-2B59850EDE2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09" creationId="{B3FC98E0-9259-4B0C-830C-BDB01FD5BA95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0" creationId="{CEA5790B-6809-44D4-A76E-1F913AA75BB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1" creationId="{DC3D065D-FE77-49BA-AE30-1CD783BD3AE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2" creationId="{DD78F5D0-F9B2-44F1-B6AF-D1A3A4087E5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3" creationId="{2588584C-A7FB-4CC9-87A6-1954877AC67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4" creationId="{9D69A2E8-3F6B-418A-8491-6CC725D314F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5" creationId="{5F007A5F-53AC-41A7-8B19-62DB8836B2B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6" creationId="{69B29601-BB3C-479C-9F1C-749742D40340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7" creationId="{DA4C3CB7-EE88-4FF8-A520-0552A49F5808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8" creationId="{131C8D69-4FBA-4237-807C-3962DD17B99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19" creationId="{09F0BB15-9503-4D27-BF83-D809DD859B8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0" creationId="{5C5E815C-4D02-49BC-B3D6-634AAF8F4B21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1" creationId="{69D29B90-ED95-4D4A-90F4-AA037DFD200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2" creationId="{FB3DD2AC-4194-4400-940C-A3DEF11E7BA5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3" creationId="{54107BD4-3CE0-4C1F-AD46-7A8079496F80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4" creationId="{074FA0E4-F316-4221-93BE-5B116CAB37E0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5" creationId="{2F6FA66D-5AAA-46B9-B160-A194F85ECCE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6" creationId="{729C06D5-F1CA-42D8-B9B2-0A2C7D761F4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7" creationId="{36BA3E3C-ED42-42AE-B0EF-83FDD895B88E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8" creationId="{A9F142C9-7208-44E4-84A1-C8E1B94FADB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29" creationId="{83A41706-3F33-4D2E-A64A-23952E4D0E89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30" creationId="{D511DAF0-6127-449F-9CCD-DDEAB2271B03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31" creationId="{21FFBEA6-CAD7-4B25-9B6A-971C8BDD3BC4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32" creationId="{C26AFB09-5DEA-4E6D-9311-09D50F2A0F0B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33" creationId="{CF8FB221-CA6C-4DF9-9FE8-92EA6856160D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34" creationId="{69EC08A0-6436-4835-A0BD-83DF5092D07C}"/>
          </ac:spMkLst>
        </pc:spChg>
        <pc:spChg chg="mod">
          <ac:chgData name="강성민(***8***002)" userId="cfb5dca2-c947-42da-a29d-63caaa5b81f0" providerId="ADAL" clId="{896C0FD0-E448-469E-BD25-CC72C9876C1F}" dt="2022-04-26T16:00:38.224" v="1236"/>
          <ac:spMkLst>
            <pc:docMk/>
            <pc:sldMk cId="3733716840" sldId="298"/>
            <ac:spMk id="235" creationId="{3561A3ED-3733-4943-AF71-C90C3B36B30A}"/>
          </ac:spMkLst>
        </pc:spChg>
        <pc:spChg chg="del">
          <ac:chgData name="강성민(***8***002)" userId="cfb5dca2-c947-42da-a29d-63caaa5b81f0" providerId="ADAL" clId="{896C0FD0-E448-469E-BD25-CC72C9876C1F}" dt="2022-04-26T15:42:55.133" v="836" actId="478"/>
          <ac:spMkLst>
            <pc:docMk/>
            <pc:sldMk cId="3733716840" sldId="298"/>
            <ac:spMk id="5043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40:50.546" v="809"/>
          <ac:spMkLst>
            <pc:docMk/>
            <pc:sldMk cId="3733716840" sldId="298"/>
            <ac:spMk id="5044" creationId="{00000000-0000-0000-0000-000000000000}"/>
          </ac:spMkLst>
        </pc:spChg>
        <pc:spChg chg="mod">
          <ac:chgData name="강성민(***8***002)" userId="cfb5dca2-c947-42da-a29d-63caaa5b81f0" providerId="ADAL" clId="{896C0FD0-E448-469E-BD25-CC72C9876C1F}" dt="2022-04-26T15:41:50.422" v="828" actId="164"/>
          <ac:spMkLst>
            <pc:docMk/>
            <pc:sldMk cId="3733716840" sldId="298"/>
            <ac:spMk id="5045" creationId="{00000000-0000-0000-0000-000000000000}"/>
          </ac:spMkLst>
        </pc:spChg>
        <pc:grpChg chg="add del mod">
          <ac:chgData name="강성민(***8***002)" userId="cfb5dca2-c947-42da-a29d-63caaa5b81f0" providerId="ADAL" clId="{896C0FD0-E448-469E-BD25-CC72C9876C1F}" dt="2022-04-26T15:59:52.207" v="1233" actId="478"/>
          <ac:grpSpMkLst>
            <pc:docMk/>
            <pc:sldMk cId="3733716840" sldId="298"/>
            <ac:grpSpMk id="4" creationId="{8C3CB06B-E433-4A4D-ADDC-5F378CE4130E}"/>
          </ac:grpSpMkLst>
        </pc:grpChg>
        <pc:grpChg chg="add mod">
          <ac:chgData name="강성민(***8***002)" userId="cfb5dca2-c947-42da-a29d-63caaa5b81f0" providerId="ADAL" clId="{896C0FD0-E448-469E-BD25-CC72C9876C1F}" dt="2022-04-26T16:00:43.256" v="1237" actId="1076"/>
          <ac:grpSpMkLst>
            <pc:docMk/>
            <pc:sldMk cId="3733716840" sldId="298"/>
            <ac:grpSpMk id="48" creationId="{E398654A-CF9F-486A-B695-6B548CE44685}"/>
          </ac:grpSpMkLst>
        </pc:grpChg>
        <pc:grpChg chg="add del mod">
          <ac:chgData name="강성민(***8***002)" userId="cfb5dca2-c947-42da-a29d-63caaa5b81f0" providerId="ADAL" clId="{896C0FD0-E448-469E-BD25-CC72C9876C1F}" dt="2022-04-26T16:00:44.794" v="1238" actId="21"/>
          <ac:grpSpMkLst>
            <pc:docMk/>
            <pc:sldMk cId="3733716840" sldId="298"/>
            <ac:grpSpMk id="133" creationId="{EF2FF634-B487-4703-A45F-2BB19C2105B7}"/>
          </ac:grpSpMkLst>
        </pc:grpChg>
        <pc:grpChg chg="mod">
          <ac:chgData name="강성민(***8***002)" userId="cfb5dca2-c947-42da-a29d-63caaa5b81f0" providerId="ADAL" clId="{896C0FD0-E448-469E-BD25-CC72C9876C1F}" dt="2022-04-26T16:00:38.224" v="1236"/>
          <ac:grpSpMkLst>
            <pc:docMk/>
            <pc:sldMk cId="3733716840" sldId="298"/>
            <ac:grpSpMk id="135" creationId="{9C70669B-5815-4F2B-9E6D-82D033BE411D}"/>
          </ac:grpSpMkLst>
        </pc:grpChg>
        <pc:grpChg chg="mod">
          <ac:chgData name="강성민(***8***002)" userId="cfb5dca2-c947-42da-a29d-63caaa5b81f0" providerId="ADAL" clId="{896C0FD0-E448-469E-BD25-CC72C9876C1F}" dt="2022-04-26T15:41:50.422" v="828" actId="164"/>
          <ac:grpSpMkLst>
            <pc:docMk/>
            <pc:sldMk cId="3733716840" sldId="298"/>
            <ac:grpSpMk id="5006" creationId="{00000000-0000-0000-0000-000000000000}"/>
          </ac:grpSpMkLst>
        </pc:grpChg>
        <pc:grpChg chg="mod">
          <ac:chgData name="강성민(***8***002)" userId="cfb5dca2-c947-42da-a29d-63caaa5b81f0" providerId="ADAL" clId="{896C0FD0-E448-469E-BD25-CC72C9876C1F}" dt="2022-04-26T15:41:50.422" v="828" actId="164"/>
          <ac:grpSpMkLst>
            <pc:docMk/>
            <pc:sldMk cId="3733716840" sldId="298"/>
            <ac:grpSpMk id="5032" creationId="{00000000-0000-0000-0000-000000000000}"/>
          </ac:grpSpMkLst>
        </pc:grpChg>
        <pc:picChg chg="add del mod">
          <ac:chgData name="강성민(***8***002)" userId="cfb5dca2-c947-42da-a29d-63caaa5b81f0" providerId="ADAL" clId="{896C0FD0-E448-469E-BD25-CC72C9876C1F}" dt="2022-04-26T15:41:44.333" v="827" actId="21"/>
          <ac:picMkLst>
            <pc:docMk/>
            <pc:sldMk cId="3733716840" sldId="298"/>
            <ac:picMk id="3" creationId="{5625E783-37B0-4CD0-9CC0-ECB623F11EE0}"/>
          </ac:picMkLst>
        </pc:picChg>
        <pc:picChg chg="add mod">
          <ac:chgData name="강성민(***8***002)" userId="cfb5dca2-c947-42da-a29d-63caaa5b81f0" providerId="ADAL" clId="{896C0FD0-E448-469E-BD25-CC72C9876C1F}" dt="2022-04-26T15:42:43.210" v="835" actId="1440"/>
          <ac:picMkLst>
            <pc:docMk/>
            <pc:sldMk cId="3733716840" sldId="298"/>
            <ac:picMk id="45" creationId="{0F7B4DB7-C3A5-41A9-8F87-A6425F362E73}"/>
          </ac:picMkLst>
        </pc:picChg>
        <pc:picChg chg="add del mod">
          <ac:chgData name="강성민(***8***002)" userId="cfb5dca2-c947-42da-a29d-63caaa5b81f0" providerId="ADAL" clId="{896C0FD0-E448-469E-BD25-CC72C9876C1F}" dt="2022-04-26T15:42:59.622" v="838"/>
          <ac:picMkLst>
            <pc:docMk/>
            <pc:sldMk cId="3733716840" sldId="298"/>
            <ac:picMk id="46" creationId="{C52BB9CA-2ABD-495B-983D-4DDF696C29D1}"/>
          </ac:picMkLst>
        </pc:picChg>
        <pc:picChg chg="add del mod">
          <ac:chgData name="강성민(***8***002)" userId="cfb5dca2-c947-42da-a29d-63caaa5b81f0" providerId="ADAL" clId="{896C0FD0-E448-469E-BD25-CC72C9876C1F}" dt="2022-04-26T15:43:02.077" v="840"/>
          <ac:picMkLst>
            <pc:docMk/>
            <pc:sldMk cId="3733716840" sldId="298"/>
            <ac:picMk id="47" creationId="{A7F1FDDE-7BA5-4AED-BC9C-08F11F77B037}"/>
          </ac:picMkLst>
        </pc:picChg>
        <pc:picChg chg="del mod">
          <ac:chgData name="강성민(***8***002)" userId="cfb5dca2-c947-42da-a29d-63caaa5b81f0" providerId="ADAL" clId="{896C0FD0-E448-469E-BD25-CC72C9876C1F}" dt="2022-04-26T15:41:28.780" v="821" actId="478"/>
          <ac:picMkLst>
            <pc:docMk/>
            <pc:sldMk cId="3733716840" sldId="298"/>
            <ac:picMk id="5031" creationId="{00000000-0000-0000-0000-000000000000}"/>
          </ac:picMkLst>
        </pc:picChg>
      </pc:sldChg>
      <pc:sldChg chg="addSp delSp modSp add mod ord modClrScheme chgLayout">
        <pc:chgData name="강성민(***8***002)" userId="cfb5dca2-c947-42da-a29d-63caaa5b81f0" providerId="ADAL" clId="{896C0FD0-E448-469E-BD25-CC72C9876C1F}" dt="2022-04-26T15:59:49.088" v="1230"/>
        <pc:sldMkLst>
          <pc:docMk/>
          <pc:sldMk cId="940695461" sldId="299"/>
        </pc:sldMkLst>
        <pc:spChg chg="add del mod ord">
          <ac:chgData name="강성민(***8***002)" userId="cfb5dca2-c947-42da-a29d-63caaa5b81f0" providerId="ADAL" clId="{896C0FD0-E448-469E-BD25-CC72C9876C1F}" dt="2022-04-26T15:53:24.578" v="1177" actId="700"/>
          <ac:spMkLst>
            <pc:docMk/>
            <pc:sldMk cId="940695461" sldId="299"/>
            <ac:spMk id="5" creationId="{01289B65-951A-494A-AC6F-F202D09F29E8}"/>
          </ac:spMkLst>
        </pc:spChg>
        <pc:spChg chg="add del mod ord">
          <ac:chgData name="강성민(***8***002)" userId="cfb5dca2-c947-42da-a29d-63caaa5b81f0" providerId="ADAL" clId="{896C0FD0-E448-469E-BD25-CC72C9876C1F}" dt="2022-04-26T15:53:34.911" v="1180" actId="478"/>
          <ac:spMkLst>
            <pc:docMk/>
            <pc:sldMk cId="940695461" sldId="299"/>
            <ac:spMk id="6" creationId="{694B3BFB-DA2D-492D-8CAF-C4B8ABC2344A}"/>
          </ac:spMkLst>
        </pc:spChg>
        <pc:spChg chg="add del mod ord">
          <ac:chgData name="강성민(***8***002)" userId="cfb5dca2-c947-42da-a29d-63caaa5b81f0" providerId="ADAL" clId="{896C0FD0-E448-469E-BD25-CC72C9876C1F}" dt="2022-04-26T15:53:43.528" v="1190" actId="478"/>
          <ac:spMkLst>
            <pc:docMk/>
            <pc:sldMk cId="940695461" sldId="299"/>
            <ac:spMk id="7" creationId="{C5F6012D-F06D-4B71-9303-FE04E10F9E3B}"/>
          </ac:spMkLst>
        </pc:spChg>
        <pc:spChg chg="add del mod ord">
          <ac:chgData name="강성민(***8***002)" userId="cfb5dca2-c947-42da-a29d-63caaa5b81f0" providerId="ADAL" clId="{896C0FD0-E448-469E-BD25-CC72C9876C1F}" dt="2022-04-26T15:53:40.287" v="1186" actId="478"/>
          <ac:spMkLst>
            <pc:docMk/>
            <pc:sldMk cId="940695461" sldId="299"/>
            <ac:spMk id="8" creationId="{22AFA403-0E0A-4EC2-9D85-230BA28950A6}"/>
          </ac:spMkLst>
        </pc:spChg>
        <pc:spChg chg="add del mod ord">
          <ac:chgData name="강성민(***8***002)" userId="cfb5dca2-c947-42da-a29d-63caaa5b81f0" providerId="ADAL" clId="{896C0FD0-E448-469E-BD25-CC72C9876C1F}" dt="2022-04-26T15:53:33.815" v="1179" actId="478"/>
          <ac:spMkLst>
            <pc:docMk/>
            <pc:sldMk cId="940695461" sldId="299"/>
            <ac:spMk id="9" creationId="{291DD0BA-3612-4417-9D31-1A1BC003401F}"/>
          </ac:spMkLst>
        </pc:spChg>
        <pc:spChg chg="add del mod ord">
          <ac:chgData name="강성민(***8***002)" userId="cfb5dca2-c947-42da-a29d-63caaa5b81f0" providerId="ADAL" clId="{896C0FD0-E448-469E-BD25-CC72C9876C1F}" dt="2022-04-26T15:53:42.982" v="1189" actId="478"/>
          <ac:spMkLst>
            <pc:docMk/>
            <pc:sldMk cId="940695461" sldId="299"/>
            <ac:spMk id="10" creationId="{7F805910-E30F-4B8B-B803-BE7D2AC5BB9D}"/>
          </ac:spMkLst>
        </pc:spChg>
        <pc:spChg chg="add del mod ord">
          <ac:chgData name="강성민(***8***002)" userId="cfb5dca2-c947-42da-a29d-63caaa5b81f0" providerId="ADAL" clId="{896C0FD0-E448-469E-BD25-CC72C9876C1F}" dt="2022-04-26T15:53:39.303" v="1185" actId="478"/>
          <ac:spMkLst>
            <pc:docMk/>
            <pc:sldMk cId="940695461" sldId="299"/>
            <ac:spMk id="11" creationId="{A54F08E2-0E20-4812-9706-E9E5DC549A1B}"/>
          </ac:spMkLst>
        </pc:spChg>
        <pc:spChg chg="add del mod ord">
          <ac:chgData name="강성민(***8***002)" userId="cfb5dca2-c947-42da-a29d-63caaa5b81f0" providerId="ADAL" clId="{896C0FD0-E448-469E-BD25-CC72C9876C1F}" dt="2022-04-26T15:53:37.183" v="1182" actId="478"/>
          <ac:spMkLst>
            <pc:docMk/>
            <pc:sldMk cId="940695461" sldId="299"/>
            <ac:spMk id="12" creationId="{AE778643-8F7A-49DC-9D02-86DF22C087D1}"/>
          </ac:spMkLst>
        </pc:spChg>
        <pc:spChg chg="add del mod ord">
          <ac:chgData name="강성민(***8***002)" userId="cfb5dca2-c947-42da-a29d-63caaa5b81f0" providerId="ADAL" clId="{896C0FD0-E448-469E-BD25-CC72C9876C1F}" dt="2022-04-26T15:53:42.343" v="1188" actId="478"/>
          <ac:spMkLst>
            <pc:docMk/>
            <pc:sldMk cId="940695461" sldId="299"/>
            <ac:spMk id="13" creationId="{A34DE11E-1D2D-42CC-A00B-E2F989A37886}"/>
          </ac:spMkLst>
        </pc:spChg>
        <pc:spChg chg="add del mod ord">
          <ac:chgData name="강성민(***8***002)" userId="cfb5dca2-c947-42da-a29d-63caaa5b81f0" providerId="ADAL" clId="{896C0FD0-E448-469E-BD25-CC72C9876C1F}" dt="2022-04-26T15:53:38.559" v="1184" actId="478"/>
          <ac:spMkLst>
            <pc:docMk/>
            <pc:sldMk cId="940695461" sldId="299"/>
            <ac:spMk id="14" creationId="{112CF8EB-4CA6-431F-B1F9-6E78FF8A285D}"/>
          </ac:spMkLst>
        </pc:spChg>
        <pc:spChg chg="add del mod ord">
          <ac:chgData name="강성민(***8***002)" userId="cfb5dca2-c947-42da-a29d-63caaa5b81f0" providerId="ADAL" clId="{896C0FD0-E448-469E-BD25-CC72C9876C1F}" dt="2022-04-26T15:53:36.535" v="1181" actId="478"/>
          <ac:spMkLst>
            <pc:docMk/>
            <pc:sldMk cId="940695461" sldId="299"/>
            <ac:spMk id="15" creationId="{DF0F8802-598D-48F2-908F-D7745238C06C}"/>
          </ac:spMkLst>
        </pc:spChg>
        <pc:spChg chg="add del mod ord">
          <ac:chgData name="강성민(***8***002)" userId="cfb5dca2-c947-42da-a29d-63caaa5b81f0" providerId="ADAL" clId="{896C0FD0-E448-469E-BD25-CC72C9876C1F}" dt="2022-04-26T15:53:41.471" v="1187" actId="478"/>
          <ac:spMkLst>
            <pc:docMk/>
            <pc:sldMk cId="940695461" sldId="299"/>
            <ac:spMk id="16" creationId="{DDA86AFE-971E-4F27-AE86-520FC40871FC}"/>
          </ac:spMkLst>
        </pc:spChg>
        <pc:spChg chg="add del mod ord">
          <ac:chgData name="강성민(***8***002)" userId="cfb5dca2-c947-42da-a29d-63caaa5b81f0" providerId="ADAL" clId="{896C0FD0-E448-469E-BD25-CC72C9876C1F}" dt="2022-04-26T15:53:37.847" v="1183" actId="478"/>
          <ac:spMkLst>
            <pc:docMk/>
            <pc:sldMk cId="940695461" sldId="299"/>
            <ac:spMk id="17" creationId="{B5468094-3014-410D-BACC-151877D6E7C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58" creationId="{EF8B5883-DF1D-4925-A1C8-D013DA22927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59" creationId="{C5971ECF-06B1-4F02-A49C-6B309D3178B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0" creationId="{25512720-4651-4D23-93E5-CA6CA9A6BC3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1" creationId="{A447A765-6D33-4BC3-AC52-F4EB32C0196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2" creationId="{B2C87D13-33CE-43F3-9818-A51B8BEEFF1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3" creationId="{43E78942-B0D1-4273-ADEE-C4E1DB168F5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4" creationId="{76C83FEE-4678-40C6-8E78-8BB9310A72B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5" creationId="{32AFA5C1-D325-4312-AD96-2B01B05E0D4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6" creationId="{1756DC54-7C85-4DD1-87D4-B9FA4EFC4DB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7" creationId="{D5813744-4A92-448F-9E79-2E9653DE3AE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8" creationId="{48EDFCFB-6CDF-4F12-A756-299837B3D26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69" creationId="{FFFF04E1-15AD-4C31-A3B5-259AD00ECAE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0" creationId="{A38DC1CB-1498-4536-95B8-24CDF9A3584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1" creationId="{7A13CD57-733A-4DF7-8197-E65E2598FFC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2" creationId="{6B2BCD2C-85ED-4A8F-883E-20904EF39FF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3" creationId="{FA856F9B-82A9-460D-B4E4-EAFFEA94ECF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4" creationId="{5B4EC1C9-C4C8-4F43-9B39-E7D7C177DBC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5" creationId="{83322AB9-C88A-40CD-96F5-1B7AB362A1B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6" creationId="{6CFC9C34-12B8-4587-8EBD-774FC93E771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7" creationId="{967E94CF-211A-428E-B497-D93BDD2860A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8" creationId="{6FC98913-276E-4A75-879D-6535ECF310B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79" creationId="{F729125F-6834-42C3-A487-97A3ACEC016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0" creationId="{87B5C20F-965B-4A8F-B62F-C53D6435FA2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1" creationId="{308175A2-0129-4E85-8394-F632AC4F9B5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2" creationId="{D149B61D-FE4F-4B78-A820-EFCD3954A4D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3" creationId="{E6E8E6BC-3E69-4B0E-A7A5-B29D77ED4D1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4" creationId="{A8101DB8-3D5E-4017-BF17-D0C37B28AD8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5" creationId="{5A1A5C8F-813D-4790-A371-A3EE5D38D3E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6" creationId="{E3E73EA9-6C32-44EA-8DFB-ABAE9D7AB5E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7" creationId="{5966AEB5-A73A-4957-BECA-F1608E4A72B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8" creationId="{CF4AD94A-9598-4435-907F-28A2B0CAC30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89" creationId="{B10FD1CC-44F2-4529-9193-D9CCBA31528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0" creationId="{12D0EC3E-B99C-47B9-91EA-C6C53AACCAD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1" creationId="{14423EE9-7B32-4E01-8C9A-A4CE954971C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2" creationId="{4BE401A8-E83A-43A1-8DB1-2498F8363E6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3" creationId="{46AC1AC3-1FBE-4413-AE4B-17CBFD28456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4" creationId="{67252529-B741-4E24-ACC0-47573048C29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5" creationId="{27AC8C8D-2BB3-4D83-8CE2-E8968D4335D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6" creationId="{293DD1C4-1D2A-4F2D-A63F-D008C595808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7" creationId="{9BE1DA4A-9682-4E48-BE29-6B9A9547635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8" creationId="{B50402B6-1BB6-42EE-B6DC-95FD42A34AD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99" creationId="{53239424-46EE-44CC-8555-2980726B900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0" creationId="{2C0F4C66-37E6-4529-A9EF-01CE4EFEE84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1" creationId="{2CBAAA80-A9BA-4FCD-95D4-1E4EF83FE31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2" creationId="{D6F2A60F-C645-4D28-8C6E-EA25332C6E9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3" creationId="{147B8820-3C47-473F-BEB2-FF5075856FB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4" creationId="{0089E3CF-1B35-4F76-BC04-EB65F5BD5B1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5" creationId="{7B26BA31-A927-4DEC-94C4-4E648ADA71A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6" creationId="{EA1E4051-743E-4448-BEE2-B75794A07CA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7" creationId="{D1D74E56-3E61-449F-B35A-1F2DD125038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8" creationId="{1DC337B4-9E14-47D0-9842-45EF3604166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09" creationId="{1A1CAB95-B0F1-4A4D-876D-94A8FE8DFC0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0" creationId="{BDF070A2-5D62-4479-BCD3-17B4E937704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1" creationId="{45FDAA24-8C3B-426E-AD98-3BC34F8C032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2" creationId="{FCCE7B85-45C1-4B35-B425-9DB17366041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3" creationId="{45EF005E-0C12-4729-A6F4-614B588413A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4" creationId="{930130BE-370F-4FED-A32E-8935AC134DD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5" creationId="{4CC01437-3CC0-40A4-A4E9-9920DA43F40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6" creationId="{8412E04E-B7B8-48D6-A7B6-1D6540BDAC3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7" creationId="{A321B8F5-AC9E-4B72-8475-B39A893BE27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8" creationId="{7CEBD8A3-7A08-488D-B54C-210662F7498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19" creationId="{099F22D1-33EC-4FBB-8E16-05716E01552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0" creationId="{BBA61557-DD6E-4143-A6A9-834303FD399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1" creationId="{C7B2F653-EF83-4CD3-8D99-76FA3712F52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2" creationId="{B4FB7FC6-3068-4DAA-891A-48FD1C3919F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3" creationId="{C067D421-F00C-4513-8CF4-B427D7329BF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4" creationId="{29380FC2-959F-4E13-91CE-CA6D057391E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5" creationId="{7744132F-C882-4D8C-8536-232E644B7E1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6" creationId="{A2B0C00D-DC75-4F07-8D79-A1F66B99454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7" creationId="{0DAF7ED8-1A8F-4F62-A7B3-E58F90FDE92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8" creationId="{247695A4-4213-4834-84DE-7D6729CBEBF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29" creationId="{D249507D-EB4D-4E9D-96B1-DC09C5E2256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0" creationId="{11A272CE-6A58-426B-9063-05766570740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1" creationId="{7918AB85-47EF-4267-8FB0-B8DE4F0517F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2" creationId="{F0B36EE4-DB18-4126-B25A-264AC5841D2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3" creationId="{61BF424B-E9CD-44FF-8C0D-20BD2E4D8A3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4" creationId="{0F329579-2E68-4916-99A2-DACFE38CDA2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5" creationId="{79E6CB42-7592-4139-910E-1EDB4ECF057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6" creationId="{C05F13F5-60F0-4B15-9E3A-CDED0E45567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7" creationId="{4BC9DE9E-44F2-496B-8DB2-A2865449C32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8" creationId="{978303CB-2314-4AA6-820F-194A890C859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39" creationId="{96906069-7616-430B-8BF7-7A7F52F7B84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0" creationId="{6854DDEF-90FD-4EC9-A779-D2FFAF694C9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1" creationId="{ECF051A8-1B82-49BF-ACD1-2A7AA58DD34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2" creationId="{3236F96C-7629-44DA-B9B6-63E887116B6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3" creationId="{EC9476D7-09BA-4559-A98D-3295790C9C5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4" creationId="{25BB6210-FA84-4C10-8563-8B65477FE2A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5" creationId="{B17AA09D-D046-485A-AD8F-27E73A111F1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6" creationId="{56EB2BE5-55BA-42B0-84FA-A05F35DD767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7" creationId="{C011E869-41FE-45A9-BD75-FCECD949ACF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8" creationId="{3419A109-F590-46B6-9E45-53C4FA7CFD4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49" creationId="{3F99B1E8-34A9-4098-A515-3845ED3D047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0" creationId="{7D6E3C84-F724-4B8E-BE2D-1B7E0F85931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1" creationId="{0A8C59B2-1734-4BFB-A7BF-7FD2D4B93BD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2" creationId="{124413C5-FA26-4B19-8860-6102125AB89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3" creationId="{1DDEEA1D-5054-4D73-85C4-97D119C2AB7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4" creationId="{02BB79AD-4B05-4E4F-980B-23C225C3DA8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5" creationId="{10E53E2B-54AF-4CFE-AF03-479EE692859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6" creationId="{E7F7813F-4108-4396-90C7-EDA0E84FCE8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7" creationId="{89605FCF-A7A5-4DC3-9592-8FC15385452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8" creationId="{B7DE5192-BA32-478A-87E5-655949728B1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59" creationId="{8BEFA295-5A21-40A5-A324-96B162BDDE9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0" creationId="{24896729-FC1B-47DC-A3DD-CD72A7A6EC0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1" creationId="{BAB0C771-C611-4467-B338-D2F1F7FAADA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2" creationId="{F0CCDFA9-1EF0-4AFD-B687-94D0C244CF0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3" creationId="{EE03D52D-6D03-4675-8135-09652C5891B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4" creationId="{81D9A7C7-0CB4-468D-9C3C-AA7B0670FFE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5" creationId="{EEF87DAF-0C8C-484C-862D-37081EB2DDE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6" creationId="{D98EDE26-CB39-4286-BBD6-7AB3EE142E3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7" creationId="{CECEB6B1-84B9-470A-BC91-2EABB45231C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8" creationId="{97C775EE-36D2-46EB-A0F6-EB0C66F4F0E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69" creationId="{4BE73B6D-8030-4C86-9D73-CF358544FAA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0" creationId="{193DB62A-ED9D-40B1-955E-39F62DF5585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1" creationId="{8CECA6B6-7D16-4915-B287-D4AF66C06D8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2" creationId="{27369354-014C-4A68-B56E-CD7FDCE5695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3" creationId="{488362D6-CEA0-4B75-AC40-A12F787BCAB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4" creationId="{0C8E4769-7186-465D-8244-BAF936D86E0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5" creationId="{AFE6AC4F-A5E8-400A-9709-70E56E62A43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6" creationId="{C371DA39-F2D0-4302-A523-21F94622D35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7" creationId="{20F5D0FE-1E38-4C63-8E98-C06B4FD3B83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8" creationId="{26C98278-B78D-45B0-A7A9-A0026C6DDCE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79" creationId="{8B3CB6C4-CBF6-43FB-ADA0-6F90C0241B4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0" creationId="{02DFBB5A-374F-4DBA-9874-5E9D6182A9C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1" creationId="{2A9648DD-D24E-4756-A92F-6B9FB5529A2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2" creationId="{B9AE7FCA-7F25-4196-AF15-A0C904CE36B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3" creationId="{8E3B578D-002D-43EB-B19A-EF4CE59667B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4" creationId="{BC11F711-F64A-41DA-9838-31A6695B423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5" creationId="{2AC995E9-1D83-4A3F-9016-906E819BDDB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6" creationId="{FE5F5744-A352-4B2D-874E-9511F3BFC49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7" creationId="{7FD0F6DA-933F-409F-927F-8824BB98EAE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8" creationId="{6274C576-195D-4B85-B7EF-A9B239E1F36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89" creationId="{DCE4C6C6-9D98-426B-9F69-6DFBBA3FE5E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0" creationId="{B9143132-3F30-46BB-A328-FA584EA085E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1" creationId="{602059EB-F248-427F-8A76-1C848FD50D6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2" creationId="{2420E0F3-30A2-4C0F-933D-F13687AD25E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3" creationId="{2F47E6E5-EC65-42DF-A5E8-4928DD2F3A5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4" creationId="{C98A98B5-E419-4C93-BED0-2D7CBE9C16C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5" creationId="{B3D291A5-9DFC-4048-A313-9A401B74932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6" creationId="{324DE644-375E-4DBB-9162-8671EFF3C99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7" creationId="{509BCD17-4814-4C77-AA61-48ED8C54AD0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8" creationId="{0DD3473B-8EFA-4CCA-9AAF-71F2B19DFA4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199" creationId="{74A75DB5-E3DF-44E1-88CD-0FD69CE2874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0" creationId="{575EA51C-F518-4259-A78D-15580ED2B59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1" creationId="{7BE07EE3-917B-4F91-8E2F-6B68B1FB26D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2" creationId="{E75AD594-16FF-460F-9F38-89153F3BD53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3" creationId="{334D9BC6-EC61-4E72-ACE5-E9B7AA46765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4" creationId="{7F6A1890-4F44-4BF2-8B21-D6D383474E9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5" creationId="{7FEB0A2D-35C4-4DB3-B7D3-E5DB3223F61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6" creationId="{FB452B99-80F8-4584-BA4F-430C4D6B3D1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7" creationId="{EAF8E240-3E79-4953-B558-CCA44335CCA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8" creationId="{22732A8D-174A-487A-AED3-B00B9C333FB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09" creationId="{9A96DAFB-0626-42AE-90C2-33931F1C8BD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0" creationId="{8AEEA628-36F9-48A8-AB92-7A1640A3272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1" creationId="{3DAF01A8-4398-4FDE-97ED-85D0D39A873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2" creationId="{D7848E16-03FA-402E-A947-D96CEB2CA49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3" creationId="{AADAD092-29E0-4436-88C8-4A123B93093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4" creationId="{28187E2E-16D8-4BC3-AF5B-F517E82931D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5" creationId="{0E35E6C4-4766-4637-9FC9-6A5907AD47B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6" creationId="{00AA2477-52F1-4471-85D6-3D22A422A7A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7" creationId="{EBA512EC-082A-4B03-9619-8B704284977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8" creationId="{12477014-E3DE-4C09-A772-CA56D5B9146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19" creationId="{86F3CCC1-E09D-4E29-A9D6-98C9206D4F5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0" creationId="{7EC7D988-945F-4F56-90ED-125FF56389F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1" creationId="{21CCE21F-1C0C-4B5A-9F0D-9871E803530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2" creationId="{AEEAA6BA-064B-4E83-9608-E5C8EB0DFFA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3" creationId="{1E12ADDD-58C7-4509-9756-5902A178F1A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4" creationId="{0F7ED0B1-8A30-49E2-9460-BCE82170BE3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5" creationId="{F547A6D5-A450-456E-B41D-89A24C0EEA3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6" creationId="{8CFB9CD7-5F96-42C8-A320-1A5CDACBA57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7" creationId="{AE89E73C-8DF1-46EF-B778-4C183A1D466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8" creationId="{5D4A3C3E-68B9-4525-949D-CC8FFE6B8A8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29" creationId="{CAEA264D-486F-4166-A704-DE9D890A238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0" creationId="{3C3D9566-8B0C-4CF4-87FD-CB0C4DC9A25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1" creationId="{9F6A9FF4-194D-4FF5-96FD-C0D9548D56A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2" creationId="{22A72BFE-A35D-48B1-89EF-80AA2D1C570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3" creationId="{1BA54DF4-4F09-452E-A538-8008F1CDB40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4" creationId="{EF51248B-819B-44D8-B019-C66D317C33B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5" creationId="{639E4EA3-94A9-427C-B727-D3AE57B6588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6" creationId="{68FE6150-314D-40FE-B328-BFC72854560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7" creationId="{46FAA9BA-A582-4EA1-9282-50135616622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8" creationId="{8323ABAF-CCEC-4514-89C5-EC64B90C58B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39" creationId="{B197E07A-3A60-4C65-8034-85B5A11C323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0" creationId="{7CC134BC-043E-4E34-9A72-D793F2B48FD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1" creationId="{BFABB191-DF43-4BBA-A63B-6E5AA723D59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2" creationId="{FF3158AF-1DB9-4CAA-9EB2-D7C49B8F883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3" creationId="{3CE61D00-7867-412F-8F56-3F87F390991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4" creationId="{4E5F3CA0-E24B-4B30-BA42-8F6C02C73D5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5" creationId="{AA4CA891-5DE8-40F8-9DCA-65E65991DFC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6" creationId="{28ECBE93-9044-4F1B-935B-CC79280B0D2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7" creationId="{F11A9CF2-35E0-48CA-B386-2AB5CD5BF86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8" creationId="{0030456D-3124-4743-A3DE-14033280ECE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49" creationId="{59230534-149D-43F6-AA66-C79A36AC415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0" creationId="{F2FB4032-8A03-4C66-BE42-8371CCE38AB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1" creationId="{0AC55DCC-26DD-4CC9-9DA1-36D6D903412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2" creationId="{486A3B26-9005-4D77-97DE-CB611D74F62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3" creationId="{19ED2051-F7E8-4D4A-9D11-4092687F8B1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4" creationId="{80FA95A0-82BB-4D2D-A962-38EF5E48B0C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5" creationId="{E3259327-1BDF-451A-9189-9CFA7793FE6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6" creationId="{C3648F1D-5E35-403F-B5BD-5F0750E2BA7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7" creationId="{0514CAA7-E01D-4502-82F1-3CF6B165B58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8" creationId="{C1767B5D-40DD-4AB5-82C4-CB9226B3807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59" creationId="{DDCFA701-3577-4A79-AB24-E9DD2EE1333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0" creationId="{F869D338-4BCA-43E9-A2A2-5F658EB9879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1" creationId="{D179DA70-4973-48CD-97DD-4B46634F720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2" creationId="{1D1C39EB-927F-46DF-ADA6-184FE3A4427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3" creationId="{0A978E3C-D50D-432A-80F2-7EE9A6C148F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4" creationId="{010B902E-6C15-4E1C-A71D-AEDD9C903B0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5" creationId="{B0E22351-8FB0-4834-99EE-B4A9FFA5895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6" creationId="{CF27B15E-5C12-4154-A226-DD8892FA1F6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7" creationId="{49A8096E-A81E-4F36-B34F-DDB8E72FE91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8" creationId="{000965BE-49F1-4A8E-BB69-2D3D2424B96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69" creationId="{DB724247-2E04-48FD-8BAC-4F9DCA188B5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0" creationId="{6C930DAF-9869-4EDA-AA9E-1A4690DAA3F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1" creationId="{4A6B69BC-5D3F-4438-A61E-1EDE03374E6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2" creationId="{C04BB695-DFCA-4DF2-AF10-6A51BC4CA22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3" creationId="{5392BBA3-AE96-4A6A-B743-6BECDA6AD36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4" creationId="{0E3CA838-E893-4CA1-A6AA-E99B3F1121C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5" creationId="{316BAFA0-F7BB-4B8F-82EC-0EB1ACF344F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6" creationId="{710CD546-7014-4536-AB3E-FC31DEF6C9F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7" creationId="{67967A42-C66A-482E-BB30-E11AA66683D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8" creationId="{83D3DADA-15B8-4C9D-B356-F3B00972E7A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79" creationId="{C6D3EF53-6220-4605-9CE4-FBA9310A2EE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0" creationId="{7464B46E-50AC-43FA-BBEB-751FD8A9987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1" creationId="{2ADAA97C-7F3C-4DDB-9A23-768244DC23E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2" creationId="{4776F6F4-0933-45BD-9151-34BB186B4B6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3" creationId="{09F73AAA-5EC0-481F-AB18-0232E51DF32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4" creationId="{BD2019A3-95C5-4033-B5D1-C7BFA83F244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5" creationId="{E559BBD3-B3A3-4852-AE05-21848487FD4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6" creationId="{175F38A9-CD25-4627-BA61-D0FBBB983C1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7" creationId="{D282FF11-97A7-4415-AFD7-6200DA81D42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8" creationId="{173AA447-7FA0-40FA-91CA-3CD5910AB4E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89" creationId="{87C07671-3C4D-48DE-84D7-77EC09AC97C2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0" creationId="{3AE3C9A7-7EC3-4F9A-A2F4-BA10794352FC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1" creationId="{FD5219C1-EDAF-44AC-B2B2-AD853F38C66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2" creationId="{82C5518F-0B56-470B-A7D0-49BCB5D9C07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3" creationId="{89313108-4A15-483F-BE53-CACF4B88D22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4" creationId="{6DAAA265-CD77-44EB-93B3-07D92BE2EE8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5" creationId="{C801E69E-BE65-4E75-BF56-AA4E06843F8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6" creationId="{A4E3AEEF-0B48-4A8F-BBE2-DF52A1A1F62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7" creationId="{9FB173CD-4E5A-43EC-B52A-D78CFD34ABC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8" creationId="{FF7AF4E7-3123-45BB-8F88-B6891FFFA83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299" creationId="{653263D0-F5C4-4110-9CB1-E1464CF96EA0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0" creationId="{4B4D8B8A-60DF-4D5F-AC20-B281BC858DE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1" creationId="{6179E2EC-6C58-4446-9089-D3218ACA117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2" creationId="{65F9A93A-24AD-4484-B04A-2CB40AA5F8A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3" creationId="{EE3C7F41-A582-4730-9FF4-AEA3429ADDA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4" creationId="{38445E2C-F19B-4ED5-AA8B-4070D1033E8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5" creationId="{3A49742D-0E24-45F2-9DC1-4B359FC7087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6" creationId="{2FCE67BB-68D3-48D1-9BEF-BF08E06A95E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7" creationId="{9CFA6FB8-B884-45E3-B858-9E6AFF0950C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8" creationId="{5EEC58B1-8210-4766-B228-BC0E79373BD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09" creationId="{F58D0F44-0DC4-4CE5-BFA3-2ED3F75D7A4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0" creationId="{DCD51C60-BCF2-4DA9-9C90-4F5228CD228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1" creationId="{658CA2AF-2075-43C0-8F41-F688F9EDBCEF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2" creationId="{CC781520-6955-4813-8092-3B133646FDD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3" creationId="{F47E8399-F836-422D-B1EC-32041A3F975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4" creationId="{0D26942E-961B-45A3-B845-81FC99A60CC8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5" creationId="{2330B331-E1BD-488B-AF6B-CF2D3745E22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6" creationId="{08E4AADA-077E-44FD-922F-385C616285F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7" creationId="{3A2036B8-1FE6-4B56-845E-EB2FD8F0B86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8" creationId="{ED05FB6B-3613-461A-9448-967151B25F2B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19" creationId="{ABF9DE36-905A-4C0C-93A5-5B65112CA2F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0" creationId="{BC539571-9341-48C2-9BDD-EDB9D8C2282E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1" creationId="{F7E517CE-384D-4D3C-BA78-443864927037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2" creationId="{4C62EBD1-5CC5-4CC9-8872-3F9B169B95F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3" creationId="{C681781B-D632-4618-9B5B-F0267FCF101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4" creationId="{355BC33A-38A1-443B-9C88-1DED9D8F59E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5" creationId="{8599458A-34EA-4748-8140-0ACB9BE7C04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6" creationId="{C2905E22-D99F-410A-96D0-F63F06A2524A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7" creationId="{0DBFF99D-BC74-48EB-8FD0-761E102A7AA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8" creationId="{D28D8231-6877-41D5-85B0-7F9F39A1E79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29" creationId="{FB35A18C-A5F8-40AC-86D3-DB901AB75ECD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0" creationId="{1E478B9C-BCD1-4362-93C2-31850E61A26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1" creationId="{7EBAF00A-7C4B-444B-980B-B2F351B09FC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2" creationId="{21D4AB5B-68E1-4E7C-9AEA-06426E9A094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3" creationId="{651AB681-2307-4120-9037-BB00969668A5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4" creationId="{B5B952BE-6C82-46F1-B7A2-CF305B2AD636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5" creationId="{CA0A1787-5F3F-4F70-BEB2-4BE975719F6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6" creationId="{6497C7E2-463D-4E41-9A68-5CD40F251833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7" creationId="{7FDEB6C7-9F69-464A-B666-13380E313BA1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8" creationId="{847403B2-A29A-4EE2-8A52-A9747DFC24F4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39" creationId="{44E1C36D-5E99-4CEE-B4C0-F29511963759}"/>
          </ac:spMkLst>
        </pc:spChg>
        <pc:spChg chg="mod">
          <ac:chgData name="강성민(***8***002)" userId="cfb5dca2-c947-42da-a29d-63caaa5b81f0" providerId="ADAL" clId="{896C0FD0-E448-469E-BD25-CC72C9876C1F}" dt="2022-04-26T15:54:36.849" v="1195"/>
          <ac:spMkLst>
            <pc:docMk/>
            <pc:sldMk cId="940695461" sldId="299"/>
            <ac:spMk id="340" creationId="{B2E444A2-8FA0-4C6E-A9DB-A6AC9A4D2FB8}"/>
          </ac:spMkLst>
        </pc:spChg>
        <pc:spChg chg="mod ord">
          <ac:chgData name="강성민(***8***002)" userId="cfb5dca2-c947-42da-a29d-63caaa5b81f0" providerId="ADAL" clId="{896C0FD0-E448-469E-BD25-CC72C9876C1F}" dt="2022-04-26T15:59:44.017" v="1228"/>
          <ac:spMkLst>
            <pc:docMk/>
            <pc:sldMk cId="940695461" sldId="299"/>
            <ac:spMk id="5044" creationId="{00000000-0000-0000-0000-000000000000}"/>
          </ac:spMkLst>
        </pc:spChg>
        <pc:grpChg chg="del mod">
          <ac:chgData name="강성민(***8***002)" userId="cfb5dca2-c947-42da-a29d-63caaa5b81f0" providerId="ADAL" clId="{896C0FD0-E448-469E-BD25-CC72C9876C1F}" dt="2022-04-26T15:53:13.735" v="1173" actId="478"/>
          <ac:grpSpMkLst>
            <pc:docMk/>
            <pc:sldMk cId="940695461" sldId="299"/>
            <ac:grpSpMk id="4" creationId="{8C3CB06B-E433-4A4D-ADDC-5F378CE4130E}"/>
          </ac:grpSpMkLst>
        </pc:grpChg>
        <pc:grpChg chg="add mod">
          <ac:chgData name="강성민(***8***002)" userId="cfb5dca2-c947-42da-a29d-63caaa5b81f0" providerId="ADAL" clId="{896C0FD0-E448-469E-BD25-CC72C9876C1F}" dt="2022-04-26T15:54:41.977" v="1196" actId="1076"/>
          <ac:grpSpMkLst>
            <pc:docMk/>
            <pc:sldMk cId="940695461" sldId="299"/>
            <ac:grpSpMk id="57" creationId="{FD65EEF6-2CF5-4C07-BFE1-04B89A20CB63}"/>
          </ac:grpSpMkLst>
        </pc:grpChg>
        <pc:picChg chg="add mod">
          <ac:chgData name="강성민(***8***002)" userId="cfb5dca2-c947-42da-a29d-63caaa5b81f0" providerId="ADAL" clId="{896C0FD0-E448-469E-BD25-CC72C9876C1F}" dt="2022-04-26T15:54:00.722" v="1194" actId="1440"/>
          <ac:picMkLst>
            <pc:docMk/>
            <pc:sldMk cId="940695461" sldId="299"/>
            <ac:picMk id="3" creationId="{E02CF011-314C-4710-8E9A-933A5059D680}"/>
          </ac:picMkLst>
        </pc:picChg>
        <pc:picChg chg="del">
          <ac:chgData name="강성민(***8***002)" userId="cfb5dca2-c947-42da-a29d-63caaa5b81f0" providerId="ADAL" clId="{896C0FD0-E448-469E-BD25-CC72C9876C1F}" dt="2022-04-26T15:52:28.278" v="1164" actId="478"/>
          <ac:picMkLst>
            <pc:docMk/>
            <pc:sldMk cId="940695461" sldId="299"/>
            <ac:picMk id="45" creationId="{0F7B4DB7-C3A5-41A9-8F87-A6425F362E73}"/>
          </ac:picMkLst>
        </pc:picChg>
      </pc:sldChg>
      <pc:sldChg chg="addSp delSp modSp add mod ord">
        <pc:chgData name="강성민(***8***002)" userId="cfb5dca2-c947-42da-a29d-63caaa5b81f0" providerId="ADAL" clId="{896C0FD0-E448-469E-BD25-CC72C9876C1F}" dt="2022-04-26T16:00:48.326" v="1240" actId="1076"/>
        <pc:sldMkLst>
          <pc:docMk/>
          <pc:sldMk cId="1906223464" sldId="300"/>
        </pc:sldMkLst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46" creationId="{B423B98B-B275-4089-9691-5C6700D9FE4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48" creationId="{E33382F5-E1D5-4D84-AEF9-767D2B84A674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49" creationId="{DF5A0421-57FC-4145-832A-948A7C040A83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0" creationId="{B3861688-0DB4-4869-A669-037B577AADAF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1" creationId="{1051C5A1-0C5D-46DA-9E1E-2F4DC25AE2C8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2" creationId="{0E493D7E-1511-4235-8797-EF55AB18AB7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3" creationId="{593547EF-FE4F-43DD-A703-5BEDBCE7956E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4" creationId="{344C1427-8384-4417-A73B-5F1A6399FDD4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5" creationId="{72BD7683-23FD-4CC4-A0A1-C9301E5E4FB9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6" creationId="{90E882FF-E496-4945-96E3-BEB2535F8BE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7" creationId="{49BADEEF-C818-44B2-A0A5-3B181E5A303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8" creationId="{0DC922D7-DB6C-44F3-B608-662139D19AC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59" creationId="{9E04EC85-2467-4678-A4E1-F703E2A89F0A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0" creationId="{1878DD48-E9A3-44C7-9C27-D28FC14230A3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1" creationId="{2B67A32D-01AD-4070-B297-86894D316827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2" creationId="{72CB39F2-D8D9-4588-8027-53C6F57611C5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3" creationId="{0D70A4A8-86DF-470D-96B0-2BC7E0A3B2E3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4" creationId="{0B30ED25-4BAE-4E1D-B7D5-2A0F4C806F94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5" creationId="{121AF566-0C91-4AA3-A098-9E5B5B91459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6" creationId="{5E064E7B-F3F8-4793-9379-6C527989FE8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7" creationId="{41BDA7DA-8888-45AA-AFB5-B1609CECE52E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8" creationId="{2151A03A-3438-49A1-A3D5-9F01D8E6EEE3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69" creationId="{10263BBD-7C79-4A75-BA29-2D01B4DF020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0" creationId="{21D74A3F-5C84-4093-BFA5-7F6DE8027D9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1" creationId="{40183E45-3252-4FA3-B2E6-8A27A17D9585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2" creationId="{E54E90CD-9C25-41D4-B7B9-F435AADDDBC9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3" creationId="{93D23C37-F577-4566-A1A2-ADD4E1C1CCD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4" creationId="{08D7AED1-8921-4D84-9A5B-6B6655741CBA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5" creationId="{1ADAB7D5-BA08-448E-A4B8-B5238D12DCE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6" creationId="{DAA42CB9-F7EB-48D3-9838-19A231A5539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7" creationId="{C8ABA081-28F7-49FD-987E-58CDD72FE8E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8" creationId="{45F5A353-C522-4E9B-A749-9B9B02C8A79E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79" creationId="{C2A8CC2C-DEB1-4585-9DF8-5BDC74B8F25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0" creationId="{1BAEC4A3-6AF6-463A-AAEA-F7F75A91EC65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1" creationId="{64CD699A-E804-42A2-95FC-F94A40F53935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2" creationId="{3A972245-A434-4EEA-8A08-178812F3DE85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3" creationId="{D34C8F35-1E94-46F2-BE9A-EC7C713D6F4F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4" creationId="{E8377404-EB46-46E3-8C50-F3AA2A95118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5" creationId="{CF05C8F6-E8DD-43A6-B5A7-BA9AD04E8F3E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6" creationId="{8B4D4906-0306-4B13-BFE8-6EAE129953DE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7" creationId="{4BBAF38B-D034-453D-B885-28566BA89C8F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8" creationId="{AC53271A-927C-4AFE-993F-91A3E7B2CFA9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89" creationId="{A4A5AA1F-A1D5-4C10-AD2F-B90DAEEF3A3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0" creationId="{24A6F720-9C0B-4729-9A37-AFA4DDBF4C76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1" creationId="{9FBB9DC9-4A86-42AD-9263-344A0AF637E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2" creationId="{ECBF92C6-E7F4-4B75-8BD8-916577F76BC5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3" creationId="{7E163762-2FB5-4ADD-A809-4C661C6FEE02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4" creationId="{659963D2-968C-43B8-A998-DCF71B870C4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5" creationId="{85F68DB8-76B7-4813-A4CF-0E5AD1AB877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6" creationId="{4E46CC2D-4755-4144-A588-0DB660D241A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7" creationId="{D8903659-D241-403E-9D87-437CC8196C3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8" creationId="{BF67FC82-5FBA-4751-9048-52554A920E50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99" creationId="{DA886E54-C2A4-4A40-B1B8-1465142DC50F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0" creationId="{6E149344-F52D-4E97-9BD6-A1F16E89A4A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1" creationId="{168C3E92-28B6-48BD-9340-800DFE659FE6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2" creationId="{6214A7B8-BF76-4EEA-AFF2-24E08DB35033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3" creationId="{3CFB492C-FA31-4F86-8316-0D8F98F36223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4" creationId="{FC8BE647-025D-4126-A1A3-A41393B5014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5" creationId="{E3F75786-FE5B-49CE-887A-06DFA2241856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6" creationId="{6DDAF2A9-AD49-4F57-9AB4-DAA17CFD6DAA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7" creationId="{B560A290-4745-468B-8290-AC61A47CE35A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8" creationId="{2B434CF2-C8BF-4A75-8C46-1E328DE19F7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09" creationId="{38A0651B-2B47-4369-ACA5-D6F02C70A7CA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0" creationId="{A4B2034F-270F-4BD4-AAB8-940421F1CCC5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1" creationId="{EE3BD323-820B-45DA-87A1-E21F3989C274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2" creationId="{70698C93-12ED-422E-9A9C-A90208B6F922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3" creationId="{F1086399-0140-4C93-B5E7-6A2CF5793022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4" creationId="{DE1FCB7D-20F2-492D-A68A-B2C5FBFA18E2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5" creationId="{0806E5E5-9C24-4958-AB59-23018C329F19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6" creationId="{31C1F55D-9971-4DCF-9B20-2A17472299F9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7" creationId="{29941ACE-97FF-42C0-86F0-25F973F3327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8" creationId="{AB3ED686-7707-4E4B-81D1-3D876C44F9D5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19" creationId="{3D4E98B5-F169-4A86-9E82-3A82BFE0833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0" creationId="{74E37FFA-C84C-41BA-8AE9-C4E576422FC8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1" creationId="{9FB0AEAD-3A26-4B19-BD26-B8B33E601CC2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2" creationId="{C3076D97-A5BC-46ED-BF04-4E043B43CD40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3" creationId="{83285E91-8C67-49DF-8428-FF9A035DA9E5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4" creationId="{5AFFD172-F564-4FAB-81EB-116A60B6CD3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5" creationId="{7D71331E-4F21-416B-B277-B75C9095978F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6" creationId="{AB8356C5-96AC-4EC2-91E8-1666FB1780EB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7" creationId="{682F961D-B63F-4209-964F-F830E2BBBA02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8" creationId="{CE210B5B-54AD-49C7-9C4F-14E944B1D7AE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29" creationId="{F81A125D-B416-4B66-BE71-0AB57536789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0" creationId="{71B12D85-9ECC-481F-9C22-2415C3926CE9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1" creationId="{4B25A3D2-1482-4B06-B2B1-9C12E13581B0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2" creationId="{8D147CF3-2EEF-40B3-9D00-D4545A71A0BF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3" creationId="{5B641AC4-761B-4BF2-8BB7-19884DBD8459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4" creationId="{5DE8BF43-F27A-4749-A5A8-8529A8CD5D54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5" creationId="{4175EB3C-1FF5-4AD4-878E-12BC6A0E8B40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6" creationId="{56113AA9-D237-488A-9BBE-BB904D6DADEB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7" creationId="{20A8D9A4-4E6C-41B8-8A5E-293D59B44BCD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8" creationId="{F39A5E3F-FDB8-48FB-B780-5AF54FFA508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39" creationId="{7751F5F8-9189-4F95-A2ED-2165AEFB2918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40" creationId="{1BB3B4A1-BF9E-43FF-A5AA-B4CCE628E12C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41" creationId="{DF4756BC-DD31-4B99-B4DD-31E0E465A75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42" creationId="{BEB9B9E1-2368-4B4C-902E-44AD15AD82D2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43" creationId="{56ABC3BF-869A-4656-B07C-43F10A0FC05F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44" creationId="{A569AAC5-68C8-4365-9129-C818A5976951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45" creationId="{7C5C3122-0998-40EF-8B7E-4608B2DBC37F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46" creationId="{9697A51A-7BC4-4620-9765-28D061358DCF}"/>
          </ac:spMkLst>
        </pc:spChg>
        <pc:spChg chg="mod">
          <ac:chgData name="강성민(***8***002)" userId="cfb5dca2-c947-42da-a29d-63caaa5b81f0" providerId="ADAL" clId="{896C0FD0-E448-469E-BD25-CC72C9876C1F}" dt="2022-04-26T16:00:45.576" v="1239"/>
          <ac:spMkLst>
            <pc:docMk/>
            <pc:sldMk cId="1906223464" sldId="300"/>
            <ac:spMk id="147" creationId="{A76C09C1-1ACE-4818-80AE-84DFF892FA29}"/>
          </ac:spMkLst>
        </pc:spChg>
        <pc:spChg chg="mod">
          <ac:chgData name="강성민(***8***002)" userId="cfb5dca2-c947-42da-a29d-63caaa5b81f0" providerId="ADAL" clId="{896C0FD0-E448-469E-BD25-CC72C9876C1F}" dt="2022-04-26T15:56:39.695" v="1208" actId="20577"/>
          <ac:spMkLst>
            <pc:docMk/>
            <pc:sldMk cId="1906223464" sldId="300"/>
            <ac:spMk id="5044" creationId="{00000000-0000-0000-0000-000000000000}"/>
          </ac:spMkLst>
        </pc:spChg>
        <pc:grpChg chg="del">
          <ac:chgData name="강성민(***8***002)" userId="cfb5dca2-c947-42da-a29d-63caaa5b81f0" providerId="ADAL" clId="{896C0FD0-E448-469E-BD25-CC72C9876C1F}" dt="2022-04-26T15:56:35.471" v="1203" actId="478"/>
          <ac:grpSpMkLst>
            <pc:docMk/>
            <pc:sldMk cId="1906223464" sldId="300"/>
            <ac:grpSpMk id="4" creationId="{8C3CB06B-E433-4A4D-ADDC-5F378CE4130E}"/>
          </ac:grpSpMkLst>
        </pc:grpChg>
        <pc:grpChg chg="add mod">
          <ac:chgData name="강성민(***8***002)" userId="cfb5dca2-c947-42da-a29d-63caaa5b81f0" providerId="ADAL" clId="{896C0FD0-E448-469E-BD25-CC72C9876C1F}" dt="2022-04-26T16:00:48.326" v="1240" actId="1076"/>
          <ac:grpSpMkLst>
            <pc:docMk/>
            <pc:sldMk cId="1906223464" sldId="300"/>
            <ac:grpSpMk id="44" creationId="{6B7F85BE-901E-4C4B-866C-E7C10A69B23D}"/>
          </ac:grpSpMkLst>
        </pc:grpChg>
        <pc:grpChg chg="mod">
          <ac:chgData name="강성민(***8***002)" userId="cfb5dca2-c947-42da-a29d-63caaa5b81f0" providerId="ADAL" clId="{896C0FD0-E448-469E-BD25-CC72C9876C1F}" dt="2022-04-26T16:00:45.576" v="1239"/>
          <ac:grpSpMkLst>
            <pc:docMk/>
            <pc:sldMk cId="1906223464" sldId="300"/>
            <ac:grpSpMk id="47" creationId="{3CFB5921-FC1E-41BA-AA60-00E16C538C0A}"/>
          </ac:grpSpMkLst>
        </pc:grpChg>
        <pc:picChg chg="add mod">
          <ac:chgData name="강성민(***8***002)" userId="cfb5dca2-c947-42da-a29d-63caaa5b81f0" providerId="ADAL" clId="{896C0FD0-E448-469E-BD25-CC72C9876C1F}" dt="2022-04-26T15:59:56.024" v="1235" actId="1076"/>
          <ac:picMkLst>
            <pc:docMk/>
            <pc:sldMk cId="1906223464" sldId="300"/>
            <ac:picMk id="3" creationId="{1CEF98C7-A762-434D-8DC9-944238F018EE}"/>
          </ac:picMkLst>
        </pc:picChg>
        <pc:picChg chg="del">
          <ac:chgData name="강성민(***8***002)" userId="cfb5dca2-c947-42da-a29d-63caaa5b81f0" providerId="ADAL" clId="{896C0FD0-E448-469E-BD25-CC72C9876C1F}" dt="2022-04-26T15:56:28.967" v="1199" actId="478"/>
          <ac:picMkLst>
            <pc:docMk/>
            <pc:sldMk cId="1906223464" sldId="300"/>
            <ac:picMk id="45" creationId="{0F7B4DB7-C3A5-41A9-8F87-A6425F362E73}"/>
          </ac:picMkLst>
        </pc:picChg>
      </pc:sldChg>
      <pc:sldChg chg="addSp delSp modSp add del mod ord setBg modClrScheme chgLayout">
        <pc:chgData name="강성민(***8***002)" userId="cfb5dca2-c947-42da-a29d-63caaa5b81f0" providerId="ADAL" clId="{896C0FD0-E448-469E-BD25-CC72C9876C1F}" dt="2022-04-26T15:52:20.073" v="1163" actId="47"/>
        <pc:sldMkLst>
          <pc:docMk/>
          <pc:sldMk cId="933305338" sldId="301"/>
        </pc:sldMkLst>
        <pc:spChg chg="add mod ord">
          <ac:chgData name="강성민(***8***002)" userId="cfb5dca2-c947-42da-a29d-63caaa5b81f0" providerId="ADAL" clId="{896C0FD0-E448-469E-BD25-CC72C9876C1F}" dt="2022-04-26T15:52:11.959" v="1162"/>
          <ac:spMkLst>
            <pc:docMk/>
            <pc:sldMk cId="933305338" sldId="301"/>
            <ac:spMk id="2" creationId="{02FA4474-DFA4-4340-8810-6EFBAC4B78B0}"/>
          </ac:spMkLst>
        </pc:spChg>
        <pc:spChg chg="add mod ord">
          <ac:chgData name="강성민(***8***002)" userId="cfb5dca2-c947-42da-a29d-63caaa5b81f0" providerId="ADAL" clId="{896C0FD0-E448-469E-BD25-CC72C9876C1F}" dt="2022-04-26T15:51:17.460" v="1066" actId="700"/>
          <ac:spMkLst>
            <pc:docMk/>
            <pc:sldMk cId="933305338" sldId="301"/>
            <ac:spMk id="3" creationId="{43B085B1-5DAF-4AEF-9FCC-F72CBA3FF82A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0" creationId="{81DE6F70-BD86-413A-BFB1-7A3539D20026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1" creationId="{B6714ED3-5306-4B08-AD61-E046D8A399D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2" creationId="{A86C4331-B72F-4A0C-971F-364EDB92D128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3" creationId="{BFE025E9-6B41-4AED-8CF5-40E92E02F34B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4" creationId="{C2DDCDCE-CB8B-49A9-A47B-75B45AAEE25D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5" creationId="{5DEA8955-9B3D-444E-8BDB-97CB2D5953B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6" creationId="{D6E072E9-74C7-4E22-B2B1-E5C04D79BCFD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7" creationId="{5B684071-8521-47E5-8985-3DF3388B75D1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8" creationId="{E7605BF0-060B-40CD-908B-391A74DA987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69" creationId="{28D41246-320B-4A6A-B6B2-531AF1957998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0" creationId="{ABC39C56-ACC5-491F-9B92-5F6504BE0B03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1" creationId="{3A95AF57-D75F-4F1B-9F0A-C85EDE7657EA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2" creationId="{D1785A9A-54DD-4470-8702-05056EDEEBD5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3" creationId="{1409FADD-3313-4599-8DB9-9697A25A798F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4" creationId="{59F5D6C2-30CF-4FC1-A785-BC893812E356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5" creationId="{66668533-5F61-4ED8-9AB7-697429AD712F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6" creationId="{9AABAB4F-7A36-4D8B-8EB7-C1882EC122A2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7" creationId="{EA594334-4468-4133-AC7A-A4AB1C0353DD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8" creationId="{8FB3EC65-BB09-4C33-9CB4-9636749462C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79" creationId="{1BB70B09-6B55-4512-8085-ECD9EF89068B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0" creationId="{7FE47B47-E91F-4D58-BB63-5A84F596BA24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1" creationId="{6DCB190F-02E8-4E60-A61E-08B0D31C7F52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2" creationId="{7ECCDBFF-1976-4585-9F0E-286BFA7BC14D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3" creationId="{914C0BB9-5813-4709-9880-1E996D1D136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4" creationId="{98C73282-F3AD-45D5-A153-7C1F3387BD8F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5" creationId="{EE9E53FD-4DA3-45DA-BFF0-8F8261CEC933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6" creationId="{97583924-8787-4440-AFF0-9E4480F8FBD3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7" creationId="{4A689E4F-ECF9-4F2F-BE22-FD49E4E1C657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8" creationId="{2B4170E9-35E9-40CE-A1B5-130F0BA2CCA6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89" creationId="{8E5BBD87-0B2E-45F6-A7FB-262B7D52A94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0" creationId="{3C25344C-976A-4D77-8BDA-B6710000A875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1" creationId="{0EE3C97C-264E-4295-A271-E04531264151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2" creationId="{2346584B-D9EF-43D2-B3F5-354BE942C84C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3" creationId="{926D0FB0-2E5B-422F-AEDE-6F4A445FE70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4" creationId="{E8BC85F4-4F1F-4039-BEFC-9814D87D32A5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5" creationId="{DE5FAED5-D3EC-43C8-924A-13FAED5E81E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6" creationId="{04EFF5C9-7FA0-4BC9-A01A-F2E236FE438F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7" creationId="{A70AB440-EA26-4AD8-B1BF-D1CACFDE2797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8" creationId="{2B2D7F8B-54AC-4C6D-964B-521CF81CE358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99" creationId="{9804F745-8E78-4040-9A14-E8C5A6C171BC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0" creationId="{088B6CBD-4405-4D0C-A787-C2AB97879857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1" creationId="{C3EC983D-DBB5-4C70-BC97-9E8872A3F8E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2" creationId="{6182887D-DA7F-41C1-901D-06416484BE0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3" creationId="{E1998199-A852-49C4-9AAD-BDF5E1B6FC18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4" creationId="{3557DDC9-DE33-4B9A-A7A8-5CD8575E28E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5" creationId="{0936CA1B-0935-4347-88AD-783C1558B43A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6" creationId="{A5365094-EB6F-4965-81B3-5F6A82E4026A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7" creationId="{30458829-5A26-4ED4-A527-A1DF87AB1BFF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8" creationId="{031315A0-695F-4983-B643-30B2801B257F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09" creationId="{3FBBFBBC-59E3-45DB-8C59-9F12C935F714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0" creationId="{0A7EE187-25C3-4775-AFC6-032CA34BA243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1" creationId="{A01F6733-84EE-4EA5-A6F6-AE53B8EA683B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2" creationId="{7A6B932A-F59C-46EE-88DC-58B0B13945A4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3" creationId="{7E3AADFD-6396-4920-8810-495B959691FD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4" creationId="{AD3C191A-2673-46F5-B8A8-3FA3EDBD379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5" creationId="{1A87B27D-CF0D-4963-B8C7-331BF3E5FEF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6" creationId="{2D2CA188-5711-42FB-9A6D-19F5CBD424A8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7" creationId="{54907759-04FA-47A4-9300-20C151D9B98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8" creationId="{DF7C8F11-F2A2-488C-9B73-7A29DEA2DEA1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19" creationId="{4CAA8E2B-CC8B-4699-9FC9-7A9930BBFACA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0" creationId="{DBB7EB66-0A59-49D8-8F76-D5E0C42F1BF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1" creationId="{8955ED51-9AAD-4D07-8133-D513F4E3C9E8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2" creationId="{7F449851-A014-42C4-9404-B6ED5A069DC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3" creationId="{AA2B95E2-A829-4E22-85A9-2678CCBA4FE4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4" creationId="{59D110C2-57F4-4B7D-A31D-63313684E19C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5" creationId="{5B626E2A-76B3-41E2-BB9F-E47E2D426907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6" creationId="{E7653830-2EE5-49C9-8119-7174290B7FAF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7" creationId="{6DB19FA9-D87A-45B1-8A3A-815F09F3592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8" creationId="{77F8A666-21EC-495F-BDA7-195729E4F08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29" creationId="{0A96C52D-4437-4AEC-AD85-FABD6F95618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0" creationId="{9AAC550F-CBD1-4E0B-9213-D6B23199243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1" creationId="{9A6EF73E-EE4B-443D-9B05-53CFDC1BDC4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2" creationId="{DDC04960-E017-4BC0-9661-4381478EACDA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3" creationId="{FC29768F-E98D-4B21-AEB1-46134AFFB6EC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4" creationId="{A6527796-1585-494F-AC60-1659ABF47F9F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5" creationId="{E7AAC52A-F69D-4673-95BC-CD80B721F974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6" creationId="{40104B29-1331-4F7D-8C83-24768E11EA38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7" creationId="{3EFAB1F0-4E1C-4894-8669-62BE1EA46DC5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8" creationId="{A665D828-436B-46BC-9BE4-D68C67E3C663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39" creationId="{C36C6CA0-2EDE-4755-92E7-8AE615E4DA6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0" creationId="{DBF969D2-BC41-481E-8A9D-C9EDDB4E072B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1" creationId="{CB93A423-D934-4E3E-898B-94325BFF2E5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2" creationId="{B8033E39-D8D2-41CE-938B-5EA14CE50C42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3" creationId="{B00AEF1B-47E9-4FF2-9A35-6975E93F5A73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4" creationId="{F67F62FC-3992-4AAF-8244-B40E1032260A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5" creationId="{86564B4D-C404-48B0-B074-622BEC03AC9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6" creationId="{AB9EC32D-EACA-43FD-9C0C-35966910141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7" creationId="{D88DD22D-C7EA-4A06-9DBB-B98A957A742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8" creationId="{CA033305-B291-4176-996A-53E60B225E4A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49" creationId="{D4BFAC90-9C7B-4F2E-A52A-4F131C22786B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0" creationId="{1C34A17F-973D-4751-8209-3A7FC01ADB0E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1" creationId="{9C1C0C22-2D18-4C62-9BEC-3678057E6A13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2" creationId="{6BC58668-4237-477F-838A-8D0AE6C10EA8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3" creationId="{3431514E-6D2B-4EDD-AC64-6516745367E7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4" creationId="{5BC1A101-698B-4F18-BC3E-8BB565E4BF75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5" creationId="{163F605D-9790-4659-8F89-59830346F750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6" creationId="{EA31DF70-BCEE-4E61-8A88-28B879EC030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7" creationId="{A108BA90-C41F-495E-838B-8CF4A2510E51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8" creationId="{4E8E6347-C1E5-4B27-8282-D1DB4AE6AD69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59" creationId="{24A8357B-9534-45D8-A6C7-2A6F6D97A9E7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60" creationId="{A81AD693-2E57-4506-94C0-25CDF85C4A08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61" creationId="{CA5D932B-2DFB-4EE3-8A63-BCF2E04FCDEA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62" creationId="{FCA4B684-F6A3-4DD8-84CE-D72E3271291D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63" creationId="{3234323E-2DD8-4DB7-8717-E639A839A85F}"/>
          </ac:spMkLst>
        </pc:spChg>
        <pc:spChg chg="add del mod">
          <ac:chgData name="강성민(***8***002)" userId="cfb5dca2-c947-42da-a29d-63caaa5b81f0" providerId="ADAL" clId="{896C0FD0-E448-469E-BD25-CC72C9876C1F}" dt="2022-04-26T15:51:37.009" v="1069"/>
          <ac:spMkLst>
            <pc:docMk/>
            <pc:sldMk cId="933305338" sldId="301"/>
            <ac:spMk id="164" creationId="{BBBABB71-743B-43BD-9A1E-F2FC3D0B83C4}"/>
          </ac:spMkLst>
        </pc:spChg>
        <pc:spChg chg="mod ord">
          <ac:chgData name="강성민(***8***002)" userId="cfb5dca2-c947-42da-a29d-63caaa5b81f0" providerId="ADAL" clId="{896C0FD0-E448-469E-BD25-CC72C9876C1F}" dt="2022-04-26T15:51:21.893" v="1067" actId="120"/>
          <ac:spMkLst>
            <pc:docMk/>
            <pc:sldMk cId="933305338" sldId="301"/>
            <ac:spMk id="5166" creationId="{00000000-0000-0000-0000-000000000000}"/>
          </ac:spMkLst>
        </pc:spChg>
        <pc:spChg chg="mod ord">
          <ac:chgData name="강성민(***8***002)" userId="cfb5dca2-c947-42da-a29d-63caaa5b81f0" providerId="ADAL" clId="{896C0FD0-E448-469E-BD25-CC72C9876C1F}" dt="2022-04-26T15:51:17.460" v="1066" actId="700"/>
          <ac:spMkLst>
            <pc:docMk/>
            <pc:sldMk cId="933305338" sldId="301"/>
            <ac:spMk id="5211" creationId="{00000000-0000-0000-0000-000000000000}"/>
          </ac:spMkLst>
        </pc:spChg>
        <pc:spChg chg="mod ord">
          <ac:chgData name="강성민(***8***002)" userId="cfb5dca2-c947-42da-a29d-63caaa5b81f0" providerId="ADAL" clId="{896C0FD0-E448-469E-BD25-CC72C9876C1F}" dt="2022-04-26T15:51:17.460" v="1066" actId="700"/>
          <ac:spMkLst>
            <pc:docMk/>
            <pc:sldMk cId="933305338" sldId="301"/>
            <ac:spMk id="5212" creationId="{00000000-0000-0000-0000-000000000000}"/>
          </ac:spMkLst>
        </pc:spChg>
        <pc:spChg chg="mod ord">
          <ac:chgData name="강성민(***8***002)" userId="cfb5dca2-c947-42da-a29d-63caaa5b81f0" providerId="ADAL" clId="{896C0FD0-E448-469E-BD25-CC72C9876C1F}" dt="2022-04-26T15:51:17.460" v="1066" actId="700"/>
          <ac:spMkLst>
            <pc:docMk/>
            <pc:sldMk cId="933305338" sldId="301"/>
            <ac:spMk id="5216" creationId="{00000000-0000-0000-0000-000000000000}"/>
          </ac:spMkLst>
        </pc:spChg>
        <pc:spChg chg="mod ord">
          <ac:chgData name="강성민(***8***002)" userId="cfb5dca2-c947-42da-a29d-63caaa5b81f0" providerId="ADAL" clId="{896C0FD0-E448-469E-BD25-CC72C9876C1F}" dt="2022-04-26T15:51:17.460" v="1066" actId="700"/>
          <ac:spMkLst>
            <pc:docMk/>
            <pc:sldMk cId="933305338" sldId="301"/>
            <ac:spMk id="5217" creationId="{00000000-0000-0000-0000-000000000000}"/>
          </ac:spMkLst>
        </pc:spChg>
        <pc:spChg chg="mod ord">
          <ac:chgData name="강성민(***8***002)" userId="cfb5dca2-c947-42da-a29d-63caaa5b81f0" providerId="ADAL" clId="{896C0FD0-E448-469E-BD25-CC72C9876C1F}" dt="2022-04-26T15:51:17.460" v="1066" actId="700"/>
          <ac:spMkLst>
            <pc:docMk/>
            <pc:sldMk cId="933305338" sldId="301"/>
            <ac:spMk id="5218" creationId="{00000000-0000-0000-0000-000000000000}"/>
          </ac:spMkLst>
        </pc:spChg>
        <pc:spChg chg="mod ord">
          <ac:chgData name="강성민(***8***002)" userId="cfb5dca2-c947-42da-a29d-63caaa5b81f0" providerId="ADAL" clId="{896C0FD0-E448-469E-BD25-CC72C9876C1F}" dt="2022-04-26T15:51:17.460" v="1066" actId="700"/>
          <ac:spMkLst>
            <pc:docMk/>
            <pc:sldMk cId="933305338" sldId="301"/>
            <ac:spMk id="5219" creationId="{00000000-0000-0000-0000-000000000000}"/>
          </ac:spMkLst>
        </pc:spChg>
      </pc:sldChg>
      <pc:sldMasterChg chg="delSldLayout">
        <pc:chgData name="강성민(***8***002)" userId="cfb5dca2-c947-42da-a29d-63caaa5b81f0" providerId="ADAL" clId="{896C0FD0-E448-469E-BD25-CC72C9876C1F}" dt="2022-04-26T16:00:56.132" v="1241" actId="47"/>
        <pc:sldMasterMkLst>
          <pc:docMk/>
          <pc:sldMasterMk cId="0" sldId="2147483667"/>
        </pc:sldMasterMkLst>
        <pc:sldLayoutChg chg="del">
          <pc:chgData name="강성민(***8***002)" userId="cfb5dca2-c947-42da-a29d-63caaa5b81f0" providerId="ADAL" clId="{896C0FD0-E448-469E-BD25-CC72C9876C1F}" dt="2022-04-26T16:00:56.132" v="1241" actId="47"/>
          <pc:sldLayoutMkLst>
            <pc:docMk/>
            <pc:sldMasterMk cId="0" sldId="2147483667"/>
            <pc:sldLayoutMk cId="0" sldId="2147483651"/>
          </pc:sldLayoutMkLst>
        </pc:sldLayoutChg>
        <pc:sldLayoutChg chg="del">
          <pc:chgData name="강성민(***8***002)" userId="cfb5dca2-c947-42da-a29d-63caaa5b81f0" providerId="ADAL" clId="{896C0FD0-E448-469E-BD25-CC72C9876C1F}" dt="2022-04-26T16:00:56.132" v="1241" actId="47"/>
          <pc:sldLayoutMkLst>
            <pc:docMk/>
            <pc:sldMasterMk cId="0" sldId="2147483667"/>
            <pc:sldLayoutMk cId="0" sldId="2147483652"/>
          </pc:sldLayoutMkLst>
        </pc:sldLayoutChg>
        <pc:sldLayoutChg chg="del">
          <pc:chgData name="강성민(***8***002)" userId="cfb5dca2-c947-42da-a29d-63caaa5b81f0" providerId="ADAL" clId="{896C0FD0-E448-469E-BD25-CC72C9876C1F}" dt="2022-04-26T16:00:56.132" v="1241" actId="47"/>
          <pc:sldLayoutMkLst>
            <pc:docMk/>
            <pc:sldMasterMk cId="0" sldId="2147483667"/>
            <pc:sldLayoutMk cId="0" sldId="2147483655"/>
          </pc:sldLayoutMkLst>
        </pc:sldLayoutChg>
        <pc:sldLayoutChg chg="del">
          <pc:chgData name="강성민(***8***002)" userId="cfb5dca2-c947-42da-a29d-63caaa5b81f0" providerId="ADAL" clId="{896C0FD0-E448-469E-BD25-CC72C9876C1F}" dt="2022-04-26T16:00:56.132" v="1241" actId="47"/>
          <pc:sldLayoutMkLst>
            <pc:docMk/>
            <pc:sldMasterMk cId="0" sldId="2147483667"/>
            <pc:sldLayoutMk cId="0" sldId="2147483656"/>
          </pc:sldLayoutMkLst>
        </pc:sldLayoutChg>
        <pc:sldLayoutChg chg="del">
          <pc:chgData name="강성민(***8***002)" userId="cfb5dca2-c947-42da-a29d-63caaa5b81f0" providerId="ADAL" clId="{896C0FD0-E448-469E-BD25-CC72C9876C1F}" dt="2022-04-26T16:00:56.132" v="1241" actId="47"/>
          <pc:sldLayoutMkLst>
            <pc:docMk/>
            <pc:sldMasterMk cId="0" sldId="2147483667"/>
            <pc:sldLayoutMk cId="0" sldId="2147483659"/>
          </pc:sldLayoutMkLst>
        </pc:sldLayoutChg>
        <pc:sldLayoutChg chg="del">
          <pc:chgData name="강성민(***8***002)" userId="cfb5dca2-c947-42da-a29d-63caaa5b81f0" providerId="ADAL" clId="{896C0FD0-E448-469E-BD25-CC72C9876C1F}" dt="2022-04-26T16:00:56.132" v="1241" actId="47"/>
          <pc:sldLayoutMkLst>
            <pc:docMk/>
            <pc:sldMasterMk cId="0" sldId="2147483667"/>
            <pc:sldLayoutMk cId="0" sldId="2147483661"/>
          </pc:sldLayoutMkLst>
        </pc:sldLayoutChg>
        <pc:sldLayoutChg chg="del">
          <pc:chgData name="강성민(***8***002)" userId="cfb5dca2-c947-42da-a29d-63caaa5b81f0" providerId="ADAL" clId="{896C0FD0-E448-469E-BD25-CC72C9876C1F}" dt="2022-04-26T16:00:56.132" v="1241" actId="47"/>
          <pc:sldLayoutMkLst>
            <pc:docMk/>
            <pc:sldMasterMk cId="0" sldId="2147483667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84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3" name="Google Shape;5163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4" name="Google Shape;5164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50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45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46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26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17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749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8" name="Google Shape;5048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16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배달의민족 한나는 열한살"/>
              <a:buNone/>
              <a:defRPr sz="2800">
                <a:solidFill>
                  <a:schemeClr val="accent3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Char char="●"/>
              <a:defRPr sz="1100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Char char="○"/>
              <a:defRPr sz="1100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Char char="■"/>
              <a:defRPr sz="1100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Char char="●"/>
              <a:defRPr sz="1100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Char char="○"/>
              <a:defRPr sz="1100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Char char="■"/>
              <a:defRPr sz="1100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Char char="●"/>
              <a:defRPr sz="1100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Char char="○"/>
              <a:defRPr sz="1100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배달의민족 한나는 열한살"/>
              <a:buChar char="■"/>
              <a:defRPr sz="1100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</a:rPr>
              <a:t>컴퓨터 네트워크 </a:t>
            </a:r>
            <a:r>
              <a:rPr lang="en-US" altLang="ko-KR" dirty="0">
                <a:solidFill>
                  <a:schemeClr val="accent3"/>
                </a:solidFill>
              </a:rPr>
              <a:t>9</a:t>
            </a:r>
            <a:r>
              <a:rPr lang="ko-KR" altLang="en-US" dirty="0">
                <a:solidFill>
                  <a:schemeClr val="accent3"/>
                </a:solidFill>
              </a:rPr>
              <a:t>조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</a:rPr>
              <a:t>강성민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</a:rPr>
              <a:t>오범석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accent3"/>
                </a:solidFill>
              </a:rPr>
              <a:t>이근우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accent3"/>
                </a:solidFill>
              </a:rPr>
              <a:t>서아인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지하철 게임</a:t>
            </a:r>
            <a:endParaRPr dirty="0"/>
          </a:p>
        </p:txBody>
      </p:sp>
      <p:grpSp>
        <p:nvGrpSpPr>
          <p:cNvPr id="121" name="Google Shape;121;p23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2"/>
          <p:cNvSpPr txBox="1">
            <a:spLocks noGrp="1"/>
          </p:cNvSpPr>
          <p:nvPr>
            <p:ph type="subTitle" idx="7"/>
          </p:nvPr>
        </p:nvSpPr>
        <p:spPr>
          <a:xfrm>
            <a:off x="6189715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패킷 분석 </a:t>
            </a:r>
            <a:r>
              <a:rPr lang="en-US" altLang="ko-KR" sz="1200" dirty="0"/>
              <a:t>&amp; </a:t>
            </a:r>
            <a:r>
              <a:rPr lang="ko-KR" altLang="en-US" sz="1200" dirty="0"/>
              <a:t>최종 보고서 작성</a:t>
            </a:r>
            <a:endParaRPr sz="1200" dirty="0"/>
          </a:p>
        </p:txBody>
      </p:sp>
      <p:sp>
        <p:nvSpPr>
          <p:cNvPr id="1172" name="Google Shape;1172;p32"/>
          <p:cNvSpPr txBox="1">
            <a:spLocks noGrp="1"/>
          </p:cNvSpPr>
          <p:nvPr>
            <p:ph type="subTitle" idx="8"/>
          </p:nvPr>
        </p:nvSpPr>
        <p:spPr>
          <a:xfrm>
            <a:off x="587856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Front-End </a:t>
            </a:r>
            <a:r>
              <a:rPr lang="ko-KR" altLang="en-US" sz="1200" dirty="0"/>
              <a:t>연결</a:t>
            </a: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전체적인 </a:t>
            </a:r>
            <a:r>
              <a:rPr lang="en-US" altLang="ko-KR" sz="1200" dirty="0"/>
              <a:t>UI </a:t>
            </a:r>
            <a:r>
              <a:rPr lang="ko-KR" altLang="en-US" sz="1200" dirty="0"/>
              <a:t>다듬기 </a:t>
            </a:r>
            <a:r>
              <a:rPr lang="en-US" altLang="ko-KR" sz="1200" dirty="0"/>
              <a:t>&amp; </a:t>
            </a:r>
            <a:r>
              <a:rPr lang="ko-KR" altLang="en-US" sz="1200" dirty="0"/>
              <a:t>정리</a:t>
            </a:r>
            <a:r>
              <a:rPr lang="en" sz="1200" dirty="0"/>
              <a:t> </a:t>
            </a:r>
            <a:endParaRPr sz="1200" dirty="0"/>
          </a:p>
        </p:txBody>
      </p:sp>
      <p:sp>
        <p:nvSpPr>
          <p:cNvPr id="1173" name="Google Shape;1173;p32"/>
          <p:cNvSpPr txBox="1">
            <a:spLocks noGrp="1"/>
          </p:cNvSpPr>
          <p:nvPr>
            <p:ph type="subTitle" idx="9"/>
          </p:nvPr>
        </p:nvSpPr>
        <p:spPr>
          <a:xfrm>
            <a:off x="3359110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와이어 </a:t>
            </a:r>
            <a:r>
              <a:rPr lang="ko-KR" altLang="en-US" sz="1200" dirty="0" err="1"/>
              <a:t>샤크</a:t>
            </a:r>
            <a:r>
              <a:rPr lang="ko-KR" altLang="en-US" sz="1200" dirty="0"/>
              <a:t> 패킷 분석 시작</a:t>
            </a:r>
            <a:endParaRPr sz="1200" dirty="0"/>
          </a:p>
        </p:txBody>
      </p:sp>
      <p:sp>
        <p:nvSpPr>
          <p:cNvPr id="1174" name="Google Shape;1174;p32"/>
          <p:cNvSpPr txBox="1">
            <a:spLocks noGrp="1"/>
          </p:cNvSpPr>
          <p:nvPr>
            <p:ph type="subTitle" idx="13"/>
          </p:nvPr>
        </p:nvSpPr>
        <p:spPr>
          <a:xfrm>
            <a:off x="6189715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ko-KR" altLang="en-US" dirty="0"/>
              <a:t>월 두번째 주</a:t>
            </a:r>
            <a:endParaRPr dirty="0"/>
          </a:p>
        </p:txBody>
      </p:sp>
      <p:sp>
        <p:nvSpPr>
          <p:cNvPr id="1175" name="Google Shape;1175;p32"/>
          <p:cNvSpPr txBox="1">
            <a:spLocks noGrp="1"/>
          </p:cNvSpPr>
          <p:nvPr>
            <p:ph type="subTitle" idx="14"/>
          </p:nvPr>
        </p:nvSpPr>
        <p:spPr>
          <a:xfrm>
            <a:off x="587856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5</a:t>
            </a:r>
            <a:r>
              <a:rPr lang="ko-KR" altLang="en-US" dirty="0"/>
              <a:t>월 네번째 주</a:t>
            </a:r>
          </a:p>
        </p:txBody>
      </p:sp>
      <p:sp>
        <p:nvSpPr>
          <p:cNvPr id="1176" name="Google Shape;1176;p32"/>
          <p:cNvSpPr txBox="1">
            <a:spLocks noGrp="1"/>
          </p:cNvSpPr>
          <p:nvPr>
            <p:ph type="subTitle" idx="15"/>
          </p:nvPr>
        </p:nvSpPr>
        <p:spPr>
          <a:xfrm>
            <a:off x="335911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6</a:t>
            </a:r>
            <a:r>
              <a:rPr lang="ko-KR" altLang="en-US" dirty="0"/>
              <a:t>월 첫번째 주</a:t>
            </a:r>
          </a:p>
        </p:txBody>
      </p:sp>
      <p:sp>
        <p:nvSpPr>
          <p:cNvPr id="1177" name="Google Shape;1177;p32"/>
          <p:cNvSpPr txBox="1">
            <a:spLocks noGrp="1"/>
          </p:cNvSpPr>
          <p:nvPr>
            <p:ph type="subTitle" idx="4"/>
          </p:nvPr>
        </p:nvSpPr>
        <p:spPr>
          <a:xfrm>
            <a:off x="6189715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r>
              <a:rPr lang="ko-KR" altLang="en-US" dirty="0"/>
              <a:t>월 세번째 주</a:t>
            </a:r>
            <a:endParaRPr dirty="0"/>
          </a:p>
        </p:txBody>
      </p:sp>
      <p:sp>
        <p:nvSpPr>
          <p:cNvPr id="1178" name="Google Shape;1178;p32"/>
          <p:cNvSpPr txBox="1">
            <a:spLocks noGrp="1"/>
          </p:cNvSpPr>
          <p:nvPr>
            <p:ph type="subTitle" idx="5"/>
          </p:nvPr>
        </p:nvSpPr>
        <p:spPr>
          <a:xfrm>
            <a:off x="587856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ko-KR" altLang="en-US" dirty="0"/>
              <a:t>월 마지막주 </a:t>
            </a:r>
            <a:r>
              <a:rPr lang="en-US" altLang="ko-KR" dirty="0"/>
              <a:t>~ 5</a:t>
            </a:r>
            <a:r>
              <a:rPr lang="ko-KR" altLang="en-US" dirty="0"/>
              <a:t>월 첫번째 주</a:t>
            </a:r>
            <a:endParaRPr dirty="0"/>
          </a:p>
        </p:txBody>
      </p:sp>
      <p:sp>
        <p:nvSpPr>
          <p:cNvPr id="1179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335911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r>
              <a:rPr lang="ko-KR" altLang="en-US" dirty="0"/>
              <a:t>월 두번째 주</a:t>
            </a:r>
            <a:endParaRPr dirty="0"/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3359110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서버 구축 </a:t>
            </a:r>
            <a:r>
              <a:rPr lang="en-US" altLang="ko-KR" sz="1200" dirty="0"/>
              <a:t>&amp; </a:t>
            </a:r>
            <a:r>
              <a:rPr lang="ko-KR" altLang="en-US" sz="1200" dirty="0"/>
              <a:t>도메인 설계</a:t>
            </a: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게임 알고리즘 설계 </a:t>
            </a:r>
            <a:r>
              <a:rPr lang="en-US" altLang="ko-KR" sz="1200" dirty="0"/>
              <a:t>&amp; </a:t>
            </a:r>
            <a:r>
              <a:rPr lang="ko-KR" altLang="en-US" sz="1200" dirty="0"/>
              <a:t>공공 </a:t>
            </a:r>
            <a:r>
              <a:rPr lang="en-US" altLang="ko-KR" sz="1200" dirty="0"/>
              <a:t>API </a:t>
            </a:r>
            <a:r>
              <a:rPr lang="ko-KR" altLang="en-US" sz="1200" dirty="0"/>
              <a:t>연결</a:t>
            </a:r>
            <a:endParaRPr sz="1200" dirty="0"/>
          </a:p>
        </p:txBody>
      </p:sp>
      <p:sp>
        <p:nvSpPr>
          <p:cNvPr id="1181" name="Google Shape;1181;p32"/>
          <p:cNvSpPr txBox="1">
            <a:spLocks noGrp="1"/>
          </p:cNvSpPr>
          <p:nvPr>
            <p:ph type="subTitle" idx="1"/>
          </p:nvPr>
        </p:nvSpPr>
        <p:spPr>
          <a:xfrm>
            <a:off x="6189715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서버와 설계한 게임 연결</a:t>
            </a: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Front-End </a:t>
            </a:r>
            <a:r>
              <a:rPr lang="ko-KR" altLang="en-US" sz="1200" dirty="0"/>
              <a:t>구현</a:t>
            </a:r>
            <a:endParaRPr sz="1200" dirty="0"/>
          </a:p>
        </p:txBody>
      </p:sp>
      <p:sp>
        <p:nvSpPr>
          <p:cNvPr id="1182" name="Google Shape;1182;p32"/>
          <p:cNvSpPr txBox="1">
            <a:spLocks noGrp="1"/>
          </p:cNvSpPr>
          <p:nvPr>
            <p:ph type="subTitle" idx="2"/>
          </p:nvPr>
        </p:nvSpPr>
        <p:spPr>
          <a:xfrm>
            <a:off x="587856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Back-End:</a:t>
            </a:r>
            <a:r>
              <a:rPr lang="ko-KR" altLang="en-US" sz="1200" dirty="0"/>
              <a:t> </a:t>
            </a:r>
            <a:r>
              <a:rPr lang="en-US" altLang="ko-KR" sz="1200" dirty="0"/>
              <a:t>JAVA</a:t>
            </a:r>
            <a:r>
              <a:rPr lang="ko-KR" altLang="en-US" sz="1200" dirty="0"/>
              <a:t> </a:t>
            </a:r>
            <a:r>
              <a:rPr lang="en-US" altLang="ko-KR" sz="1200" dirty="0"/>
              <a:t>spring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Front-End: </a:t>
            </a:r>
            <a:r>
              <a:rPr lang="en-US" sz="1200" dirty="0" err="1"/>
              <a:t>Thymeleaf</a:t>
            </a:r>
            <a:r>
              <a:rPr lang="en-US" sz="12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각자 학습</a:t>
            </a: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일정</a:t>
            </a:r>
            <a:endParaRPr dirty="0"/>
          </a:p>
        </p:txBody>
      </p:sp>
      <p:grpSp>
        <p:nvGrpSpPr>
          <p:cNvPr id="1184" name="Google Shape;1184;p32"/>
          <p:cNvGrpSpPr/>
          <p:nvPr/>
        </p:nvGrpSpPr>
        <p:grpSpPr>
          <a:xfrm>
            <a:off x="1656631" y="3263504"/>
            <a:ext cx="288250" cy="371175"/>
            <a:chOff x="6894700" y="2178275"/>
            <a:chExt cx="288250" cy="371175"/>
          </a:xfrm>
        </p:grpSpPr>
        <p:sp>
          <p:nvSpPr>
            <p:cNvPr id="1185" name="Google Shape;1185;p32"/>
            <p:cNvSpPr/>
            <p:nvPr/>
          </p:nvSpPr>
          <p:spPr>
            <a:xfrm>
              <a:off x="6894700" y="2364625"/>
              <a:ext cx="288250" cy="184800"/>
            </a:xfrm>
            <a:custGeom>
              <a:avLst/>
              <a:gdLst/>
              <a:ahLst/>
              <a:cxnLst/>
              <a:rect l="l" t="t" r="r" b="b"/>
              <a:pathLst>
                <a:path w="11530" h="7392" extrusionOk="0">
                  <a:moveTo>
                    <a:pt x="9965" y="1"/>
                  </a:moveTo>
                  <a:cubicBezTo>
                    <a:pt x="9911" y="1"/>
                    <a:pt x="9858" y="18"/>
                    <a:pt x="9812" y="55"/>
                  </a:cubicBezTo>
                  <a:lnTo>
                    <a:pt x="430" y="5467"/>
                  </a:lnTo>
                  <a:cubicBezTo>
                    <a:pt x="198" y="5605"/>
                    <a:pt x="0" y="5966"/>
                    <a:pt x="0" y="6284"/>
                  </a:cubicBezTo>
                  <a:cubicBezTo>
                    <a:pt x="0" y="6481"/>
                    <a:pt x="78" y="6610"/>
                    <a:pt x="189" y="6645"/>
                  </a:cubicBezTo>
                  <a:lnTo>
                    <a:pt x="1418" y="7358"/>
                  </a:lnTo>
                  <a:cubicBezTo>
                    <a:pt x="1456" y="7380"/>
                    <a:pt x="1501" y="7391"/>
                    <a:pt x="1546" y="7391"/>
                  </a:cubicBezTo>
                  <a:cubicBezTo>
                    <a:pt x="1604" y="7391"/>
                    <a:pt x="1662" y="7374"/>
                    <a:pt x="1710" y="7340"/>
                  </a:cubicBezTo>
                  <a:lnTo>
                    <a:pt x="11092" y="1928"/>
                  </a:lnTo>
                  <a:cubicBezTo>
                    <a:pt x="11324" y="1790"/>
                    <a:pt x="11521" y="1421"/>
                    <a:pt x="11521" y="1112"/>
                  </a:cubicBezTo>
                  <a:cubicBezTo>
                    <a:pt x="11530" y="974"/>
                    <a:pt x="11478" y="854"/>
                    <a:pt x="11375" y="768"/>
                  </a:cubicBezTo>
                  <a:lnTo>
                    <a:pt x="11358" y="759"/>
                  </a:lnTo>
                  <a:lnTo>
                    <a:pt x="10104" y="38"/>
                  </a:lnTo>
                  <a:cubicBezTo>
                    <a:pt x="10060" y="14"/>
                    <a:pt x="10012" y="1"/>
                    <a:pt x="9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6926700" y="2382950"/>
              <a:ext cx="256050" cy="166500"/>
            </a:xfrm>
            <a:custGeom>
              <a:avLst/>
              <a:gdLst/>
              <a:ahLst/>
              <a:cxnLst/>
              <a:rect l="l" t="t" r="r" b="b"/>
              <a:pathLst>
                <a:path w="10242" h="6660" extrusionOk="0">
                  <a:moveTo>
                    <a:pt x="9981" y="0"/>
                  </a:moveTo>
                  <a:cubicBezTo>
                    <a:pt x="9928" y="0"/>
                    <a:pt x="9871" y="17"/>
                    <a:pt x="9812" y="52"/>
                  </a:cubicBezTo>
                  <a:lnTo>
                    <a:pt x="430" y="5465"/>
                  </a:lnTo>
                  <a:cubicBezTo>
                    <a:pt x="189" y="5602"/>
                    <a:pt x="0" y="5972"/>
                    <a:pt x="0" y="6290"/>
                  </a:cubicBezTo>
                  <a:cubicBezTo>
                    <a:pt x="0" y="6520"/>
                    <a:pt x="110" y="6659"/>
                    <a:pt x="261" y="6659"/>
                  </a:cubicBezTo>
                  <a:cubicBezTo>
                    <a:pt x="313" y="6659"/>
                    <a:pt x="371" y="6643"/>
                    <a:pt x="430" y="6607"/>
                  </a:cubicBezTo>
                  <a:lnTo>
                    <a:pt x="9812" y="1195"/>
                  </a:lnTo>
                  <a:cubicBezTo>
                    <a:pt x="10052" y="1057"/>
                    <a:pt x="10241" y="688"/>
                    <a:pt x="10241" y="370"/>
                  </a:cubicBezTo>
                  <a:cubicBezTo>
                    <a:pt x="10241" y="140"/>
                    <a:pt x="10132" y="0"/>
                    <a:pt x="9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7072100" y="2186000"/>
              <a:ext cx="87675" cy="237350"/>
            </a:xfrm>
            <a:custGeom>
              <a:avLst/>
              <a:gdLst/>
              <a:ahLst/>
              <a:cxnLst/>
              <a:rect l="l" t="t" r="r" b="b"/>
              <a:pathLst>
                <a:path w="3507" h="9494" extrusionOk="0">
                  <a:moveTo>
                    <a:pt x="1960" y="0"/>
                  </a:moveTo>
                  <a:cubicBezTo>
                    <a:pt x="1908" y="0"/>
                    <a:pt x="1857" y="18"/>
                    <a:pt x="1814" y="52"/>
                  </a:cubicBezTo>
                  <a:lnTo>
                    <a:pt x="396" y="868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8764"/>
                  </a:lnTo>
                  <a:lnTo>
                    <a:pt x="1272" y="9494"/>
                  </a:lnTo>
                  <a:lnTo>
                    <a:pt x="3498" y="8222"/>
                  </a:lnTo>
                  <a:lnTo>
                    <a:pt x="3498" y="1091"/>
                  </a:lnTo>
                  <a:cubicBezTo>
                    <a:pt x="3506" y="980"/>
                    <a:pt x="3463" y="868"/>
                    <a:pt x="3394" y="791"/>
                  </a:cubicBezTo>
                  <a:cubicBezTo>
                    <a:pt x="3369" y="774"/>
                    <a:pt x="2106" y="52"/>
                    <a:pt x="2106" y="52"/>
                  </a:cubicBezTo>
                  <a:cubicBezTo>
                    <a:pt x="2063" y="18"/>
                    <a:pt x="2011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7104100" y="2204425"/>
              <a:ext cx="55450" cy="219150"/>
            </a:xfrm>
            <a:custGeom>
              <a:avLst/>
              <a:gdLst/>
              <a:ahLst/>
              <a:cxnLst/>
              <a:rect l="l" t="t" r="r" b="b"/>
              <a:pathLst>
                <a:path w="2218" h="8766" extrusionOk="0">
                  <a:moveTo>
                    <a:pt x="1972" y="0"/>
                  </a:moveTo>
                  <a:cubicBezTo>
                    <a:pt x="1923" y="0"/>
                    <a:pt x="1870" y="15"/>
                    <a:pt x="1814" y="45"/>
                  </a:cubicBezTo>
                  <a:lnTo>
                    <a:pt x="396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8765"/>
                  </a:lnTo>
                  <a:lnTo>
                    <a:pt x="2218" y="7485"/>
                  </a:lnTo>
                  <a:lnTo>
                    <a:pt x="2218" y="354"/>
                  </a:lnTo>
                  <a:cubicBezTo>
                    <a:pt x="2218" y="129"/>
                    <a:pt x="2116" y="0"/>
                    <a:pt x="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6995000" y="2289050"/>
              <a:ext cx="87875" cy="178975"/>
            </a:xfrm>
            <a:custGeom>
              <a:avLst/>
              <a:gdLst/>
              <a:ahLst/>
              <a:cxnLst/>
              <a:rect l="l" t="t" r="r" b="b"/>
              <a:pathLst>
                <a:path w="3515" h="7159" extrusionOk="0">
                  <a:moveTo>
                    <a:pt x="1964" y="0"/>
                  </a:moveTo>
                  <a:cubicBezTo>
                    <a:pt x="1914" y="0"/>
                    <a:pt x="1865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6420"/>
                  </a:lnTo>
                  <a:lnTo>
                    <a:pt x="1281" y="7159"/>
                  </a:lnTo>
                  <a:lnTo>
                    <a:pt x="3497" y="5879"/>
                  </a:lnTo>
                  <a:lnTo>
                    <a:pt x="3497" y="1085"/>
                  </a:lnTo>
                  <a:cubicBezTo>
                    <a:pt x="3514" y="964"/>
                    <a:pt x="3463" y="844"/>
                    <a:pt x="3368" y="767"/>
                  </a:cubicBezTo>
                  <a:lnTo>
                    <a:pt x="3351" y="758"/>
                  </a:lnTo>
                  <a:lnTo>
                    <a:pt x="2105" y="45"/>
                  </a:lnTo>
                  <a:cubicBezTo>
                    <a:pt x="2062" y="15"/>
                    <a:pt x="2013" y="0"/>
                    <a:pt x="1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7027000" y="2307425"/>
              <a:ext cx="55450" cy="160600"/>
            </a:xfrm>
            <a:custGeom>
              <a:avLst/>
              <a:gdLst/>
              <a:ahLst/>
              <a:cxnLst/>
              <a:rect l="l" t="t" r="r" b="b"/>
              <a:pathLst>
                <a:path w="2218" h="6424" extrusionOk="0">
                  <a:moveTo>
                    <a:pt x="1974" y="1"/>
                  </a:moveTo>
                  <a:cubicBezTo>
                    <a:pt x="1925" y="1"/>
                    <a:pt x="1871" y="16"/>
                    <a:pt x="1813" y="49"/>
                  </a:cubicBezTo>
                  <a:lnTo>
                    <a:pt x="404" y="865"/>
                  </a:lnTo>
                  <a:cubicBezTo>
                    <a:pt x="181" y="994"/>
                    <a:pt x="1" y="1338"/>
                    <a:pt x="1" y="1630"/>
                  </a:cubicBezTo>
                  <a:lnTo>
                    <a:pt x="1" y="6424"/>
                  </a:lnTo>
                  <a:lnTo>
                    <a:pt x="2217" y="5135"/>
                  </a:lnTo>
                  <a:lnTo>
                    <a:pt x="2217" y="350"/>
                  </a:lnTo>
                  <a:cubicBezTo>
                    <a:pt x="2217" y="132"/>
                    <a:pt x="2117" y="1"/>
                    <a:pt x="1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6918100" y="2369200"/>
              <a:ext cx="87450" cy="143300"/>
            </a:xfrm>
            <a:custGeom>
              <a:avLst/>
              <a:gdLst/>
              <a:ahLst/>
              <a:cxnLst/>
              <a:rect l="l" t="t" r="r" b="b"/>
              <a:pathLst>
                <a:path w="3498" h="5732" extrusionOk="0">
                  <a:moveTo>
                    <a:pt x="1960" y="1"/>
                  </a:moveTo>
                  <a:cubicBezTo>
                    <a:pt x="1908" y="1"/>
                    <a:pt x="1857" y="18"/>
                    <a:pt x="1814" y="52"/>
                  </a:cubicBezTo>
                  <a:lnTo>
                    <a:pt x="396" y="869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5001"/>
                  </a:lnTo>
                  <a:lnTo>
                    <a:pt x="1281" y="5731"/>
                  </a:lnTo>
                  <a:lnTo>
                    <a:pt x="3497" y="4451"/>
                  </a:lnTo>
                  <a:lnTo>
                    <a:pt x="3497" y="1083"/>
                  </a:lnTo>
                  <a:cubicBezTo>
                    <a:pt x="3497" y="894"/>
                    <a:pt x="3420" y="765"/>
                    <a:pt x="3308" y="740"/>
                  </a:cubicBezTo>
                  <a:lnTo>
                    <a:pt x="2106" y="52"/>
                  </a:lnTo>
                  <a:cubicBezTo>
                    <a:pt x="2063" y="18"/>
                    <a:pt x="2011" y="1"/>
                    <a:pt x="1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6949900" y="2387425"/>
              <a:ext cx="55650" cy="125075"/>
            </a:xfrm>
            <a:custGeom>
              <a:avLst/>
              <a:gdLst/>
              <a:ahLst/>
              <a:cxnLst/>
              <a:rect l="l" t="t" r="r" b="b"/>
              <a:pathLst>
                <a:path w="2226" h="5003" extrusionOk="0">
                  <a:moveTo>
                    <a:pt x="1980" y="0"/>
                  </a:moveTo>
                  <a:cubicBezTo>
                    <a:pt x="1931" y="0"/>
                    <a:pt x="1878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0" y="1334"/>
                    <a:pt x="0" y="1634"/>
                  </a:cubicBezTo>
                  <a:lnTo>
                    <a:pt x="0" y="5002"/>
                  </a:lnTo>
                  <a:lnTo>
                    <a:pt x="2225" y="3722"/>
                  </a:lnTo>
                  <a:lnTo>
                    <a:pt x="2225" y="354"/>
                  </a:lnTo>
                  <a:cubicBezTo>
                    <a:pt x="2225" y="129"/>
                    <a:pt x="2124" y="0"/>
                    <a:pt x="1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6909225" y="2178275"/>
              <a:ext cx="210600" cy="221025"/>
            </a:xfrm>
            <a:custGeom>
              <a:avLst/>
              <a:gdLst/>
              <a:ahLst/>
              <a:cxnLst/>
              <a:rect l="l" t="t" r="r" b="b"/>
              <a:pathLst>
                <a:path w="8424" h="8841" extrusionOk="0">
                  <a:moveTo>
                    <a:pt x="8062" y="0"/>
                  </a:moveTo>
                  <a:lnTo>
                    <a:pt x="6963" y="52"/>
                  </a:lnTo>
                  <a:cubicBezTo>
                    <a:pt x="6593" y="120"/>
                    <a:pt x="6619" y="653"/>
                    <a:pt x="6997" y="687"/>
                  </a:cubicBezTo>
                  <a:lnTo>
                    <a:pt x="7315" y="679"/>
                  </a:lnTo>
                  <a:lnTo>
                    <a:pt x="167" y="8334"/>
                  </a:lnTo>
                  <a:cubicBezTo>
                    <a:pt x="0" y="8567"/>
                    <a:pt x="200" y="8841"/>
                    <a:pt x="430" y="8841"/>
                  </a:cubicBezTo>
                  <a:cubicBezTo>
                    <a:pt x="497" y="8841"/>
                    <a:pt x="567" y="8818"/>
                    <a:pt x="631" y="8763"/>
                  </a:cubicBezTo>
                  <a:lnTo>
                    <a:pt x="7770" y="1117"/>
                  </a:lnTo>
                  <a:lnTo>
                    <a:pt x="7779" y="1426"/>
                  </a:lnTo>
                  <a:cubicBezTo>
                    <a:pt x="7787" y="1598"/>
                    <a:pt x="7925" y="1736"/>
                    <a:pt x="8105" y="1736"/>
                  </a:cubicBezTo>
                  <a:lnTo>
                    <a:pt x="8114" y="1736"/>
                  </a:lnTo>
                  <a:cubicBezTo>
                    <a:pt x="8286" y="1736"/>
                    <a:pt x="8423" y="1589"/>
                    <a:pt x="8423" y="1418"/>
                  </a:cubicBezTo>
                  <a:lnTo>
                    <a:pt x="8397" y="318"/>
                  </a:lnTo>
                  <a:cubicBezTo>
                    <a:pt x="8389" y="138"/>
                    <a:pt x="8243" y="0"/>
                    <a:pt x="8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2"/>
          <p:cNvGrpSpPr/>
          <p:nvPr/>
        </p:nvGrpSpPr>
        <p:grpSpPr>
          <a:xfrm>
            <a:off x="7267078" y="3264129"/>
            <a:ext cx="271075" cy="370550"/>
            <a:chOff x="3804800" y="2745500"/>
            <a:chExt cx="271075" cy="370550"/>
          </a:xfrm>
        </p:grpSpPr>
        <p:sp>
          <p:nvSpPr>
            <p:cNvPr id="1195" name="Google Shape;1195;p32"/>
            <p:cNvSpPr/>
            <p:nvPr/>
          </p:nvSpPr>
          <p:spPr>
            <a:xfrm>
              <a:off x="3804800" y="2882150"/>
              <a:ext cx="223625" cy="233900"/>
            </a:xfrm>
            <a:custGeom>
              <a:avLst/>
              <a:gdLst/>
              <a:ahLst/>
              <a:cxnLst/>
              <a:rect l="l" t="t" r="r" b="b"/>
              <a:pathLst>
                <a:path w="8945" h="9356" extrusionOk="0">
                  <a:moveTo>
                    <a:pt x="7201" y="0"/>
                  </a:moveTo>
                  <a:cubicBezTo>
                    <a:pt x="7108" y="0"/>
                    <a:pt x="7015" y="29"/>
                    <a:pt x="6934" y="85"/>
                  </a:cubicBezTo>
                  <a:lnTo>
                    <a:pt x="714" y="3676"/>
                  </a:lnTo>
                  <a:cubicBezTo>
                    <a:pt x="318" y="3908"/>
                    <a:pt x="0" y="4518"/>
                    <a:pt x="0" y="5042"/>
                  </a:cubicBezTo>
                  <a:lnTo>
                    <a:pt x="0" y="6907"/>
                  </a:lnTo>
                  <a:cubicBezTo>
                    <a:pt x="0" y="7216"/>
                    <a:pt x="104" y="7422"/>
                    <a:pt x="275" y="7499"/>
                  </a:cubicBezTo>
                  <a:lnTo>
                    <a:pt x="645" y="7714"/>
                  </a:lnTo>
                  <a:lnTo>
                    <a:pt x="413" y="8599"/>
                  </a:lnTo>
                  <a:lnTo>
                    <a:pt x="1710" y="9355"/>
                  </a:lnTo>
                  <a:lnTo>
                    <a:pt x="3153" y="7542"/>
                  </a:lnTo>
                  <a:lnTo>
                    <a:pt x="8231" y="4613"/>
                  </a:lnTo>
                  <a:cubicBezTo>
                    <a:pt x="8626" y="4389"/>
                    <a:pt x="8944" y="3779"/>
                    <a:pt x="8944" y="3247"/>
                  </a:cubicBezTo>
                  <a:lnTo>
                    <a:pt x="8944" y="1374"/>
                  </a:lnTo>
                  <a:cubicBezTo>
                    <a:pt x="8944" y="1082"/>
                    <a:pt x="8841" y="867"/>
                    <a:pt x="8678" y="798"/>
                  </a:cubicBezTo>
                  <a:lnTo>
                    <a:pt x="7389" y="42"/>
                  </a:lnTo>
                  <a:cubicBezTo>
                    <a:pt x="7329" y="14"/>
                    <a:pt x="7265" y="0"/>
                    <a:pt x="7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3852275" y="2745500"/>
              <a:ext cx="223600" cy="207025"/>
            </a:xfrm>
            <a:custGeom>
              <a:avLst/>
              <a:gdLst/>
              <a:ahLst/>
              <a:cxnLst/>
              <a:rect l="l" t="t" r="r" b="b"/>
              <a:pathLst>
                <a:path w="8944" h="8281" extrusionOk="0">
                  <a:moveTo>
                    <a:pt x="7201" y="0"/>
                  </a:moveTo>
                  <a:cubicBezTo>
                    <a:pt x="7105" y="0"/>
                    <a:pt x="7012" y="31"/>
                    <a:pt x="6933" y="87"/>
                  </a:cubicBezTo>
                  <a:lnTo>
                    <a:pt x="713" y="3669"/>
                  </a:lnTo>
                  <a:cubicBezTo>
                    <a:pt x="318" y="3901"/>
                    <a:pt x="0" y="4511"/>
                    <a:pt x="0" y="5035"/>
                  </a:cubicBezTo>
                  <a:lnTo>
                    <a:pt x="0" y="6900"/>
                  </a:lnTo>
                  <a:cubicBezTo>
                    <a:pt x="0" y="7200"/>
                    <a:pt x="103" y="7407"/>
                    <a:pt x="266" y="7484"/>
                  </a:cubicBezTo>
                  <a:lnTo>
                    <a:pt x="1538" y="8231"/>
                  </a:lnTo>
                  <a:cubicBezTo>
                    <a:pt x="1600" y="8264"/>
                    <a:pt x="1669" y="8280"/>
                    <a:pt x="1738" y="8280"/>
                  </a:cubicBezTo>
                  <a:cubicBezTo>
                    <a:pt x="1831" y="8280"/>
                    <a:pt x="1927" y="8251"/>
                    <a:pt x="2011" y="8197"/>
                  </a:cubicBezTo>
                  <a:lnTo>
                    <a:pt x="7088" y="5267"/>
                  </a:lnTo>
                  <a:lnTo>
                    <a:pt x="8531" y="5405"/>
                  </a:lnTo>
                  <a:lnTo>
                    <a:pt x="8231" y="4606"/>
                  </a:lnTo>
                  <a:cubicBezTo>
                    <a:pt x="8626" y="4374"/>
                    <a:pt x="8944" y="3764"/>
                    <a:pt x="8944" y="3240"/>
                  </a:cubicBezTo>
                  <a:lnTo>
                    <a:pt x="8944" y="1376"/>
                  </a:lnTo>
                  <a:cubicBezTo>
                    <a:pt x="8944" y="1083"/>
                    <a:pt x="8849" y="886"/>
                    <a:pt x="8695" y="800"/>
                  </a:cubicBezTo>
                  <a:lnTo>
                    <a:pt x="7440" y="70"/>
                  </a:lnTo>
                  <a:cubicBezTo>
                    <a:pt x="7414" y="52"/>
                    <a:pt x="7389" y="35"/>
                    <a:pt x="7363" y="27"/>
                  </a:cubicBezTo>
                  <a:lnTo>
                    <a:pt x="7354" y="27"/>
                  </a:lnTo>
                  <a:cubicBezTo>
                    <a:pt x="7304" y="9"/>
                    <a:pt x="7252" y="0"/>
                    <a:pt x="7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3884700" y="2764250"/>
              <a:ext cx="191175" cy="188275"/>
            </a:xfrm>
            <a:custGeom>
              <a:avLst/>
              <a:gdLst/>
              <a:ahLst/>
              <a:cxnLst/>
              <a:rect l="l" t="t" r="r" b="b"/>
              <a:pathLst>
                <a:path w="7647" h="7531" extrusionOk="0">
                  <a:moveTo>
                    <a:pt x="7215" y="1"/>
                  </a:moveTo>
                  <a:cubicBezTo>
                    <a:pt x="7129" y="1"/>
                    <a:pt x="7034" y="28"/>
                    <a:pt x="6934" y="84"/>
                  </a:cubicBezTo>
                  <a:lnTo>
                    <a:pt x="714" y="3684"/>
                  </a:lnTo>
                  <a:cubicBezTo>
                    <a:pt x="318" y="3916"/>
                    <a:pt x="0" y="4526"/>
                    <a:pt x="0" y="5050"/>
                  </a:cubicBezTo>
                  <a:lnTo>
                    <a:pt x="0" y="6906"/>
                  </a:lnTo>
                  <a:cubicBezTo>
                    <a:pt x="0" y="7297"/>
                    <a:pt x="178" y="7530"/>
                    <a:pt x="432" y="7530"/>
                  </a:cubicBezTo>
                  <a:cubicBezTo>
                    <a:pt x="518" y="7530"/>
                    <a:pt x="613" y="7504"/>
                    <a:pt x="714" y="7447"/>
                  </a:cubicBezTo>
                  <a:lnTo>
                    <a:pt x="5791" y="4509"/>
                  </a:lnTo>
                  <a:lnTo>
                    <a:pt x="7234" y="4655"/>
                  </a:lnTo>
                  <a:lnTo>
                    <a:pt x="6934" y="3856"/>
                  </a:lnTo>
                  <a:cubicBezTo>
                    <a:pt x="7329" y="3624"/>
                    <a:pt x="7647" y="3014"/>
                    <a:pt x="7647" y="2490"/>
                  </a:cubicBezTo>
                  <a:lnTo>
                    <a:pt x="7647" y="626"/>
                  </a:lnTo>
                  <a:cubicBezTo>
                    <a:pt x="7647" y="234"/>
                    <a:pt x="7469" y="1"/>
                    <a:pt x="7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3919275" y="28780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83" y="1"/>
                  </a:moveTo>
                  <a:cubicBezTo>
                    <a:pt x="350" y="1"/>
                    <a:pt x="314" y="12"/>
                    <a:pt x="276" y="34"/>
                  </a:cubicBezTo>
                  <a:cubicBezTo>
                    <a:pt x="104" y="146"/>
                    <a:pt x="9" y="343"/>
                    <a:pt x="1" y="550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70"/>
                    <a:pt x="276" y="747"/>
                  </a:cubicBezTo>
                  <a:cubicBezTo>
                    <a:pt x="439" y="636"/>
                    <a:pt x="542" y="438"/>
                    <a:pt x="542" y="232"/>
                  </a:cubicBezTo>
                  <a:cubicBezTo>
                    <a:pt x="542" y="86"/>
                    <a:pt x="476" y="1"/>
                    <a:pt x="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3955350" y="2857225"/>
              <a:ext cx="13575" cy="19525"/>
            </a:xfrm>
            <a:custGeom>
              <a:avLst/>
              <a:gdLst/>
              <a:ahLst/>
              <a:cxnLst/>
              <a:rect l="l" t="t" r="r" b="b"/>
              <a:pathLst>
                <a:path w="543" h="781" extrusionOk="0">
                  <a:moveTo>
                    <a:pt x="384" y="1"/>
                  </a:moveTo>
                  <a:cubicBezTo>
                    <a:pt x="351" y="1"/>
                    <a:pt x="314" y="11"/>
                    <a:pt x="276" y="34"/>
                  </a:cubicBezTo>
                  <a:cubicBezTo>
                    <a:pt x="104" y="145"/>
                    <a:pt x="10" y="343"/>
                    <a:pt x="1" y="549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69"/>
                    <a:pt x="276" y="747"/>
                  </a:cubicBezTo>
                  <a:cubicBezTo>
                    <a:pt x="439" y="627"/>
                    <a:pt x="542" y="438"/>
                    <a:pt x="542" y="231"/>
                  </a:cubicBezTo>
                  <a:cubicBezTo>
                    <a:pt x="542" y="8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3991650" y="2836300"/>
              <a:ext cx="13350" cy="19600"/>
            </a:xfrm>
            <a:custGeom>
              <a:avLst/>
              <a:gdLst/>
              <a:ahLst/>
              <a:cxnLst/>
              <a:rect l="l" t="t" r="r" b="b"/>
              <a:pathLst>
                <a:path w="534" h="784" extrusionOk="0">
                  <a:moveTo>
                    <a:pt x="380" y="1"/>
                  </a:moveTo>
                  <a:cubicBezTo>
                    <a:pt x="347" y="1"/>
                    <a:pt x="308" y="12"/>
                    <a:pt x="267" y="37"/>
                  </a:cubicBezTo>
                  <a:cubicBezTo>
                    <a:pt x="95" y="149"/>
                    <a:pt x="1" y="347"/>
                    <a:pt x="1" y="553"/>
                  </a:cubicBezTo>
                  <a:cubicBezTo>
                    <a:pt x="1" y="699"/>
                    <a:pt x="66" y="784"/>
                    <a:pt x="159" y="784"/>
                  </a:cubicBezTo>
                  <a:cubicBezTo>
                    <a:pt x="193" y="784"/>
                    <a:pt x="229" y="773"/>
                    <a:pt x="267" y="751"/>
                  </a:cubicBezTo>
                  <a:cubicBezTo>
                    <a:pt x="431" y="630"/>
                    <a:pt x="534" y="441"/>
                    <a:pt x="534" y="235"/>
                  </a:cubicBezTo>
                  <a:cubicBezTo>
                    <a:pt x="534" y="90"/>
                    <a:pt x="473" y="1"/>
                    <a:pt x="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4027750" y="2815475"/>
              <a:ext cx="13325" cy="19800"/>
            </a:xfrm>
            <a:custGeom>
              <a:avLst/>
              <a:gdLst/>
              <a:ahLst/>
              <a:cxnLst/>
              <a:rect l="l" t="t" r="r" b="b"/>
              <a:pathLst>
                <a:path w="533" h="792" extrusionOk="0">
                  <a:moveTo>
                    <a:pt x="375" y="0"/>
                  </a:moveTo>
                  <a:cubicBezTo>
                    <a:pt x="342" y="0"/>
                    <a:pt x="305" y="12"/>
                    <a:pt x="267" y="37"/>
                  </a:cubicBezTo>
                  <a:cubicBezTo>
                    <a:pt x="103" y="157"/>
                    <a:pt x="0" y="346"/>
                    <a:pt x="0" y="553"/>
                  </a:cubicBezTo>
                  <a:cubicBezTo>
                    <a:pt x="0" y="705"/>
                    <a:pt x="66" y="792"/>
                    <a:pt x="160" y="792"/>
                  </a:cubicBezTo>
                  <a:cubicBezTo>
                    <a:pt x="192" y="792"/>
                    <a:pt x="229" y="781"/>
                    <a:pt x="267" y="759"/>
                  </a:cubicBezTo>
                  <a:cubicBezTo>
                    <a:pt x="430" y="638"/>
                    <a:pt x="533" y="441"/>
                    <a:pt x="533" y="243"/>
                  </a:cubicBezTo>
                  <a:cubicBezTo>
                    <a:pt x="533" y="92"/>
                    <a:pt x="468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3836275" y="2901400"/>
              <a:ext cx="191200" cy="214650"/>
            </a:xfrm>
            <a:custGeom>
              <a:avLst/>
              <a:gdLst/>
              <a:ahLst/>
              <a:cxnLst/>
              <a:rect l="l" t="t" r="r" b="b"/>
              <a:pathLst>
                <a:path w="7648" h="8586" extrusionOk="0">
                  <a:moveTo>
                    <a:pt x="7221" y="1"/>
                  </a:moveTo>
                  <a:cubicBezTo>
                    <a:pt x="7133" y="1"/>
                    <a:pt x="7036" y="29"/>
                    <a:pt x="6934" y="89"/>
                  </a:cubicBezTo>
                  <a:lnTo>
                    <a:pt x="714" y="3680"/>
                  </a:lnTo>
                  <a:cubicBezTo>
                    <a:pt x="319" y="3912"/>
                    <a:pt x="1" y="4514"/>
                    <a:pt x="1" y="5038"/>
                  </a:cubicBezTo>
                  <a:lnTo>
                    <a:pt x="1" y="6902"/>
                  </a:lnTo>
                  <a:cubicBezTo>
                    <a:pt x="1" y="7293"/>
                    <a:pt x="178" y="7527"/>
                    <a:pt x="432" y="7527"/>
                  </a:cubicBezTo>
                  <a:cubicBezTo>
                    <a:pt x="519" y="7527"/>
                    <a:pt x="614" y="7500"/>
                    <a:pt x="714" y="7443"/>
                  </a:cubicBezTo>
                  <a:lnTo>
                    <a:pt x="714" y="7443"/>
                  </a:lnTo>
                  <a:lnTo>
                    <a:pt x="413" y="8586"/>
                  </a:lnTo>
                  <a:lnTo>
                    <a:pt x="413" y="8586"/>
                  </a:lnTo>
                  <a:lnTo>
                    <a:pt x="1856" y="6782"/>
                  </a:lnTo>
                  <a:lnTo>
                    <a:pt x="6934" y="3852"/>
                  </a:lnTo>
                  <a:cubicBezTo>
                    <a:pt x="7329" y="3620"/>
                    <a:pt x="7647" y="3010"/>
                    <a:pt x="7647" y="2486"/>
                  </a:cubicBezTo>
                  <a:lnTo>
                    <a:pt x="7647" y="622"/>
                  </a:lnTo>
                  <a:cubicBezTo>
                    <a:pt x="7647" y="233"/>
                    <a:pt x="7472" y="1"/>
                    <a:pt x="7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3980275" y="29521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76" y="1"/>
                  </a:moveTo>
                  <a:cubicBezTo>
                    <a:pt x="342" y="1"/>
                    <a:pt x="305" y="12"/>
                    <a:pt x="267" y="34"/>
                  </a:cubicBezTo>
                  <a:cubicBezTo>
                    <a:pt x="104" y="146"/>
                    <a:pt x="1" y="343"/>
                    <a:pt x="1" y="550"/>
                  </a:cubicBezTo>
                  <a:cubicBezTo>
                    <a:pt x="1" y="696"/>
                    <a:pt x="66" y="781"/>
                    <a:pt x="159" y="781"/>
                  </a:cubicBezTo>
                  <a:cubicBezTo>
                    <a:pt x="192" y="781"/>
                    <a:pt x="229" y="770"/>
                    <a:pt x="267" y="747"/>
                  </a:cubicBezTo>
                  <a:cubicBezTo>
                    <a:pt x="439" y="636"/>
                    <a:pt x="533" y="438"/>
                    <a:pt x="542" y="232"/>
                  </a:cubicBezTo>
                  <a:cubicBezTo>
                    <a:pt x="542" y="86"/>
                    <a:pt x="472" y="1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3944200" y="2973000"/>
              <a:ext cx="13325" cy="19500"/>
            </a:xfrm>
            <a:custGeom>
              <a:avLst/>
              <a:gdLst/>
              <a:ahLst/>
              <a:cxnLst/>
              <a:rect l="l" t="t" r="r" b="b"/>
              <a:pathLst>
                <a:path w="533" h="780" extrusionOk="0">
                  <a:moveTo>
                    <a:pt x="374" y="0"/>
                  </a:moveTo>
                  <a:cubicBezTo>
                    <a:pt x="341" y="0"/>
                    <a:pt x="305" y="11"/>
                    <a:pt x="267" y="34"/>
                  </a:cubicBezTo>
                  <a:cubicBezTo>
                    <a:pt x="103" y="145"/>
                    <a:pt x="0" y="343"/>
                    <a:pt x="0" y="549"/>
                  </a:cubicBezTo>
                  <a:cubicBezTo>
                    <a:pt x="0" y="695"/>
                    <a:pt x="66" y="780"/>
                    <a:pt x="159" y="780"/>
                  </a:cubicBezTo>
                  <a:cubicBezTo>
                    <a:pt x="192" y="780"/>
                    <a:pt x="228" y="769"/>
                    <a:pt x="267" y="747"/>
                  </a:cubicBezTo>
                  <a:cubicBezTo>
                    <a:pt x="430" y="635"/>
                    <a:pt x="533" y="437"/>
                    <a:pt x="533" y="231"/>
                  </a:cubicBezTo>
                  <a:cubicBezTo>
                    <a:pt x="533" y="85"/>
                    <a:pt x="467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3908100" y="299382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79" y="1"/>
                  </a:moveTo>
                  <a:cubicBezTo>
                    <a:pt x="345" y="1"/>
                    <a:pt x="307" y="12"/>
                    <a:pt x="267" y="34"/>
                  </a:cubicBezTo>
                  <a:cubicBezTo>
                    <a:pt x="104" y="154"/>
                    <a:pt x="1" y="343"/>
                    <a:pt x="1" y="549"/>
                  </a:cubicBezTo>
                  <a:cubicBezTo>
                    <a:pt x="1" y="694"/>
                    <a:pt x="66" y="784"/>
                    <a:pt x="158" y="784"/>
                  </a:cubicBezTo>
                  <a:cubicBezTo>
                    <a:pt x="191" y="784"/>
                    <a:pt x="228" y="772"/>
                    <a:pt x="267" y="747"/>
                  </a:cubicBezTo>
                  <a:cubicBezTo>
                    <a:pt x="439" y="635"/>
                    <a:pt x="534" y="438"/>
                    <a:pt x="542" y="240"/>
                  </a:cubicBezTo>
                  <a:cubicBezTo>
                    <a:pt x="542" y="88"/>
                    <a:pt x="476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3871800" y="301467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83" y="0"/>
                  </a:moveTo>
                  <a:cubicBezTo>
                    <a:pt x="350" y="0"/>
                    <a:pt x="314" y="11"/>
                    <a:pt x="276" y="33"/>
                  </a:cubicBezTo>
                  <a:cubicBezTo>
                    <a:pt x="104" y="154"/>
                    <a:pt x="10" y="343"/>
                    <a:pt x="1" y="549"/>
                  </a:cubicBezTo>
                  <a:cubicBezTo>
                    <a:pt x="1" y="694"/>
                    <a:pt x="70" y="783"/>
                    <a:pt x="165" y="783"/>
                  </a:cubicBezTo>
                  <a:cubicBezTo>
                    <a:pt x="199" y="783"/>
                    <a:pt x="237" y="772"/>
                    <a:pt x="276" y="746"/>
                  </a:cubicBezTo>
                  <a:cubicBezTo>
                    <a:pt x="439" y="635"/>
                    <a:pt x="542" y="437"/>
                    <a:pt x="542" y="239"/>
                  </a:cubicBezTo>
                  <a:cubicBezTo>
                    <a:pt x="542" y="87"/>
                    <a:pt x="476" y="0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2"/>
          <p:cNvGrpSpPr/>
          <p:nvPr/>
        </p:nvGrpSpPr>
        <p:grpSpPr>
          <a:xfrm>
            <a:off x="4434535" y="1511085"/>
            <a:ext cx="274950" cy="371125"/>
            <a:chOff x="3184075" y="2744675"/>
            <a:chExt cx="274950" cy="371125"/>
          </a:xfrm>
        </p:grpSpPr>
        <p:sp>
          <p:nvSpPr>
            <p:cNvPr id="1208" name="Google Shape;1208;p32"/>
            <p:cNvSpPr/>
            <p:nvPr/>
          </p:nvSpPr>
          <p:spPr>
            <a:xfrm>
              <a:off x="3184075" y="2744675"/>
              <a:ext cx="229200" cy="371100"/>
            </a:xfrm>
            <a:custGeom>
              <a:avLst/>
              <a:gdLst/>
              <a:ahLst/>
              <a:cxnLst/>
              <a:rect l="l" t="t" r="r" b="b"/>
              <a:pathLst>
                <a:path w="9168" h="14844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13351"/>
                  </a:lnTo>
                  <a:cubicBezTo>
                    <a:pt x="0" y="13625"/>
                    <a:pt x="95" y="13814"/>
                    <a:pt x="241" y="13883"/>
                  </a:cubicBezTo>
                  <a:lnTo>
                    <a:pt x="1787" y="14794"/>
                  </a:lnTo>
                  <a:cubicBezTo>
                    <a:pt x="1847" y="14828"/>
                    <a:pt x="1913" y="14843"/>
                    <a:pt x="1980" y="14843"/>
                  </a:cubicBezTo>
                  <a:cubicBezTo>
                    <a:pt x="2066" y="14843"/>
                    <a:pt x="2153" y="14817"/>
                    <a:pt x="2225" y="14768"/>
                  </a:cubicBezTo>
                  <a:lnTo>
                    <a:pt x="8514" y="11134"/>
                  </a:lnTo>
                  <a:cubicBezTo>
                    <a:pt x="8875" y="10928"/>
                    <a:pt x="9167" y="10369"/>
                    <a:pt x="9167" y="9888"/>
                  </a:cubicBezTo>
                  <a:lnTo>
                    <a:pt x="9167" y="1357"/>
                  </a:lnTo>
                  <a:cubicBezTo>
                    <a:pt x="9167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3223375" y="2808875"/>
              <a:ext cx="189900" cy="306925"/>
            </a:xfrm>
            <a:custGeom>
              <a:avLst/>
              <a:gdLst/>
              <a:ahLst/>
              <a:cxnLst/>
              <a:rect l="l" t="t" r="r" b="b"/>
              <a:pathLst>
                <a:path w="7596" h="12277" extrusionOk="0">
                  <a:moveTo>
                    <a:pt x="7595" y="0"/>
                  </a:moveTo>
                  <a:lnTo>
                    <a:pt x="0" y="4391"/>
                  </a:lnTo>
                  <a:lnTo>
                    <a:pt x="0" y="11702"/>
                  </a:lnTo>
                  <a:cubicBezTo>
                    <a:pt x="0" y="12061"/>
                    <a:pt x="164" y="12277"/>
                    <a:pt x="397" y="12277"/>
                  </a:cubicBezTo>
                  <a:cubicBezTo>
                    <a:pt x="475" y="12277"/>
                    <a:pt x="562" y="12252"/>
                    <a:pt x="653" y="12200"/>
                  </a:cubicBezTo>
                  <a:lnTo>
                    <a:pt x="6942" y="8566"/>
                  </a:lnTo>
                  <a:cubicBezTo>
                    <a:pt x="7312" y="8360"/>
                    <a:pt x="7595" y="7801"/>
                    <a:pt x="7595" y="7320"/>
                  </a:cubicBezTo>
                  <a:lnTo>
                    <a:pt x="7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3184075" y="2744675"/>
              <a:ext cx="229400" cy="173975"/>
            </a:xfrm>
            <a:custGeom>
              <a:avLst/>
              <a:gdLst/>
              <a:ahLst/>
              <a:cxnLst/>
              <a:rect l="l" t="t" r="r" b="b"/>
              <a:pathLst>
                <a:path w="9176" h="6959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6039"/>
                  </a:lnTo>
                  <a:lnTo>
                    <a:pt x="1581" y="6959"/>
                  </a:lnTo>
                  <a:lnTo>
                    <a:pt x="9176" y="2568"/>
                  </a:lnTo>
                  <a:lnTo>
                    <a:pt x="9176" y="1357"/>
                  </a:lnTo>
                  <a:cubicBezTo>
                    <a:pt x="9176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3223375" y="2808875"/>
              <a:ext cx="235650" cy="303125"/>
            </a:xfrm>
            <a:custGeom>
              <a:avLst/>
              <a:gdLst/>
              <a:ahLst/>
              <a:cxnLst/>
              <a:rect l="l" t="t" r="r" b="b"/>
              <a:pathLst>
                <a:path w="9426" h="12125" extrusionOk="0">
                  <a:moveTo>
                    <a:pt x="7604" y="0"/>
                  </a:moveTo>
                  <a:lnTo>
                    <a:pt x="9" y="4391"/>
                  </a:lnTo>
                  <a:lnTo>
                    <a:pt x="9" y="7423"/>
                  </a:lnTo>
                  <a:cubicBezTo>
                    <a:pt x="0" y="8678"/>
                    <a:pt x="318" y="9906"/>
                    <a:pt x="911" y="11006"/>
                  </a:cubicBezTo>
                  <a:lnTo>
                    <a:pt x="1324" y="11762"/>
                  </a:lnTo>
                  <a:cubicBezTo>
                    <a:pt x="1487" y="12027"/>
                    <a:pt x="1683" y="12124"/>
                    <a:pt x="1895" y="12124"/>
                  </a:cubicBezTo>
                  <a:cubicBezTo>
                    <a:pt x="2218" y="12124"/>
                    <a:pt x="2579" y="11899"/>
                    <a:pt x="2922" y="11702"/>
                  </a:cubicBezTo>
                  <a:lnTo>
                    <a:pt x="9210" y="8068"/>
                  </a:lnTo>
                  <a:cubicBezTo>
                    <a:pt x="9425" y="7947"/>
                    <a:pt x="9399" y="7836"/>
                    <a:pt x="9271" y="7698"/>
                  </a:cubicBezTo>
                  <a:cubicBezTo>
                    <a:pt x="8996" y="7398"/>
                    <a:pt x="8764" y="7071"/>
                    <a:pt x="8566" y="6719"/>
                  </a:cubicBezTo>
                  <a:lnTo>
                    <a:pt x="8515" y="6616"/>
                  </a:lnTo>
                  <a:cubicBezTo>
                    <a:pt x="7913" y="5525"/>
                    <a:pt x="7604" y="4287"/>
                    <a:pt x="7604" y="3042"/>
                  </a:cubicBezTo>
                  <a:lnTo>
                    <a:pt x="7604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3223375" y="2767625"/>
              <a:ext cx="190100" cy="151025"/>
            </a:xfrm>
            <a:custGeom>
              <a:avLst/>
              <a:gdLst/>
              <a:ahLst/>
              <a:cxnLst/>
              <a:rect l="l" t="t" r="r" b="b"/>
              <a:pathLst>
                <a:path w="7604" h="6041" extrusionOk="0">
                  <a:moveTo>
                    <a:pt x="7158" y="0"/>
                  </a:moveTo>
                  <a:cubicBezTo>
                    <a:pt x="7084" y="0"/>
                    <a:pt x="7007" y="19"/>
                    <a:pt x="6934" y="61"/>
                  </a:cubicBezTo>
                  <a:lnTo>
                    <a:pt x="482" y="3790"/>
                  </a:lnTo>
                  <a:cubicBezTo>
                    <a:pt x="190" y="3953"/>
                    <a:pt x="0" y="4271"/>
                    <a:pt x="9" y="4606"/>
                  </a:cubicBezTo>
                  <a:lnTo>
                    <a:pt x="9" y="6041"/>
                  </a:lnTo>
                  <a:lnTo>
                    <a:pt x="7604" y="1650"/>
                  </a:lnTo>
                  <a:lnTo>
                    <a:pt x="7604" y="439"/>
                  </a:lnTo>
                  <a:cubicBezTo>
                    <a:pt x="7604" y="185"/>
                    <a:pt x="7392" y="0"/>
                    <a:pt x="7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3305200" y="2888500"/>
              <a:ext cx="60375" cy="146075"/>
            </a:xfrm>
            <a:custGeom>
              <a:avLst/>
              <a:gdLst/>
              <a:ahLst/>
              <a:cxnLst/>
              <a:rect l="l" t="t" r="r" b="b"/>
              <a:pathLst>
                <a:path w="2415" h="5843" extrusionOk="0">
                  <a:moveTo>
                    <a:pt x="2229" y="1"/>
                  </a:moveTo>
                  <a:cubicBezTo>
                    <a:pt x="2192" y="1"/>
                    <a:pt x="2150" y="13"/>
                    <a:pt x="2106" y="37"/>
                  </a:cubicBezTo>
                  <a:lnTo>
                    <a:pt x="525" y="956"/>
                  </a:lnTo>
                  <a:cubicBezTo>
                    <a:pt x="473" y="991"/>
                    <a:pt x="422" y="1034"/>
                    <a:pt x="387" y="1085"/>
                  </a:cubicBezTo>
                  <a:cubicBezTo>
                    <a:pt x="379" y="1094"/>
                    <a:pt x="370" y="1102"/>
                    <a:pt x="370" y="1111"/>
                  </a:cubicBezTo>
                  <a:cubicBezTo>
                    <a:pt x="362" y="1120"/>
                    <a:pt x="353" y="1128"/>
                    <a:pt x="344" y="1137"/>
                  </a:cubicBezTo>
                  <a:cubicBezTo>
                    <a:pt x="276" y="1249"/>
                    <a:pt x="224" y="1369"/>
                    <a:pt x="207" y="1498"/>
                  </a:cubicBezTo>
                  <a:lnTo>
                    <a:pt x="52" y="3457"/>
                  </a:lnTo>
                  <a:cubicBezTo>
                    <a:pt x="44" y="3499"/>
                    <a:pt x="44" y="3542"/>
                    <a:pt x="52" y="3585"/>
                  </a:cubicBezTo>
                  <a:lnTo>
                    <a:pt x="52" y="3594"/>
                  </a:lnTo>
                  <a:cubicBezTo>
                    <a:pt x="52" y="3611"/>
                    <a:pt x="52" y="3620"/>
                    <a:pt x="52" y="3637"/>
                  </a:cubicBezTo>
                  <a:cubicBezTo>
                    <a:pt x="61" y="3646"/>
                    <a:pt x="61" y="3663"/>
                    <a:pt x="61" y="3671"/>
                  </a:cubicBezTo>
                  <a:lnTo>
                    <a:pt x="61" y="3688"/>
                  </a:lnTo>
                  <a:cubicBezTo>
                    <a:pt x="87" y="3706"/>
                    <a:pt x="104" y="3731"/>
                    <a:pt x="121" y="3749"/>
                  </a:cubicBezTo>
                  <a:cubicBezTo>
                    <a:pt x="149" y="3768"/>
                    <a:pt x="180" y="3778"/>
                    <a:pt x="213" y="3778"/>
                  </a:cubicBezTo>
                  <a:cubicBezTo>
                    <a:pt x="324" y="3778"/>
                    <a:pt x="458" y="3672"/>
                    <a:pt x="551" y="3499"/>
                  </a:cubicBezTo>
                  <a:cubicBezTo>
                    <a:pt x="671" y="3259"/>
                    <a:pt x="851" y="3061"/>
                    <a:pt x="1075" y="2915"/>
                  </a:cubicBezTo>
                  <a:cubicBezTo>
                    <a:pt x="1173" y="2862"/>
                    <a:pt x="1269" y="2834"/>
                    <a:pt x="1358" y="2834"/>
                  </a:cubicBezTo>
                  <a:cubicBezTo>
                    <a:pt x="1440" y="2834"/>
                    <a:pt x="1516" y="2857"/>
                    <a:pt x="1582" y="2907"/>
                  </a:cubicBezTo>
                  <a:cubicBezTo>
                    <a:pt x="1728" y="3010"/>
                    <a:pt x="1796" y="3207"/>
                    <a:pt x="1796" y="3474"/>
                  </a:cubicBezTo>
                  <a:cubicBezTo>
                    <a:pt x="1788" y="3757"/>
                    <a:pt x="1719" y="4032"/>
                    <a:pt x="1582" y="4281"/>
                  </a:cubicBezTo>
                  <a:cubicBezTo>
                    <a:pt x="1470" y="4522"/>
                    <a:pt x="1298" y="4719"/>
                    <a:pt x="1075" y="4866"/>
                  </a:cubicBezTo>
                  <a:cubicBezTo>
                    <a:pt x="972" y="4923"/>
                    <a:pt x="874" y="4954"/>
                    <a:pt x="783" y="4954"/>
                  </a:cubicBezTo>
                  <a:cubicBezTo>
                    <a:pt x="699" y="4954"/>
                    <a:pt x="621" y="4928"/>
                    <a:pt x="551" y="4874"/>
                  </a:cubicBezTo>
                  <a:cubicBezTo>
                    <a:pt x="523" y="4853"/>
                    <a:pt x="492" y="4843"/>
                    <a:pt x="457" y="4843"/>
                  </a:cubicBezTo>
                  <a:cubicBezTo>
                    <a:pt x="350" y="4843"/>
                    <a:pt x="219" y="4941"/>
                    <a:pt x="121" y="5123"/>
                  </a:cubicBezTo>
                  <a:cubicBezTo>
                    <a:pt x="1" y="5364"/>
                    <a:pt x="1" y="5622"/>
                    <a:pt x="121" y="5699"/>
                  </a:cubicBezTo>
                  <a:cubicBezTo>
                    <a:pt x="243" y="5797"/>
                    <a:pt x="386" y="5842"/>
                    <a:pt x="539" y="5842"/>
                  </a:cubicBezTo>
                  <a:cubicBezTo>
                    <a:pt x="709" y="5842"/>
                    <a:pt x="890" y="5786"/>
                    <a:pt x="1066" y="5682"/>
                  </a:cubicBezTo>
                  <a:lnTo>
                    <a:pt x="1075" y="5682"/>
                  </a:lnTo>
                  <a:cubicBezTo>
                    <a:pt x="1479" y="5415"/>
                    <a:pt x="1814" y="5046"/>
                    <a:pt x="2020" y="4608"/>
                  </a:cubicBezTo>
                  <a:cubicBezTo>
                    <a:pt x="2260" y="4144"/>
                    <a:pt x="2398" y="3637"/>
                    <a:pt x="2415" y="3113"/>
                  </a:cubicBezTo>
                  <a:cubicBezTo>
                    <a:pt x="2415" y="2658"/>
                    <a:pt x="2286" y="2271"/>
                    <a:pt x="2020" y="2073"/>
                  </a:cubicBezTo>
                  <a:cubicBezTo>
                    <a:pt x="1899" y="1981"/>
                    <a:pt x="1760" y="1937"/>
                    <a:pt x="1611" y="1937"/>
                  </a:cubicBezTo>
                  <a:cubicBezTo>
                    <a:pt x="1441" y="1937"/>
                    <a:pt x="1258" y="1994"/>
                    <a:pt x="1075" y="2099"/>
                  </a:cubicBezTo>
                  <a:cubicBezTo>
                    <a:pt x="937" y="2176"/>
                    <a:pt x="817" y="2262"/>
                    <a:pt x="705" y="2374"/>
                  </a:cubicBezTo>
                  <a:lnTo>
                    <a:pt x="774" y="1618"/>
                  </a:lnTo>
                  <a:lnTo>
                    <a:pt x="2106" y="853"/>
                  </a:lnTo>
                  <a:cubicBezTo>
                    <a:pt x="2286" y="716"/>
                    <a:pt x="2406" y="501"/>
                    <a:pt x="2406" y="269"/>
                  </a:cubicBezTo>
                  <a:cubicBezTo>
                    <a:pt x="2406" y="97"/>
                    <a:pt x="2336" y="1"/>
                    <a:pt x="2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3265700" y="2860775"/>
              <a:ext cx="12250" cy="17825"/>
            </a:xfrm>
            <a:custGeom>
              <a:avLst/>
              <a:gdLst/>
              <a:ahLst/>
              <a:cxnLst/>
              <a:rect l="l" t="t" r="r" b="b"/>
              <a:pathLst>
                <a:path w="490" h="713" extrusionOk="0">
                  <a:moveTo>
                    <a:pt x="345" y="1"/>
                  </a:moveTo>
                  <a:cubicBezTo>
                    <a:pt x="316" y="1"/>
                    <a:pt x="284" y="10"/>
                    <a:pt x="249" y="29"/>
                  </a:cubicBezTo>
                  <a:cubicBezTo>
                    <a:pt x="95" y="141"/>
                    <a:pt x="0" y="313"/>
                    <a:pt x="0" y="502"/>
                  </a:cubicBezTo>
                  <a:cubicBezTo>
                    <a:pt x="0" y="635"/>
                    <a:pt x="61" y="712"/>
                    <a:pt x="148" y="712"/>
                  </a:cubicBezTo>
                  <a:cubicBezTo>
                    <a:pt x="179" y="712"/>
                    <a:pt x="213" y="702"/>
                    <a:pt x="249" y="682"/>
                  </a:cubicBezTo>
                  <a:cubicBezTo>
                    <a:pt x="395" y="571"/>
                    <a:pt x="490" y="399"/>
                    <a:pt x="490" y="218"/>
                  </a:cubicBezTo>
                  <a:cubicBezTo>
                    <a:pt x="490" y="83"/>
                    <a:pt x="432" y="1"/>
                    <a:pt x="34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3366850" y="2802550"/>
              <a:ext cx="12275" cy="17825"/>
            </a:xfrm>
            <a:custGeom>
              <a:avLst/>
              <a:gdLst/>
              <a:ahLst/>
              <a:cxnLst/>
              <a:rect l="l" t="t" r="r" b="b"/>
              <a:pathLst>
                <a:path w="491" h="713" extrusionOk="0">
                  <a:moveTo>
                    <a:pt x="342" y="0"/>
                  </a:moveTo>
                  <a:cubicBezTo>
                    <a:pt x="311" y="0"/>
                    <a:pt x="277" y="10"/>
                    <a:pt x="241" y="30"/>
                  </a:cubicBezTo>
                  <a:cubicBezTo>
                    <a:pt x="95" y="133"/>
                    <a:pt x="1" y="305"/>
                    <a:pt x="1" y="494"/>
                  </a:cubicBezTo>
                  <a:cubicBezTo>
                    <a:pt x="1" y="634"/>
                    <a:pt x="57" y="713"/>
                    <a:pt x="142" y="713"/>
                  </a:cubicBezTo>
                  <a:cubicBezTo>
                    <a:pt x="172" y="713"/>
                    <a:pt x="205" y="703"/>
                    <a:pt x="241" y="683"/>
                  </a:cubicBezTo>
                  <a:cubicBezTo>
                    <a:pt x="396" y="571"/>
                    <a:pt x="482" y="399"/>
                    <a:pt x="490" y="210"/>
                  </a:cubicBezTo>
                  <a:cubicBezTo>
                    <a:pt x="490" y="77"/>
                    <a:pt x="429" y="0"/>
                    <a:pt x="342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32"/>
          <p:cNvGrpSpPr/>
          <p:nvPr/>
        </p:nvGrpSpPr>
        <p:grpSpPr>
          <a:xfrm>
            <a:off x="7298540" y="1511397"/>
            <a:ext cx="208150" cy="370500"/>
            <a:chOff x="8172675" y="2744650"/>
            <a:chExt cx="208150" cy="370500"/>
          </a:xfrm>
        </p:grpSpPr>
        <p:sp>
          <p:nvSpPr>
            <p:cNvPr id="1217" name="Google Shape;1217;p32"/>
            <p:cNvSpPr/>
            <p:nvPr/>
          </p:nvSpPr>
          <p:spPr>
            <a:xfrm>
              <a:off x="8172675" y="2846675"/>
              <a:ext cx="200850" cy="268325"/>
            </a:xfrm>
            <a:custGeom>
              <a:avLst/>
              <a:gdLst/>
              <a:ahLst/>
              <a:cxnLst/>
              <a:rect l="l" t="t" r="r" b="b"/>
              <a:pathLst>
                <a:path w="8034" h="10733" extrusionOk="0">
                  <a:moveTo>
                    <a:pt x="5310" y="0"/>
                  </a:moveTo>
                  <a:cubicBezTo>
                    <a:pt x="5277" y="0"/>
                    <a:pt x="5245" y="9"/>
                    <a:pt x="5215" y="26"/>
                  </a:cubicBezTo>
                  <a:lnTo>
                    <a:pt x="3514" y="1023"/>
                  </a:lnTo>
                  <a:cubicBezTo>
                    <a:pt x="3351" y="1135"/>
                    <a:pt x="3256" y="1324"/>
                    <a:pt x="3248" y="1521"/>
                  </a:cubicBezTo>
                  <a:lnTo>
                    <a:pt x="3248" y="3343"/>
                  </a:lnTo>
                  <a:lnTo>
                    <a:pt x="1890" y="4133"/>
                  </a:lnTo>
                  <a:cubicBezTo>
                    <a:pt x="1727" y="4245"/>
                    <a:pt x="1633" y="4434"/>
                    <a:pt x="1633" y="4631"/>
                  </a:cubicBezTo>
                  <a:lnTo>
                    <a:pt x="1633" y="6453"/>
                  </a:lnTo>
                  <a:lnTo>
                    <a:pt x="266" y="7243"/>
                  </a:lnTo>
                  <a:cubicBezTo>
                    <a:pt x="103" y="7355"/>
                    <a:pt x="0" y="7544"/>
                    <a:pt x="0" y="7741"/>
                  </a:cubicBezTo>
                  <a:lnTo>
                    <a:pt x="0" y="9219"/>
                  </a:lnTo>
                  <a:cubicBezTo>
                    <a:pt x="0" y="9279"/>
                    <a:pt x="17" y="9348"/>
                    <a:pt x="60" y="9399"/>
                  </a:cubicBezTo>
                  <a:lnTo>
                    <a:pt x="2638" y="10714"/>
                  </a:lnTo>
                  <a:cubicBezTo>
                    <a:pt x="2662" y="10726"/>
                    <a:pt x="2689" y="10732"/>
                    <a:pt x="2717" y="10732"/>
                  </a:cubicBezTo>
                  <a:cubicBezTo>
                    <a:pt x="2749" y="10732"/>
                    <a:pt x="2782" y="10724"/>
                    <a:pt x="2810" y="10705"/>
                  </a:cubicBezTo>
                  <a:lnTo>
                    <a:pt x="7595" y="7930"/>
                  </a:lnTo>
                  <a:cubicBezTo>
                    <a:pt x="7836" y="7793"/>
                    <a:pt x="8025" y="7423"/>
                    <a:pt x="8025" y="7106"/>
                  </a:cubicBezTo>
                  <a:lnTo>
                    <a:pt x="8025" y="1513"/>
                  </a:lnTo>
                  <a:cubicBezTo>
                    <a:pt x="8033" y="1435"/>
                    <a:pt x="7999" y="1349"/>
                    <a:pt x="7930" y="1298"/>
                  </a:cubicBezTo>
                  <a:lnTo>
                    <a:pt x="5404" y="26"/>
                  </a:lnTo>
                  <a:cubicBezTo>
                    <a:pt x="5374" y="9"/>
                    <a:pt x="5342" y="0"/>
                    <a:pt x="5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8236450" y="2878825"/>
              <a:ext cx="136850" cy="236325"/>
            </a:xfrm>
            <a:custGeom>
              <a:avLst/>
              <a:gdLst/>
              <a:ahLst/>
              <a:cxnLst/>
              <a:rect l="l" t="t" r="r" b="b"/>
              <a:pathLst>
                <a:path w="5474" h="9453" extrusionOk="0">
                  <a:moveTo>
                    <a:pt x="5310" y="1"/>
                  </a:moveTo>
                  <a:cubicBezTo>
                    <a:pt x="5278" y="1"/>
                    <a:pt x="5243" y="10"/>
                    <a:pt x="5207" y="29"/>
                  </a:cubicBezTo>
                  <a:lnTo>
                    <a:pt x="3506" y="1026"/>
                  </a:lnTo>
                  <a:cubicBezTo>
                    <a:pt x="3343" y="1137"/>
                    <a:pt x="3248" y="1326"/>
                    <a:pt x="3248" y="1524"/>
                  </a:cubicBezTo>
                  <a:lnTo>
                    <a:pt x="3248" y="3354"/>
                  </a:lnTo>
                  <a:lnTo>
                    <a:pt x="1891" y="4136"/>
                  </a:lnTo>
                  <a:cubicBezTo>
                    <a:pt x="1728" y="4247"/>
                    <a:pt x="1633" y="4436"/>
                    <a:pt x="1625" y="4634"/>
                  </a:cubicBezTo>
                  <a:lnTo>
                    <a:pt x="1625" y="6464"/>
                  </a:lnTo>
                  <a:lnTo>
                    <a:pt x="259" y="7246"/>
                  </a:lnTo>
                  <a:cubicBezTo>
                    <a:pt x="95" y="7366"/>
                    <a:pt x="1" y="7546"/>
                    <a:pt x="1" y="7753"/>
                  </a:cubicBezTo>
                  <a:lnTo>
                    <a:pt x="1" y="9222"/>
                  </a:lnTo>
                  <a:cubicBezTo>
                    <a:pt x="1" y="9368"/>
                    <a:pt x="62" y="9453"/>
                    <a:pt x="152" y="9453"/>
                  </a:cubicBezTo>
                  <a:cubicBezTo>
                    <a:pt x="184" y="9453"/>
                    <a:pt x="220" y="9442"/>
                    <a:pt x="259" y="9419"/>
                  </a:cubicBezTo>
                  <a:lnTo>
                    <a:pt x="5044" y="6653"/>
                  </a:lnTo>
                  <a:cubicBezTo>
                    <a:pt x="5276" y="6515"/>
                    <a:pt x="5474" y="6146"/>
                    <a:pt x="5474" y="5828"/>
                  </a:cubicBezTo>
                  <a:lnTo>
                    <a:pt x="5474" y="227"/>
                  </a:lnTo>
                  <a:cubicBezTo>
                    <a:pt x="5474" y="84"/>
                    <a:pt x="5406" y="1"/>
                    <a:pt x="5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8172675" y="3007975"/>
              <a:ext cx="104400" cy="64450"/>
            </a:xfrm>
            <a:custGeom>
              <a:avLst/>
              <a:gdLst/>
              <a:ahLst/>
              <a:cxnLst/>
              <a:rect l="l" t="t" r="r" b="b"/>
              <a:pathLst>
                <a:path w="4176" h="2578" extrusionOk="0">
                  <a:moveTo>
                    <a:pt x="1633" y="1"/>
                  </a:moveTo>
                  <a:lnTo>
                    <a:pt x="266" y="791"/>
                  </a:lnTo>
                  <a:cubicBezTo>
                    <a:pt x="103" y="903"/>
                    <a:pt x="9" y="1092"/>
                    <a:pt x="0" y="1289"/>
                  </a:cubicBezTo>
                  <a:lnTo>
                    <a:pt x="2552" y="2578"/>
                  </a:lnTo>
                  <a:cubicBezTo>
                    <a:pt x="2552" y="2380"/>
                    <a:pt x="2655" y="2191"/>
                    <a:pt x="2810" y="2080"/>
                  </a:cubicBezTo>
                  <a:lnTo>
                    <a:pt x="4176" y="1289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8213475" y="2930225"/>
              <a:ext cx="104200" cy="64450"/>
            </a:xfrm>
            <a:custGeom>
              <a:avLst/>
              <a:gdLst/>
              <a:ahLst/>
              <a:cxnLst/>
              <a:rect l="l" t="t" r="r" b="b"/>
              <a:pathLst>
                <a:path w="4168" h="2578" extrusionOk="0">
                  <a:moveTo>
                    <a:pt x="1616" y="1"/>
                  </a:moveTo>
                  <a:lnTo>
                    <a:pt x="258" y="791"/>
                  </a:lnTo>
                  <a:cubicBezTo>
                    <a:pt x="95" y="903"/>
                    <a:pt x="1" y="1092"/>
                    <a:pt x="1" y="1289"/>
                  </a:cubicBezTo>
                  <a:lnTo>
                    <a:pt x="2544" y="2578"/>
                  </a:lnTo>
                  <a:cubicBezTo>
                    <a:pt x="2552" y="2380"/>
                    <a:pt x="2647" y="2191"/>
                    <a:pt x="2810" y="2080"/>
                  </a:cubicBezTo>
                  <a:lnTo>
                    <a:pt x="4167" y="128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8254075" y="2846675"/>
              <a:ext cx="116850" cy="70250"/>
            </a:xfrm>
            <a:custGeom>
              <a:avLst/>
              <a:gdLst/>
              <a:ahLst/>
              <a:cxnLst/>
              <a:rect l="l" t="t" r="r" b="b"/>
              <a:pathLst>
                <a:path w="4674" h="2810" extrusionOk="0">
                  <a:moveTo>
                    <a:pt x="2054" y="0"/>
                  </a:moveTo>
                  <a:cubicBezTo>
                    <a:pt x="2021" y="0"/>
                    <a:pt x="1989" y="9"/>
                    <a:pt x="1959" y="26"/>
                  </a:cubicBezTo>
                  <a:lnTo>
                    <a:pt x="258" y="1023"/>
                  </a:lnTo>
                  <a:cubicBezTo>
                    <a:pt x="95" y="1135"/>
                    <a:pt x="0" y="1324"/>
                    <a:pt x="0" y="1521"/>
                  </a:cubicBezTo>
                  <a:lnTo>
                    <a:pt x="2543" y="2810"/>
                  </a:lnTo>
                  <a:cubicBezTo>
                    <a:pt x="2552" y="2612"/>
                    <a:pt x="2646" y="2423"/>
                    <a:pt x="2810" y="2312"/>
                  </a:cubicBezTo>
                  <a:lnTo>
                    <a:pt x="4511" y="1324"/>
                  </a:lnTo>
                  <a:cubicBezTo>
                    <a:pt x="4537" y="1303"/>
                    <a:pt x="4572" y="1291"/>
                    <a:pt x="4608" y="1291"/>
                  </a:cubicBezTo>
                  <a:cubicBezTo>
                    <a:pt x="4631" y="1291"/>
                    <a:pt x="4654" y="1296"/>
                    <a:pt x="4674" y="1306"/>
                  </a:cubicBezTo>
                  <a:lnTo>
                    <a:pt x="2148" y="26"/>
                  </a:lnTo>
                  <a:cubicBezTo>
                    <a:pt x="2118" y="9"/>
                    <a:pt x="2086" y="0"/>
                    <a:pt x="2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8312500" y="2744650"/>
              <a:ext cx="68325" cy="98825"/>
            </a:xfrm>
            <a:custGeom>
              <a:avLst/>
              <a:gdLst/>
              <a:ahLst/>
              <a:cxnLst/>
              <a:rect l="l" t="t" r="r" b="b"/>
              <a:pathLst>
                <a:path w="2733" h="3953" extrusionOk="0">
                  <a:moveTo>
                    <a:pt x="2732" y="1"/>
                  </a:moveTo>
                  <a:lnTo>
                    <a:pt x="0" y="1581"/>
                  </a:lnTo>
                  <a:lnTo>
                    <a:pt x="0" y="3953"/>
                  </a:lnTo>
                  <a:lnTo>
                    <a:pt x="2732" y="2372"/>
                  </a:lnTo>
                  <a:lnTo>
                    <a:pt x="2182" y="150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8308200" y="2779550"/>
              <a:ext cx="8400" cy="106450"/>
            </a:xfrm>
            <a:custGeom>
              <a:avLst/>
              <a:gdLst/>
              <a:ahLst/>
              <a:cxnLst/>
              <a:rect l="l" t="t" r="r" b="b"/>
              <a:pathLst>
                <a:path w="336" h="4258" extrusionOk="0">
                  <a:moveTo>
                    <a:pt x="168" y="1"/>
                  </a:moveTo>
                  <a:cubicBezTo>
                    <a:pt x="84" y="1"/>
                    <a:pt x="0" y="56"/>
                    <a:pt x="0" y="168"/>
                  </a:cubicBezTo>
                  <a:lnTo>
                    <a:pt x="0" y="4094"/>
                  </a:lnTo>
                  <a:cubicBezTo>
                    <a:pt x="0" y="4180"/>
                    <a:pt x="78" y="4258"/>
                    <a:pt x="172" y="4258"/>
                  </a:cubicBezTo>
                  <a:cubicBezTo>
                    <a:pt x="258" y="4258"/>
                    <a:pt x="335" y="4180"/>
                    <a:pt x="335" y="4094"/>
                  </a:cubicBezTo>
                  <a:lnTo>
                    <a:pt x="335" y="168"/>
                  </a:lnTo>
                  <a:cubicBezTo>
                    <a:pt x="335" y="56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32"/>
          <p:cNvGrpSpPr/>
          <p:nvPr/>
        </p:nvGrpSpPr>
        <p:grpSpPr>
          <a:xfrm>
            <a:off x="1662744" y="1511047"/>
            <a:ext cx="276025" cy="371200"/>
            <a:chOff x="2563350" y="2745275"/>
            <a:chExt cx="276025" cy="371200"/>
          </a:xfrm>
        </p:grpSpPr>
        <p:sp>
          <p:nvSpPr>
            <p:cNvPr id="1225" name="Google Shape;1225;p32"/>
            <p:cNvSpPr/>
            <p:nvPr/>
          </p:nvSpPr>
          <p:spPr>
            <a:xfrm>
              <a:off x="2563350" y="2745275"/>
              <a:ext cx="276025" cy="371075"/>
            </a:xfrm>
            <a:custGeom>
              <a:avLst/>
              <a:gdLst/>
              <a:ahLst/>
              <a:cxnLst/>
              <a:rect l="l" t="t" r="r" b="b"/>
              <a:pathLst>
                <a:path w="11041" h="14843" extrusionOk="0">
                  <a:moveTo>
                    <a:pt x="9678" y="1"/>
                  </a:moveTo>
                  <a:cubicBezTo>
                    <a:pt x="9573" y="1"/>
                    <a:pt x="9459" y="35"/>
                    <a:pt x="9339" y="104"/>
                  </a:cubicBezTo>
                  <a:lnTo>
                    <a:pt x="842" y="5010"/>
                  </a:lnTo>
                  <a:cubicBezTo>
                    <a:pt x="378" y="5285"/>
                    <a:pt x="0" y="6007"/>
                    <a:pt x="0" y="6625"/>
                  </a:cubicBezTo>
                  <a:lnTo>
                    <a:pt x="0" y="13619"/>
                  </a:lnTo>
                  <a:cubicBezTo>
                    <a:pt x="0" y="13980"/>
                    <a:pt x="129" y="14229"/>
                    <a:pt x="318" y="14315"/>
                  </a:cubicBezTo>
                  <a:lnTo>
                    <a:pt x="1169" y="14804"/>
                  </a:lnTo>
                  <a:cubicBezTo>
                    <a:pt x="1233" y="14830"/>
                    <a:pt x="1302" y="14843"/>
                    <a:pt x="1370" y="14843"/>
                  </a:cubicBezTo>
                  <a:cubicBezTo>
                    <a:pt x="1483" y="14843"/>
                    <a:pt x="1596" y="14808"/>
                    <a:pt x="1693" y="14744"/>
                  </a:cubicBezTo>
                  <a:lnTo>
                    <a:pt x="10190" y="9838"/>
                  </a:lnTo>
                  <a:cubicBezTo>
                    <a:pt x="10653" y="9564"/>
                    <a:pt x="11031" y="8842"/>
                    <a:pt x="11031" y="8223"/>
                  </a:cubicBezTo>
                  <a:lnTo>
                    <a:pt x="11031" y="1230"/>
                  </a:lnTo>
                  <a:cubicBezTo>
                    <a:pt x="11040" y="852"/>
                    <a:pt x="10903" y="603"/>
                    <a:pt x="10688" y="525"/>
                  </a:cubicBezTo>
                  <a:lnTo>
                    <a:pt x="9923" y="79"/>
                  </a:lnTo>
                  <a:cubicBezTo>
                    <a:pt x="9851" y="27"/>
                    <a:pt x="9768" y="1"/>
                    <a:pt x="9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2584600" y="2757625"/>
              <a:ext cx="254775" cy="358850"/>
            </a:xfrm>
            <a:custGeom>
              <a:avLst/>
              <a:gdLst/>
              <a:ahLst/>
              <a:cxnLst/>
              <a:rect l="l" t="t" r="r" b="b"/>
              <a:pathLst>
                <a:path w="10191" h="14354" extrusionOk="0">
                  <a:moveTo>
                    <a:pt x="9681" y="0"/>
                  </a:moveTo>
                  <a:cubicBezTo>
                    <a:pt x="9579" y="0"/>
                    <a:pt x="9466" y="32"/>
                    <a:pt x="9348" y="100"/>
                  </a:cubicBezTo>
                  <a:lnTo>
                    <a:pt x="851" y="5006"/>
                  </a:lnTo>
                  <a:cubicBezTo>
                    <a:pt x="379" y="5281"/>
                    <a:pt x="1" y="6002"/>
                    <a:pt x="1" y="6621"/>
                  </a:cubicBezTo>
                  <a:lnTo>
                    <a:pt x="1" y="13614"/>
                  </a:lnTo>
                  <a:cubicBezTo>
                    <a:pt x="1" y="14074"/>
                    <a:pt x="210" y="14354"/>
                    <a:pt x="511" y="14354"/>
                  </a:cubicBezTo>
                  <a:cubicBezTo>
                    <a:pt x="615" y="14354"/>
                    <a:pt x="730" y="14321"/>
                    <a:pt x="851" y="14250"/>
                  </a:cubicBezTo>
                  <a:lnTo>
                    <a:pt x="9348" y="9344"/>
                  </a:lnTo>
                  <a:cubicBezTo>
                    <a:pt x="9812" y="9078"/>
                    <a:pt x="10190" y="8356"/>
                    <a:pt x="10190" y="7729"/>
                  </a:cubicBezTo>
                  <a:lnTo>
                    <a:pt x="10190" y="736"/>
                  </a:lnTo>
                  <a:cubicBezTo>
                    <a:pt x="10190" y="275"/>
                    <a:pt x="9980" y="0"/>
                    <a:pt x="9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2584825" y="2757625"/>
              <a:ext cx="254550" cy="196675"/>
            </a:xfrm>
            <a:custGeom>
              <a:avLst/>
              <a:gdLst/>
              <a:ahLst/>
              <a:cxnLst/>
              <a:rect l="l" t="t" r="r" b="b"/>
              <a:pathLst>
                <a:path w="10182" h="7867" extrusionOk="0">
                  <a:moveTo>
                    <a:pt x="9672" y="0"/>
                  </a:moveTo>
                  <a:cubicBezTo>
                    <a:pt x="9570" y="0"/>
                    <a:pt x="9457" y="32"/>
                    <a:pt x="9339" y="100"/>
                  </a:cubicBezTo>
                  <a:lnTo>
                    <a:pt x="5086" y="2557"/>
                  </a:lnTo>
                  <a:lnTo>
                    <a:pt x="842" y="5006"/>
                  </a:lnTo>
                  <a:cubicBezTo>
                    <a:pt x="370" y="5272"/>
                    <a:pt x="0" y="5994"/>
                    <a:pt x="0" y="6621"/>
                  </a:cubicBezTo>
                  <a:lnTo>
                    <a:pt x="0" y="7678"/>
                  </a:lnTo>
                  <a:lnTo>
                    <a:pt x="5095" y="7867"/>
                  </a:lnTo>
                  <a:lnTo>
                    <a:pt x="10172" y="1801"/>
                  </a:lnTo>
                  <a:lnTo>
                    <a:pt x="10181" y="1793"/>
                  </a:lnTo>
                  <a:lnTo>
                    <a:pt x="10181" y="736"/>
                  </a:lnTo>
                  <a:cubicBezTo>
                    <a:pt x="10181" y="275"/>
                    <a:pt x="9971" y="0"/>
                    <a:pt x="9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2666000" y="2867425"/>
              <a:ext cx="120525" cy="139200"/>
            </a:xfrm>
            <a:custGeom>
              <a:avLst/>
              <a:gdLst/>
              <a:ahLst/>
              <a:cxnLst/>
              <a:rect l="l" t="t" r="r" b="b"/>
              <a:pathLst>
                <a:path w="4821" h="5568" extrusionOk="0">
                  <a:moveTo>
                    <a:pt x="3081" y="1"/>
                  </a:moveTo>
                  <a:cubicBezTo>
                    <a:pt x="2441" y="1"/>
                    <a:pt x="1870" y="558"/>
                    <a:pt x="1513" y="1035"/>
                  </a:cubicBezTo>
                  <a:cubicBezTo>
                    <a:pt x="826" y="1945"/>
                    <a:pt x="1" y="4016"/>
                    <a:pt x="1049" y="4978"/>
                  </a:cubicBezTo>
                  <a:cubicBezTo>
                    <a:pt x="1101" y="5030"/>
                    <a:pt x="1161" y="5073"/>
                    <a:pt x="1229" y="5107"/>
                  </a:cubicBezTo>
                  <a:lnTo>
                    <a:pt x="1788" y="5434"/>
                  </a:lnTo>
                  <a:cubicBezTo>
                    <a:pt x="1788" y="5434"/>
                    <a:pt x="1992" y="5568"/>
                    <a:pt x="2318" y="5568"/>
                  </a:cubicBezTo>
                  <a:cubicBezTo>
                    <a:pt x="2552" y="5568"/>
                    <a:pt x="2849" y="5499"/>
                    <a:pt x="3180" y="5262"/>
                  </a:cubicBezTo>
                  <a:cubicBezTo>
                    <a:pt x="3386" y="5107"/>
                    <a:pt x="3858" y="4703"/>
                    <a:pt x="3635" y="4403"/>
                  </a:cubicBezTo>
                  <a:cubicBezTo>
                    <a:pt x="3523" y="4308"/>
                    <a:pt x="3394" y="4222"/>
                    <a:pt x="3266" y="4153"/>
                  </a:cubicBezTo>
                  <a:cubicBezTo>
                    <a:pt x="3308" y="4119"/>
                    <a:pt x="3343" y="4085"/>
                    <a:pt x="3386" y="4042"/>
                  </a:cubicBezTo>
                  <a:lnTo>
                    <a:pt x="3601" y="4162"/>
                  </a:lnTo>
                  <a:cubicBezTo>
                    <a:pt x="3632" y="4184"/>
                    <a:pt x="3667" y="4193"/>
                    <a:pt x="3704" y="4193"/>
                  </a:cubicBezTo>
                  <a:cubicBezTo>
                    <a:pt x="3980" y="4193"/>
                    <a:pt x="4379" y="3663"/>
                    <a:pt x="4477" y="3466"/>
                  </a:cubicBezTo>
                  <a:cubicBezTo>
                    <a:pt x="4700" y="2985"/>
                    <a:pt x="4821" y="2452"/>
                    <a:pt x="4812" y="1920"/>
                  </a:cubicBezTo>
                  <a:cubicBezTo>
                    <a:pt x="4812" y="1404"/>
                    <a:pt x="4657" y="743"/>
                    <a:pt x="4185" y="476"/>
                  </a:cubicBezTo>
                  <a:lnTo>
                    <a:pt x="3523" y="98"/>
                  </a:lnTo>
                  <a:cubicBezTo>
                    <a:pt x="3429" y="55"/>
                    <a:pt x="3334" y="21"/>
                    <a:pt x="3240" y="12"/>
                  </a:cubicBezTo>
                  <a:cubicBezTo>
                    <a:pt x="3187" y="5"/>
                    <a:pt x="3134" y="1"/>
                    <a:pt x="3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2681675" y="2876075"/>
              <a:ext cx="104850" cy="130550"/>
            </a:xfrm>
            <a:custGeom>
              <a:avLst/>
              <a:gdLst/>
              <a:ahLst/>
              <a:cxnLst/>
              <a:rect l="l" t="t" r="r" b="b"/>
              <a:pathLst>
                <a:path w="4194" h="5222" extrusionOk="0">
                  <a:moveTo>
                    <a:pt x="2539" y="1959"/>
                  </a:moveTo>
                  <a:cubicBezTo>
                    <a:pt x="2709" y="1959"/>
                    <a:pt x="2810" y="2125"/>
                    <a:pt x="2810" y="2364"/>
                  </a:cubicBezTo>
                  <a:lnTo>
                    <a:pt x="2810" y="2373"/>
                  </a:lnTo>
                  <a:cubicBezTo>
                    <a:pt x="2810" y="2648"/>
                    <a:pt x="2681" y="3120"/>
                    <a:pt x="2389" y="3240"/>
                  </a:cubicBezTo>
                  <a:cubicBezTo>
                    <a:pt x="2334" y="3264"/>
                    <a:pt x="2285" y="3275"/>
                    <a:pt x="2242" y="3275"/>
                  </a:cubicBezTo>
                  <a:cubicBezTo>
                    <a:pt x="2049" y="3275"/>
                    <a:pt x="1968" y="3064"/>
                    <a:pt x="1968" y="2854"/>
                  </a:cubicBezTo>
                  <a:cubicBezTo>
                    <a:pt x="1960" y="2579"/>
                    <a:pt x="2089" y="2184"/>
                    <a:pt x="2329" y="2029"/>
                  </a:cubicBezTo>
                  <a:cubicBezTo>
                    <a:pt x="2407" y="1981"/>
                    <a:pt x="2478" y="1959"/>
                    <a:pt x="2539" y="1959"/>
                  </a:cubicBezTo>
                  <a:close/>
                  <a:moveTo>
                    <a:pt x="3086" y="0"/>
                  </a:moveTo>
                  <a:cubicBezTo>
                    <a:pt x="2447" y="0"/>
                    <a:pt x="1864" y="561"/>
                    <a:pt x="1504" y="1032"/>
                  </a:cubicBezTo>
                  <a:cubicBezTo>
                    <a:pt x="817" y="1943"/>
                    <a:pt x="1" y="4022"/>
                    <a:pt x="1041" y="4984"/>
                  </a:cubicBezTo>
                  <a:cubicBezTo>
                    <a:pt x="1227" y="5153"/>
                    <a:pt x="1443" y="5221"/>
                    <a:pt x="1664" y="5221"/>
                  </a:cubicBezTo>
                  <a:cubicBezTo>
                    <a:pt x="1973" y="5221"/>
                    <a:pt x="2292" y="5088"/>
                    <a:pt x="2553" y="4907"/>
                  </a:cubicBezTo>
                  <a:cubicBezTo>
                    <a:pt x="2759" y="4761"/>
                    <a:pt x="3231" y="4349"/>
                    <a:pt x="3017" y="4048"/>
                  </a:cubicBezTo>
                  <a:cubicBezTo>
                    <a:pt x="2973" y="3987"/>
                    <a:pt x="2922" y="3962"/>
                    <a:pt x="2866" y="3962"/>
                  </a:cubicBezTo>
                  <a:cubicBezTo>
                    <a:pt x="2679" y="3962"/>
                    <a:pt x="2443" y="4233"/>
                    <a:pt x="2278" y="4306"/>
                  </a:cubicBezTo>
                  <a:cubicBezTo>
                    <a:pt x="2152" y="4360"/>
                    <a:pt x="2035" y="4385"/>
                    <a:pt x="1927" y="4385"/>
                  </a:cubicBezTo>
                  <a:cubicBezTo>
                    <a:pt x="1506" y="4385"/>
                    <a:pt x="1233" y="4005"/>
                    <a:pt x="1178" y="3533"/>
                  </a:cubicBezTo>
                  <a:cubicBezTo>
                    <a:pt x="1092" y="2794"/>
                    <a:pt x="1410" y="1969"/>
                    <a:pt x="1891" y="1410"/>
                  </a:cubicBezTo>
                  <a:cubicBezTo>
                    <a:pt x="2120" y="1134"/>
                    <a:pt x="2510" y="834"/>
                    <a:pt x="2880" y="834"/>
                  </a:cubicBezTo>
                  <a:cubicBezTo>
                    <a:pt x="3050" y="834"/>
                    <a:pt x="3216" y="898"/>
                    <a:pt x="3360" y="1058"/>
                  </a:cubicBezTo>
                  <a:cubicBezTo>
                    <a:pt x="3781" y="1522"/>
                    <a:pt x="3652" y="2424"/>
                    <a:pt x="3386" y="2931"/>
                  </a:cubicBezTo>
                  <a:cubicBezTo>
                    <a:pt x="3386" y="2648"/>
                    <a:pt x="3395" y="2356"/>
                    <a:pt x="3386" y="2063"/>
                  </a:cubicBezTo>
                  <a:cubicBezTo>
                    <a:pt x="3368" y="1553"/>
                    <a:pt x="3129" y="1126"/>
                    <a:pt x="2740" y="1126"/>
                  </a:cubicBezTo>
                  <a:cubicBezTo>
                    <a:pt x="2585" y="1126"/>
                    <a:pt x="2407" y="1194"/>
                    <a:pt x="2209" y="1350"/>
                  </a:cubicBezTo>
                  <a:cubicBezTo>
                    <a:pt x="1633" y="1806"/>
                    <a:pt x="1281" y="2759"/>
                    <a:pt x="1419" y="3490"/>
                  </a:cubicBezTo>
                  <a:cubicBezTo>
                    <a:pt x="1501" y="3913"/>
                    <a:pt x="1728" y="4082"/>
                    <a:pt x="1992" y="4082"/>
                  </a:cubicBezTo>
                  <a:cubicBezTo>
                    <a:pt x="2280" y="4082"/>
                    <a:pt x="2612" y="3880"/>
                    <a:pt x="2845" y="3584"/>
                  </a:cubicBezTo>
                  <a:cubicBezTo>
                    <a:pt x="2893" y="3771"/>
                    <a:pt x="2978" y="3842"/>
                    <a:pt x="3080" y="3842"/>
                  </a:cubicBezTo>
                  <a:cubicBezTo>
                    <a:pt x="3358" y="3842"/>
                    <a:pt x="3758" y="3307"/>
                    <a:pt x="3859" y="3112"/>
                  </a:cubicBezTo>
                  <a:cubicBezTo>
                    <a:pt x="4073" y="2630"/>
                    <a:pt x="4194" y="2106"/>
                    <a:pt x="4185" y="1574"/>
                  </a:cubicBezTo>
                  <a:cubicBezTo>
                    <a:pt x="4185" y="947"/>
                    <a:pt x="3962" y="122"/>
                    <a:pt x="3231" y="10"/>
                  </a:cubicBezTo>
                  <a:cubicBezTo>
                    <a:pt x="3183" y="3"/>
                    <a:pt x="3134" y="0"/>
                    <a:pt x="308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32"/>
          <p:cNvGrpSpPr/>
          <p:nvPr/>
        </p:nvGrpSpPr>
        <p:grpSpPr>
          <a:xfrm>
            <a:off x="4411985" y="3263629"/>
            <a:ext cx="320050" cy="371050"/>
            <a:chOff x="5022850" y="3944550"/>
            <a:chExt cx="320050" cy="371050"/>
          </a:xfrm>
        </p:grpSpPr>
        <p:sp>
          <p:nvSpPr>
            <p:cNvPr id="1231" name="Google Shape;1231;p32"/>
            <p:cNvSpPr/>
            <p:nvPr/>
          </p:nvSpPr>
          <p:spPr>
            <a:xfrm>
              <a:off x="5054025" y="4036050"/>
              <a:ext cx="60350" cy="55975"/>
            </a:xfrm>
            <a:custGeom>
              <a:avLst/>
              <a:gdLst/>
              <a:ahLst/>
              <a:cxnLst/>
              <a:rect l="l" t="t" r="r" b="b"/>
              <a:pathLst>
                <a:path w="2414" h="2239" extrusionOk="0">
                  <a:moveTo>
                    <a:pt x="721" y="1"/>
                  </a:moveTo>
                  <a:cubicBezTo>
                    <a:pt x="326" y="1"/>
                    <a:pt x="1" y="472"/>
                    <a:pt x="291" y="864"/>
                  </a:cubicBezTo>
                  <a:lnTo>
                    <a:pt x="1657" y="2238"/>
                  </a:lnTo>
                  <a:lnTo>
                    <a:pt x="2413" y="1482"/>
                  </a:lnTo>
                  <a:lnTo>
                    <a:pt x="1047" y="116"/>
                  </a:lnTo>
                  <a:cubicBezTo>
                    <a:pt x="941" y="35"/>
                    <a:pt x="828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5139675" y="4257375"/>
              <a:ext cx="50500" cy="58225"/>
            </a:xfrm>
            <a:custGeom>
              <a:avLst/>
              <a:gdLst/>
              <a:ahLst/>
              <a:cxnLst/>
              <a:rect l="l" t="t" r="r" b="b"/>
              <a:pathLst>
                <a:path w="2020" h="2329" extrusionOk="0">
                  <a:moveTo>
                    <a:pt x="1" y="1"/>
                  </a:moveTo>
                  <a:lnTo>
                    <a:pt x="1" y="1315"/>
                  </a:lnTo>
                  <a:cubicBezTo>
                    <a:pt x="1" y="1874"/>
                    <a:pt x="456" y="2329"/>
                    <a:pt x="1015" y="2329"/>
                  </a:cubicBezTo>
                  <a:cubicBezTo>
                    <a:pt x="1573" y="2329"/>
                    <a:pt x="2020" y="1874"/>
                    <a:pt x="2020" y="1315"/>
                  </a:cubicBezTo>
                  <a:lnTo>
                    <a:pt x="2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5249025" y="4218925"/>
              <a:ext cx="50475" cy="58250"/>
            </a:xfrm>
            <a:custGeom>
              <a:avLst/>
              <a:gdLst/>
              <a:ahLst/>
              <a:cxnLst/>
              <a:rect l="l" t="t" r="r" b="b"/>
              <a:pathLst>
                <a:path w="2019" h="2330" extrusionOk="0">
                  <a:moveTo>
                    <a:pt x="0" y="1"/>
                  </a:moveTo>
                  <a:lnTo>
                    <a:pt x="0" y="1324"/>
                  </a:lnTo>
                  <a:cubicBezTo>
                    <a:pt x="0" y="1882"/>
                    <a:pt x="455" y="2329"/>
                    <a:pt x="1014" y="2329"/>
                  </a:cubicBezTo>
                  <a:cubicBezTo>
                    <a:pt x="1572" y="2329"/>
                    <a:pt x="2019" y="1874"/>
                    <a:pt x="2019" y="1324"/>
                  </a:cubicBezTo>
                  <a:lnTo>
                    <a:pt x="2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057425" y="4189950"/>
              <a:ext cx="50500" cy="77125"/>
            </a:xfrm>
            <a:custGeom>
              <a:avLst/>
              <a:gdLst/>
              <a:ahLst/>
              <a:cxnLst/>
              <a:rect l="l" t="t" r="r" b="b"/>
              <a:pathLst>
                <a:path w="2020" h="3085" extrusionOk="0">
                  <a:moveTo>
                    <a:pt x="0" y="0"/>
                  </a:moveTo>
                  <a:lnTo>
                    <a:pt x="0" y="2071"/>
                  </a:lnTo>
                  <a:cubicBezTo>
                    <a:pt x="0" y="2629"/>
                    <a:pt x="447" y="3084"/>
                    <a:pt x="1006" y="3084"/>
                  </a:cubicBezTo>
                  <a:cubicBezTo>
                    <a:pt x="1564" y="3076"/>
                    <a:pt x="2019" y="2629"/>
                    <a:pt x="2019" y="2071"/>
                  </a:cubicBezTo>
                  <a:lnTo>
                    <a:pt x="2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022850" y="4026375"/>
              <a:ext cx="320050" cy="260125"/>
            </a:xfrm>
            <a:custGeom>
              <a:avLst/>
              <a:gdLst/>
              <a:ahLst/>
              <a:cxnLst/>
              <a:rect l="l" t="t" r="r" b="b"/>
              <a:pathLst>
                <a:path w="12802" h="10405" extrusionOk="0">
                  <a:moveTo>
                    <a:pt x="5683" y="0"/>
                  </a:moveTo>
                  <a:cubicBezTo>
                    <a:pt x="3891" y="0"/>
                    <a:pt x="2245" y="807"/>
                    <a:pt x="1383" y="2299"/>
                  </a:cubicBezTo>
                  <a:cubicBezTo>
                    <a:pt x="0" y="4687"/>
                    <a:pt x="1134" y="7918"/>
                    <a:pt x="3909" y="9524"/>
                  </a:cubicBezTo>
                  <a:cubicBezTo>
                    <a:pt x="4943" y="10120"/>
                    <a:pt x="6059" y="10405"/>
                    <a:pt x="7123" y="10405"/>
                  </a:cubicBezTo>
                  <a:cubicBezTo>
                    <a:pt x="8914" y="10405"/>
                    <a:pt x="10559" y="9596"/>
                    <a:pt x="11427" y="8098"/>
                  </a:cubicBezTo>
                  <a:cubicBezTo>
                    <a:pt x="12801" y="5718"/>
                    <a:pt x="11667" y="2488"/>
                    <a:pt x="8901" y="881"/>
                  </a:cubicBezTo>
                  <a:cubicBezTo>
                    <a:pt x="7866" y="285"/>
                    <a:pt x="6749" y="0"/>
                    <a:pt x="5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149775" y="4093075"/>
              <a:ext cx="50725" cy="47925"/>
            </a:xfrm>
            <a:custGeom>
              <a:avLst/>
              <a:gdLst/>
              <a:ahLst/>
              <a:cxnLst/>
              <a:rect l="l" t="t" r="r" b="b"/>
              <a:pathLst>
                <a:path w="2029" h="1917" extrusionOk="0">
                  <a:moveTo>
                    <a:pt x="1171" y="0"/>
                  </a:moveTo>
                  <a:cubicBezTo>
                    <a:pt x="957" y="0"/>
                    <a:pt x="730" y="80"/>
                    <a:pt x="533" y="241"/>
                  </a:cubicBezTo>
                  <a:cubicBezTo>
                    <a:pt x="112" y="593"/>
                    <a:pt x="1" y="1186"/>
                    <a:pt x="267" y="1573"/>
                  </a:cubicBezTo>
                  <a:lnTo>
                    <a:pt x="516" y="1916"/>
                  </a:lnTo>
                  <a:cubicBezTo>
                    <a:pt x="860" y="1521"/>
                    <a:pt x="1247" y="1169"/>
                    <a:pt x="1676" y="868"/>
                  </a:cubicBezTo>
                  <a:cubicBezTo>
                    <a:pt x="1796" y="791"/>
                    <a:pt x="1908" y="713"/>
                    <a:pt x="2028" y="645"/>
                  </a:cubicBezTo>
                  <a:lnTo>
                    <a:pt x="1788" y="310"/>
                  </a:lnTo>
                  <a:cubicBezTo>
                    <a:pt x="1641" y="104"/>
                    <a:pt x="1415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255450" y="4063450"/>
              <a:ext cx="40300" cy="29425"/>
            </a:xfrm>
            <a:custGeom>
              <a:avLst/>
              <a:gdLst/>
              <a:ahLst/>
              <a:cxnLst/>
              <a:rect l="l" t="t" r="r" b="b"/>
              <a:pathLst>
                <a:path w="1612" h="1177" extrusionOk="0">
                  <a:moveTo>
                    <a:pt x="988" y="1"/>
                  </a:moveTo>
                  <a:cubicBezTo>
                    <a:pt x="955" y="1"/>
                    <a:pt x="921" y="3"/>
                    <a:pt x="886" y="8"/>
                  </a:cubicBezTo>
                  <a:cubicBezTo>
                    <a:pt x="439" y="86"/>
                    <a:pt x="87" y="446"/>
                    <a:pt x="18" y="902"/>
                  </a:cubicBezTo>
                  <a:lnTo>
                    <a:pt x="1" y="1048"/>
                  </a:lnTo>
                  <a:cubicBezTo>
                    <a:pt x="149" y="1030"/>
                    <a:pt x="296" y="1022"/>
                    <a:pt x="444" y="1022"/>
                  </a:cubicBezTo>
                  <a:cubicBezTo>
                    <a:pt x="802" y="1022"/>
                    <a:pt x="1157" y="1073"/>
                    <a:pt x="1504" y="1177"/>
                  </a:cubicBezTo>
                  <a:lnTo>
                    <a:pt x="1564" y="704"/>
                  </a:lnTo>
                  <a:cubicBezTo>
                    <a:pt x="1612" y="302"/>
                    <a:pt x="1362" y="1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262750" y="4073600"/>
              <a:ext cx="25250" cy="17350"/>
            </a:xfrm>
            <a:custGeom>
              <a:avLst/>
              <a:gdLst/>
              <a:ahLst/>
              <a:cxnLst/>
              <a:rect l="l" t="t" r="r" b="b"/>
              <a:pathLst>
                <a:path w="1010" h="694" extrusionOk="0">
                  <a:moveTo>
                    <a:pt x="606" y="1"/>
                  </a:moveTo>
                  <a:cubicBezTo>
                    <a:pt x="585" y="1"/>
                    <a:pt x="564" y="2"/>
                    <a:pt x="542" y="6"/>
                  </a:cubicBezTo>
                  <a:cubicBezTo>
                    <a:pt x="267" y="58"/>
                    <a:pt x="52" y="272"/>
                    <a:pt x="9" y="556"/>
                  </a:cubicBezTo>
                  <a:lnTo>
                    <a:pt x="1" y="625"/>
                  </a:lnTo>
                  <a:cubicBezTo>
                    <a:pt x="64" y="621"/>
                    <a:pt x="127" y="619"/>
                    <a:pt x="190" y="619"/>
                  </a:cubicBezTo>
                  <a:cubicBezTo>
                    <a:pt x="436" y="619"/>
                    <a:pt x="683" y="646"/>
                    <a:pt x="929" y="693"/>
                  </a:cubicBezTo>
                  <a:lnTo>
                    <a:pt x="954" y="436"/>
                  </a:lnTo>
                  <a:cubicBezTo>
                    <a:pt x="1010" y="207"/>
                    <a:pt x="834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161175" y="4104300"/>
              <a:ext cx="31375" cy="29400"/>
            </a:xfrm>
            <a:custGeom>
              <a:avLst/>
              <a:gdLst/>
              <a:ahLst/>
              <a:cxnLst/>
              <a:rect l="l" t="t" r="r" b="b"/>
              <a:pathLst>
                <a:path w="1255" h="1176" extrusionOk="0">
                  <a:moveTo>
                    <a:pt x="721" y="0"/>
                  </a:moveTo>
                  <a:cubicBezTo>
                    <a:pt x="590" y="0"/>
                    <a:pt x="451" y="48"/>
                    <a:pt x="335" y="144"/>
                  </a:cubicBezTo>
                  <a:cubicBezTo>
                    <a:pt x="77" y="359"/>
                    <a:pt x="0" y="728"/>
                    <a:pt x="172" y="960"/>
                  </a:cubicBezTo>
                  <a:lnTo>
                    <a:pt x="327" y="1175"/>
                  </a:lnTo>
                  <a:cubicBezTo>
                    <a:pt x="602" y="900"/>
                    <a:pt x="894" y="642"/>
                    <a:pt x="1220" y="419"/>
                  </a:cubicBezTo>
                  <a:lnTo>
                    <a:pt x="1254" y="402"/>
                  </a:lnTo>
                  <a:lnTo>
                    <a:pt x="1100" y="187"/>
                  </a:lnTo>
                  <a:cubicBezTo>
                    <a:pt x="1013" y="63"/>
                    <a:pt x="871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253300" y="4167275"/>
              <a:ext cx="71350" cy="80775"/>
            </a:xfrm>
            <a:custGeom>
              <a:avLst/>
              <a:gdLst/>
              <a:ahLst/>
              <a:cxnLst/>
              <a:rect l="l" t="t" r="r" b="b"/>
              <a:pathLst>
                <a:path w="2854" h="3231" extrusionOk="0">
                  <a:moveTo>
                    <a:pt x="2154" y="1"/>
                  </a:moveTo>
                  <a:cubicBezTo>
                    <a:pt x="1941" y="1"/>
                    <a:pt x="1692" y="74"/>
                    <a:pt x="1427" y="228"/>
                  </a:cubicBezTo>
                  <a:cubicBezTo>
                    <a:pt x="645" y="684"/>
                    <a:pt x="1" y="1672"/>
                    <a:pt x="1" y="2445"/>
                  </a:cubicBezTo>
                  <a:cubicBezTo>
                    <a:pt x="1" y="2951"/>
                    <a:pt x="283" y="3231"/>
                    <a:pt x="700" y="3231"/>
                  </a:cubicBezTo>
                  <a:cubicBezTo>
                    <a:pt x="913" y="3231"/>
                    <a:pt x="1162" y="3157"/>
                    <a:pt x="1427" y="3003"/>
                  </a:cubicBezTo>
                  <a:cubicBezTo>
                    <a:pt x="2209" y="2548"/>
                    <a:pt x="2853" y="1560"/>
                    <a:pt x="2853" y="787"/>
                  </a:cubicBezTo>
                  <a:cubicBezTo>
                    <a:pt x="2853" y="281"/>
                    <a:pt x="2571" y="1"/>
                    <a:pt x="2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5268125" y="4194225"/>
              <a:ext cx="12275" cy="43650"/>
            </a:xfrm>
            <a:custGeom>
              <a:avLst/>
              <a:gdLst/>
              <a:ahLst/>
              <a:cxnLst/>
              <a:rect l="l" t="t" r="r" b="b"/>
              <a:pathLst>
                <a:path w="491" h="1746" extrusionOk="0">
                  <a:moveTo>
                    <a:pt x="355" y="0"/>
                  </a:moveTo>
                  <a:cubicBezTo>
                    <a:pt x="327" y="0"/>
                    <a:pt x="298" y="9"/>
                    <a:pt x="267" y="27"/>
                  </a:cubicBezTo>
                  <a:lnTo>
                    <a:pt x="233" y="52"/>
                  </a:lnTo>
                  <a:cubicBezTo>
                    <a:pt x="87" y="155"/>
                    <a:pt x="1" y="319"/>
                    <a:pt x="1" y="491"/>
                  </a:cubicBezTo>
                  <a:lnTo>
                    <a:pt x="1" y="1547"/>
                  </a:lnTo>
                  <a:cubicBezTo>
                    <a:pt x="1" y="1675"/>
                    <a:pt x="57" y="1745"/>
                    <a:pt x="139" y="1745"/>
                  </a:cubicBezTo>
                  <a:cubicBezTo>
                    <a:pt x="168" y="1745"/>
                    <a:pt x="199" y="1737"/>
                    <a:pt x="233" y="1719"/>
                  </a:cubicBezTo>
                  <a:lnTo>
                    <a:pt x="267" y="1702"/>
                  </a:lnTo>
                  <a:cubicBezTo>
                    <a:pt x="404" y="1599"/>
                    <a:pt x="490" y="1427"/>
                    <a:pt x="490" y="1255"/>
                  </a:cubicBezTo>
                  <a:lnTo>
                    <a:pt x="490" y="207"/>
                  </a:lnTo>
                  <a:cubicBezTo>
                    <a:pt x="490" y="73"/>
                    <a:pt x="43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5297550" y="4177375"/>
              <a:ext cx="12275" cy="43625"/>
            </a:xfrm>
            <a:custGeom>
              <a:avLst/>
              <a:gdLst/>
              <a:ahLst/>
              <a:cxnLst/>
              <a:rect l="l" t="t" r="r" b="b"/>
              <a:pathLst>
                <a:path w="491" h="1745" extrusionOk="0">
                  <a:moveTo>
                    <a:pt x="353" y="0"/>
                  </a:moveTo>
                  <a:cubicBezTo>
                    <a:pt x="325" y="0"/>
                    <a:pt x="292" y="10"/>
                    <a:pt x="258" y="30"/>
                  </a:cubicBezTo>
                  <a:lnTo>
                    <a:pt x="224" y="48"/>
                  </a:lnTo>
                  <a:cubicBezTo>
                    <a:pt x="87" y="151"/>
                    <a:pt x="1" y="314"/>
                    <a:pt x="1" y="486"/>
                  </a:cubicBezTo>
                  <a:lnTo>
                    <a:pt x="1" y="1543"/>
                  </a:lnTo>
                  <a:cubicBezTo>
                    <a:pt x="1" y="1669"/>
                    <a:pt x="57" y="1744"/>
                    <a:pt x="134" y="1744"/>
                  </a:cubicBezTo>
                  <a:cubicBezTo>
                    <a:pt x="162" y="1744"/>
                    <a:pt x="192" y="1735"/>
                    <a:pt x="224" y="1714"/>
                  </a:cubicBezTo>
                  <a:lnTo>
                    <a:pt x="258" y="1697"/>
                  </a:lnTo>
                  <a:cubicBezTo>
                    <a:pt x="404" y="1594"/>
                    <a:pt x="490" y="1431"/>
                    <a:pt x="490" y="1250"/>
                  </a:cubicBezTo>
                  <a:lnTo>
                    <a:pt x="490" y="202"/>
                  </a:lnTo>
                  <a:cubicBezTo>
                    <a:pt x="490" y="76"/>
                    <a:pt x="434" y="0"/>
                    <a:pt x="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5220650" y="4160075"/>
              <a:ext cx="24525" cy="20975"/>
            </a:xfrm>
            <a:custGeom>
              <a:avLst/>
              <a:gdLst/>
              <a:ahLst/>
              <a:cxnLst/>
              <a:rect l="l" t="t" r="r" b="b"/>
              <a:pathLst>
                <a:path w="981" h="839" extrusionOk="0">
                  <a:moveTo>
                    <a:pt x="559" y="1"/>
                  </a:moveTo>
                  <a:cubicBezTo>
                    <a:pt x="190" y="1"/>
                    <a:pt x="1" y="456"/>
                    <a:pt x="267" y="714"/>
                  </a:cubicBezTo>
                  <a:cubicBezTo>
                    <a:pt x="351" y="800"/>
                    <a:pt x="455" y="839"/>
                    <a:pt x="558" y="839"/>
                  </a:cubicBezTo>
                  <a:cubicBezTo>
                    <a:pt x="772" y="839"/>
                    <a:pt x="980" y="671"/>
                    <a:pt x="980" y="422"/>
                  </a:cubicBezTo>
                  <a:cubicBezTo>
                    <a:pt x="980" y="190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5289600" y="4131725"/>
              <a:ext cx="24525" cy="20875"/>
            </a:xfrm>
            <a:custGeom>
              <a:avLst/>
              <a:gdLst/>
              <a:ahLst/>
              <a:cxnLst/>
              <a:rect l="l" t="t" r="r" b="b"/>
              <a:pathLst>
                <a:path w="981" h="835" extrusionOk="0">
                  <a:moveTo>
                    <a:pt x="559" y="1"/>
                  </a:moveTo>
                  <a:cubicBezTo>
                    <a:pt x="190" y="1"/>
                    <a:pt x="1" y="447"/>
                    <a:pt x="267" y="714"/>
                  </a:cubicBezTo>
                  <a:cubicBezTo>
                    <a:pt x="350" y="797"/>
                    <a:pt x="454" y="835"/>
                    <a:pt x="556" y="835"/>
                  </a:cubicBezTo>
                  <a:cubicBezTo>
                    <a:pt x="771" y="835"/>
                    <a:pt x="980" y="669"/>
                    <a:pt x="980" y="413"/>
                  </a:cubicBezTo>
                  <a:cubicBezTo>
                    <a:pt x="980" y="181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5143625" y="4038400"/>
              <a:ext cx="91225" cy="59000"/>
            </a:xfrm>
            <a:custGeom>
              <a:avLst/>
              <a:gdLst/>
              <a:ahLst/>
              <a:cxnLst/>
              <a:rect l="l" t="t" r="r" b="b"/>
              <a:pathLst>
                <a:path w="3649" h="2360" extrusionOk="0">
                  <a:moveTo>
                    <a:pt x="593" y="1"/>
                  </a:moveTo>
                  <a:cubicBezTo>
                    <a:pt x="184" y="1"/>
                    <a:pt x="1" y="617"/>
                    <a:pt x="444" y="804"/>
                  </a:cubicBezTo>
                  <a:cubicBezTo>
                    <a:pt x="1321" y="1113"/>
                    <a:pt x="2120" y="1594"/>
                    <a:pt x="2798" y="2230"/>
                  </a:cubicBezTo>
                  <a:cubicBezTo>
                    <a:pt x="2876" y="2308"/>
                    <a:pt x="2979" y="2359"/>
                    <a:pt x="3099" y="2359"/>
                  </a:cubicBezTo>
                  <a:cubicBezTo>
                    <a:pt x="3460" y="2359"/>
                    <a:pt x="3649" y="1921"/>
                    <a:pt x="3391" y="1663"/>
                  </a:cubicBezTo>
                  <a:cubicBezTo>
                    <a:pt x="3357" y="1620"/>
                    <a:pt x="2403" y="641"/>
                    <a:pt x="728" y="22"/>
                  </a:cubicBezTo>
                  <a:cubicBezTo>
                    <a:pt x="681" y="8"/>
                    <a:pt x="636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5146775" y="3944550"/>
              <a:ext cx="91525" cy="119025"/>
            </a:xfrm>
            <a:custGeom>
              <a:avLst/>
              <a:gdLst/>
              <a:ahLst/>
              <a:cxnLst/>
              <a:rect l="l" t="t" r="r" b="b"/>
              <a:pathLst>
                <a:path w="3661" h="4761" extrusionOk="0">
                  <a:moveTo>
                    <a:pt x="1564" y="1"/>
                  </a:moveTo>
                  <a:cubicBezTo>
                    <a:pt x="1444" y="1"/>
                    <a:pt x="1332" y="26"/>
                    <a:pt x="1229" y="73"/>
                  </a:cubicBezTo>
                  <a:lnTo>
                    <a:pt x="559" y="460"/>
                  </a:lnTo>
                  <a:cubicBezTo>
                    <a:pt x="559" y="460"/>
                    <a:pt x="0" y="683"/>
                    <a:pt x="0" y="1697"/>
                  </a:cubicBezTo>
                  <a:cubicBezTo>
                    <a:pt x="0" y="2814"/>
                    <a:pt x="679" y="4103"/>
                    <a:pt x="1504" y="4575"/>
                  </a:cubicBezTo>
                  <a:cubicBezTo>
                    <a:pt x="1718" y="4700"/>
                    <a:pt x="1921" y="4760"/>
                    <a:pt x="2104" y="4760"/>
                  </a:cubicBezTo>
                  <a:cubicBezTo>
                    <a:pt x="2275" y="4760"/>
                    <a:pt x="2429" y="4709"/>
                    <a:pt x="2561" y="4610"/>
                  </a:cubicBezTo>
                  <a:lnTo>
                    <a:pt x="3136" y="4275"/>
                  </a:lnTo>
                  <a:cubicBezTo>
                    <a:pt x="3454" y="4094"/>
                    <a:pt x="3660" y="3665"/>
                    <a:pt x="3660" y="3055"/>
                  </a:cubicBezTo>
                  <a:cubicBezTo>
                    <a:pt x="3660" y="1946"/>
                    <a:pt x="2982" y="658"/>
                    <a:pt x="2157" y="176"/>
                  </a:cubicBezTo>
                  <a:cubicBezTo>
                    <a:pt x="1945" y="57"/>
                    <a:pt x="1745" y="1"/>
                    <a:pt x="1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5146775" y="3953900"/>
              <a:ext cx="75200" cy="109575"/>
            </a:xfrm>
            <a:custGeom>
              <a:avLst/>
              <a:gdLst/>
              <a:ahLst/>
              <a:cxnLst/>
              <a:rect l="l" t="t" r="r" b="b"/>
              <a:pathLst>
                <a:path w="3008" h="4383" extrusionOk="0">
                  <a:moveTo>
                    <a:pt x="911" y="0"/>
                  </a:moveTo>
                  <a:cubicBezTo>
                    <a:pt x="378" y="0"/>
                    <a:pt x="0" y="497"/>
                    <a:pt x="0" y="1323"/>
                  </a:cubicBezTo>
                  <a:cubicBezTo>
                    <a:pt x="0" y="2431"/>
                    <a:pt x="679" y="3720"/>
                    <a:pt x="1504" y="4201"/>
                  </a:cubicBezTo>
                  <a:cubicBezTo>
                    <a:pt x="1717" y="4324"/>
                    <a:pt x="1920" y="4383"/>
                    <a:pt x="2103" y="4383"/>
                  </a:cubicBezTo>
                  <a:cubicBezTo>
                    <a:pt x="2637" y="4383"/>
                    <a:pt x="3007" y="3890"/>
                    <a:pt x="3007" y="3059"/>
                  </a:cubicBezTo>
                  <a:cubicBezTo>
                    <a:pt x="3007" y="1959"/>
                    <a:pt x="2337" y="662"/>
                    <a:pt x="1504" y="180"/>
                  </a:cubicBezTo>
                  <a:cubicBezTo>
                    <a:pt x="1294" y="58"/>
                    <a:pt x="1094" y="0"/>
                    <a:pt x="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5158600" y="3971125"/>
              <a:ext cx="51775" cy="75175"/>
            </a:xfrm>
            <a:custGeom>
              <a:avLst/>
              <a:gdLst/>
              <a:ahLst/>
              <a:cxnLst/>
              <a:rect l="l" t="t" r="r" b="b"/>
              <a:pathLst>
                <a:path w="2071" h="3007" extrusionOk="0">
                  <a:moveTo>
                    <a:pt x="620" y="0"/>
                  </a:moveTo>
                  <a:cubicBezTo>
                    <a:pt x="256" y="0"/>
                    <a:pt x="0" y="341"/>
                    <a:pt x="0" y="909"/>
                  </a:cubicBezTo>
                  <a:cubicBezTo>
                    <a:pt x="0" y="1665"/>
                    <a:pt x="464" y="2550"/>
                    <a:pt x="1031" y="2885"/>
                  </a:cubicBezTo>
                  <a:cubicBezTo>
                    <a:pt x="1177" y="2968"/>
                    <a:pt x="1316" y="3007"/>
                    <a:pt x="1442" y="3007"/>
                  </a:cubicBezTo>
                  <a:cubicBezTo>
                    <a:pt x="1812" y="3007"/>
                    <a:pt x="2071" y="2668"/>
                    <a:pt x="2071" y="2103"/>
                  </a:cubicBezTo>
                  <a:cubicBezTo>
                    <a:pt x="2071" y="1339"/>
                    <a:pt x="1607" y="454"/>
                    <a:pt x="1031" y="127"/>
                  </a:cubicBezTo>
                  <a:cubicBezTo>
                    <a:pt x="885" y="41"/>
                    <a:pt x="746" y="0"/>
                    <a:pt x="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5166525" y="3982600"/>
              <a:ext cx="35700" cy="51925"/>
            </a:xfrm>
            <a:custGeom>
              <a:avLst/>
              <a:gdLst/>
              <a:ahLst/>
              <a:cxnLst/>
              <a:rect l="l" t="t" r="r" b="b"/>
              <a:pathLst>
                <a:path w="1428" h="2077" extrusionOk="0">
                  <a:moveTo>
                    <a:pt x="427" y="1"/>
                  </a:moveTo>
                  <a:cubicBezTo>
                    <a:pt x="176" y="1"/>
                    <a:pt x="1" y="233"/>
                    <a:pt x="1" y="622"/>
                  </a:cubicBezTo>
                  <a:cubicBezTo>
                    <a:pt x="1" y="1155"/>
                    <a:pt x="319" y="1756"/>
                    <a:pt x="714" y="1988"/>
                  </a:cubicBezTo>
                  <a:cubicBezTo>
                    <a:pt x="816" y="2048"/>
                    <a:pt x="913" y="2076"/>
                    <a:pt x="1001" y="2076"/>
                  </a:cubicBezTo>
                  <a:cubicBezTo>
                    <a:pt x="1252" y="2076"/>
                    <a:pt x="1427" y="1844"/>
                    <a:pt x="1427" y="1455"/>
                  </a:cubicBezTo>
                  <a:cubicBezTo>
                    <a:pt x="1427" y="931"/>
                    <a:pt x="1109" y="321"/>
                    <a:pt x="714" y="89"/>
                  </a:cubicBezTo>
                  <a:cubicBezTo>
                    <a:pt x="612" y="29"/>
                    <a:pt x="515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831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Google Shape;5166;p38"/>
          <p:cNvSpPr txBox="1">
            <a:spLocks noGrp="1"/>
          </p:cNvSpPr>
          <p:nvPr>
            <p:ph type="ctrTitle"/>
          </p:nvPr>
        </p:nvSpPr>
        <p:spPr>
          <a:xfrm flipH="1">
            <a:off x="6337200" y="360650"/>
            <a:ext cx="1858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5167" name="Google Shape;5167;p38"/>
          <p:cNvGrpSpPr/>
          <p:nvPr/>
        </p:nvGrpSpPr>
        <p:grpSpPr>
          <a:xfrm>
            <a:off x="1850846" y="3582231"/>
            <a:ext cx="705302" cy="577255"/>
            <a:chOff x="4370168" y="1690503"/>
            <a:chExt cx="869027" cy="711256"/>
          </a:xfrm>
        </p:grpSpPr>
        <p:sp>
          <p:nvSpPr>
            <p:cNvPr id="5168" name="Google Shape;5168;p38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8"/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8"/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1" name="Google Shape;5171;p38"/>
          <p:cNvGrpSpPr/>
          <p:nvPr/>
        </p:nvGrpSpPr>
        <p:grpSpPr>
          <a:xfrm>
            <a:off x="4213392" y="3585311"/>
            <a:ext cx="705870" cy="575715"/>
            <a:chOff x="4368768" y="1694298"/>
            <a:chExt cx="869727" cy="709359"/>
          </a:xfrm>
        </p:grpSpPr>
        <p:sp>
          <p:nvSpPr>
            <p:cNvPr id="5172" name="Google Shape;5172;p38"/>
            <p:cNvSpPr/>
            <p:nvPr/>
          </p:nvSpPr>
          <p:spPr>
            <a:xfrm>
              <a:off x="4368768" y="1694298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8"/>
            <p:cNvSpPr/>
            <p:nvPr/>
          </p:nvSpPr>
          <p:spPr>
            <a:xfrm>
              <a:off x="4802165" y="1939017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8"/>
            <p:cNvSpPr/>
            <p:nvPr/>
          </p:nvSpPr>
          <p:spPr>
            <a:xfrm>
              <a:off x="4370734" y="1939017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5" name="Google Shape;5175;p38"/>
          <p:cNvGrpSpPr/>
          <p:nvPr/>
        </p:nvGrpSpPr>
        <p:grpSpPr>
          <a:xfrm>
            <a:off x="6578613" y="3582231"/>
            <a:ext cx="704898" cy="577255"/>
            <a:chOff x="4370666" y="1690503"/>
            <a:chExt cx="868529" cy="711256"/>
          </a:xfrm>
        </p:grpSpPr>
        <p:sp>
          <p:nvSpPr>
            <p:cNvPr id="5176" name="Google Shape;5176;p38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8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8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9" name="Google Shape;5179;p38"/>
          <p:cNvGrpSpPr/>
          <p:nvPr/>
        </p:nvGrpSpPr>
        <p:grpSpPr>
          <a:xfrm>
            <a:off x="6782182" y="3327093"/>
            <a:ext cx="279707" cy="523511"/>
            <a:chOff x="2597700" y="3340275"/>
            <a:chExt cx="198275" cy="371100"/>
          </a:xfrm>
        </p:grpSpPr>
        <p:sp>
          <p:nvSpPr>
            <p:cNvPr id="5180" name="Google Shape;5180;p38"/>
            <p:cNvSpPr/>
            <p:nvPr/>
          </p:nvSpPr>
          <p:spPr>
            <a:xfrm>
              <a:off x="2597700" y="3340275"/>
              <a:ext cx="198275" cy="370875"/>
            </a:xfrm>
            <a:custGeom>
              <a:avLst/>
              <a:gdLst/>
              <a:ahLst/>
              <a:cxnLst/>
              <a:rect l="l" t="t" r="r" b="b"/>
              <a:pathLst>
                <a:path w="7931" h="14835" extrusionOk="0">
                  <a:moveTo>
                    <a:pt x="3493" y="1"/>
                  </a:moveTo>
                  <a:cubicBezTo>
                    <a:pt x="3428" y="1"/>
                    <a:pt x="3362" y="20"/>
                    <a:pt x="3308" y="60"/>
                  </a:cubicBezTo>
                  <a:cubicBezTo>
                    <a:pt x="3016" y="231"/>
                    <a:pt x="2776" y="670"/>
                    <a:pt x="2776" y="1056"/>
                  </a:cubicBezTo>
                  <a:lnTo>
                    <a:pt x="2776" y="1391"/>
                  </a:lnTo>
                  <a:cubicBezTo>
                    <a:pt x="1281" y="2414"/>
                    <a:pt x="267" y="4183"/>
                    <a:pt x="267" y="5885"/>
                  </a:cubicBezTo>
                  <a:cubicBezTo>
                    <a:pt x="267" y="6804"/>
                    <a:pt x="482" y="7362"/>
                    <a:pt x="920" y="7629"/>
                  </a:cubicBezTo>
                  <a:cubicBezTo>
                    <a:pt x="920" y="7629"/>
                    <a:pt x="2484" y="8617"/>
                    <a:pt x="2827" y="8677"/>
                  </a:cubicBezTo>
                  <a:lnTo>
                    <a:pt x="2827" y="10825"/>
                  </a:lnTo>
                  <a:cubicBezTo>
                    <a:pt x="2559" y="10921"/>
                    <a:pt x="2278" y="10968"/>
                    <a:pt x="1998" y="10968"/>
                  </a:cubicBezTo>
                  <a:cubicBezTo>
                    <a:pt x="1676" y="10968"/>
                    <a:pt x="1356" y="10906"/>
                    <a:pt x="1057" y="10782"/>
                  </a:cubicBezTo>
                  <a:cubicBezTo>
                    <a:pt x="1009" y="10763"/>
                    <a:pt x="959" y="10755"/>
                    <a:pt x="910" y="10755"/>
                  </a:cubicBezTo>
                  <a:cubicBezTo>
                    <a:pt x="821" y="10755"/>
                    <a:pt x="734" y="10783"/>
                    <a:pt x="662" y="10833"/>
                  </a:cubicBezTo>
                  <a:cubicBezTo>
                    <a:pt x="293" y="11048"/>
                    <a:pt x="1" y="11598"/>
                    <a:pt x="1" y="12088"/>
                  </a:cubicBezTo>
                  <a:cubicBezTo>
                    <a:pt x="1" y="12328"/>
                    <a:pt x="61" y="12491"/>
                    <a:pt x="173" y="12586"/>
                  </a:cubicBezTo>
                  <a:cubicBezTo>
                    <a:pt x="173" y="12586"/>
                    <a:pt x="1728" y="13540"/>
                    <a:pt x="1891" y="13574"/>
                  </a:cubicBezTo>
                  <a:cubicBezTo>
                    <a:pt x="2192" y="13686"/>
                    <a:pt x="2509" y="13737"/>
                    <a:pt x="2827" y="13737"/>
                  </a:cubicBezTo>
                  <a:cubicBezTo>
                    <a:pt x="2853" y="13814"/>
                    <a:pt x="2913" y="13875"/>
                    <a:pt x="2982" y="13909"/>
                  </a:cubicBezTo>
                  <a:cubicBezTo>
                    <a:pt x="2982" y="13909"/>
                    <a:pt x="4528" y="14802"/>
                    <a:pt x="4537" y="14811"/>
                  </a:cubicBezTo>
                  <a:cubicBezTo>
                    <a:pt x="4578" y="14827"/>
                    <a:pt x="4620" y="14834"/>
                    <a:pt x="4662" y="14834"/>
                  </a:cubicBezTo>
                  <a:cubicBezTo>
                    <a:pt x="4733" y="14834"/>
                    <a:pt x="4804" y="14812"/>
                    <a:pt x="4863" y="14768"/>
                  </a:cubicBezTo>
                  <a:cubicBezTo>
                    <a:pt x="5147" y="14605"/>
                    <a:pt x="5379" y="14175"/>
                    <a:pt x="5379" y="13789"/>
                  </a:cubicBezTo>
                  <a:lnTo>
                    <a:pt x="5379" y="12835"/>
                  </a:lnTo>
                  <a:cubicBezTo>
                    <a:pt x="6900" y="11761"/>
                    <a:pt x="7922" y="10008"/>
                    <a:pt x="7922" y="8247"/>
                  </a:cubicBezTo>
                  <a:cubicBezTo>
                    <a:pt x="7931" y="7422"/>
                    <a:pt x="7742" y="6864"/>
                    <a:pt x="7329" y="6572"/>
                  </a:cubicBezTo>
                  <a:cubicBezTo>
                    <a:pt x="7269" y="6529"/>
                    <a:pt x="5783" y="5678"/>
                    <a:pt x="5783" y="5678"/>
                  </a:cubicBezTo>
                  <a:cubicBezTo>
                    <a:pt x="5645" y="5584"/>
                    <a:pt x="5499" y="5515"/>
                    <a:pt x="5336" y="5481"/>
                  </a:cubicBezTo>
                  <a:lnTo>
                    <a:pt x="5336" y="3410"/>
                  </a:lnTo>
                  <a:cubicBezTo>
                    <a:pt x="5542" y="3358"/>
                    <a:pt x="5753" y="3332"/>
                    <a:pt x="5964" y="3332"/>
                  </a:cubicBezTo>
                  <a:cubicBezTo>
                    <a:pt x="6165" y="3332"/>
                    <a:pt x="6367" y="3355"/>
                    <a:pt x="6565" y="3402"/>
                  </a:cubicBezTo>
                  <a:cubicBezTo>
                    <a:pt x="6598" y="3408"/>
                    <a:pt x="6632" y="3412"/>
                    <a:pt x="6665" y="3412"/>
                  </a:cubicBezTo>
                  <a:cubicBezTo>
                    <a:pt x="6759" y="3412"/>
                    <a:pt x="6849" y="3386"/>
                    <a:pt x="6925" y="3342"/>
                  </a:cubicBezTo>
                  <a:cubicBezTo>
                    <a:pt x="7295" y="3127"/>
                    <a:pt x="7596" y="2568"/>
                    <a:pt x="7596" y="2070"/>
                  </a:cubicBezTo>
                  <a:cubicBezTo>
                    <a:pt x="7596" y="1821"/>
                    <a:pt x="7527" y="1675"/>
                    <a:pt x="7415" y="1589"/>
                  </a:cubicBezTo>
                  <a:lnTo>
                    <a:pt x="5834" y="670"/>
                  </a:lnTo>
                  <a:cubicBezTo>
                    <a:pt x="5783" y="635"/>
                    <a:pt x="5731" y="618"/>
                    <a:pt x="5671" y="609"/>
                  </a:cubicBezTo>
                  <a:cubicBezTo>
                    <a:pt x="5467" y="556"/>
                    <a:pt x="5257" y="530"/>
                    <a:pt x="5048" y="530"/>
                  </a:cubicBezTo>
                  <a:cubicBezTo>
                    <a:pt x="4888" y="530"/>
                    <a:pt x="4728" y="545"/>
                    <a:pt x="4571" y="575"/>
                  </a:cubicBezTo>
                  <a:lnTo>
                    <a:pt x="3635" y="34"/>
                  </a:lnTo>
                  <a:cubicBezTo>
                    <a:pt x="3591" y="12"/>
                    <a:pt x="3542" y="1"/>
                    <a:pt x="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8"/>
            <p:cNvSpPr/>
            <p:nvPr/>
          </p:nvSpPr>
          <p:spPr>
            <a:xfrm>
              <a:off x="2636800" y="3362950"/>
              <a:ext cx="158975" cy="348425"/>
            </a:xfrm>
            <a:custGeom>
              <a:avLst/>
              <a:gdLst/>
              <a:ahLst/>
              <a:cxnLst/>
              <a:rect l="l" t="t" r="r" b="b"/>
              <a:pathLst>
                <a:path w="6359" h="13937" extrusionOk="0">
                  <a:moveTo>
                    <a:pt x="2827" y="2950"/>
                  </a:moveTo>
                  <a:lnTo>
                    <a:pt x="2827" y="5777"/>
                  </a:lnTo>
                  <a:cubicBezTo>
                    <a:pt x="2681" y="5797"/>
                    <a:pt x="2553" y="5807"/>
                    <a:pt x="2440" y="5807"/>
                  </a:cubicBezTo>
                  <a:cubicBezTo>
                    <a:pt x="1834" y="5807"/>
                    <a:pt x="1676" y="5518"/>
                    <a:pt x="1676" y="4960"/>
                  </a:cubicBezTo>
                  <a:cubicBezTo>
                    <a:pt x="1676" y="4256"/>
                    <a:pt x="2054" y="3491"/>
                    <a:pt x="2827" y="2950"/>
                  </a:cubicBezTo>
                  <a:close/>
                  <a:moveTo>
                    <a:pt x="4182" y="7406"/>
                  </a:moveTo>
                  <a:cubicBezTo>
                    <a:pt x="4772" y="7406"/>
                    <a:pt x="4949" y="7699"/>
                    <a:pt x="4949" y="8277"/>
                  </a:cubicBezTo>
                  <a:cubicBezTo>
                    <a:pt x="4949" y="9041"/>
                    <a:pt x="4537" y="9797"/>
                    <a:pt x="3763" y="10347"/>
                  </a:cubicBezTo>
                  <a:lnTo>
                    <a:pt x="3763" y="7443"/>
                  </a:lnTo>
                  <a:cubicBezTo>
                    <a:pt x="3922" y="7418"/>
                    <a:pt x="4060" y="7406"/>
                    <a:pt x="4182" y="7406"/>
                  </a:cubicBezTo>
                  <a:close/>
                  <a:moveTo>
                    <a:pt x="3511" y="0"/>
                  </a:moveTo>
                  <a:cubicBezTo>
                    <a:pt x="3447" y="0"/>
                    <a:pt x="3376" y="21"/>
                    <a:pt x="3299" y="63"/>
                  </a:cubicBezTo>
                  <a:cubicBezTo>
                    <a:pt x="3016" y="227"/>
                    <a:pt x="2775" y="665"/>
                    <a:pt x="2775" y="1051"/>
                  </a:cubicBezTo>
                  <a:lnTo>
                    <a:pt x="2775" y="1386"/>
                  </a:lnTo>
                  <a:cubicBezTo>
                    <a:pt x="1280" y="2409"/>
                    <a:pt x="267" y="4179"/>
                    <a:pt x="267" y="5880"/>
                  </a:cubicBezTo>
                  <a:cubicBezTo>
                    <a:pt x="267" y="7275"/>
                    <a:pt x="745" y="7836"/>
                    <a:pt x="1765" y="7836"/>
                  </a:cubicBezTo>
                  <a:cubicBezTo>
                    <a:pt x="2070" y="7836"/>
                    <a:pt x="2423" y="7785"/>
                    <a:pt x="2827" y="7692"/>
                  </a:cubicBezTo>
                  <a:lnTo>
                    <a:pt x="2827" y="10828"/>
                  </a:lnTo>
                  <a:cubicBezTo>
                    <a:pt x="2559" y="10924"/>
                    <a:pt x="2278" y="10972"/>
                    <a:pt x="1997" y="10972"/>
                  </a:cubicBezTo>
                  <a:cubicBezTo>
                    <a:pt x="1676" y="10972"/>
                    <a:pt x="1355" y="10909"/>
                    <a:pt x="1057" y="10785"/>
                  </a:cubicBezTo>
                  <a:cubicBezTo>
                    <a:pt x="1008" y="10770"/>
                    <a:pt x="958" y="10762"/>
                    <a:pt x="909" y="10762"/>
                  </a:cubicBezTo>
                  <a:cubicBezTo>
                    <a:pt x="820" y="10762"/>
                    <a:pt x="734" y="10787"/>
                    <a:pt x="662" y="10837"/>
                  </a:cubicBezTo>
                  <a:cubicBezTo>
                    <a:pt x="284" y="11052"/>
                    <a:pt x="0" y="11602"/>
                    <a:pt x="0" y="12091"/>
                  </a:cubicBezTo>
                  <a:cubicBezTo>
                    <a:pt x="0" y="12426"/>
                    <a:pt x="121" y="12615"/>
                    <a:pt x="318" y="12675"/>
                  </a:cubicBezTo>
                  <a:cubicBezTo>
                    <a:pt x="624" y="12786"/>
                    <a:pt x="944" y="12842"/>
                    <a:pt x="1277" y="12842"/>
                  </a:cubicBezTo>
                  <a:cubicBezTo>
                    <a:pt x="1748" y="12842"/>
                    <a:pt x="2247" y="12730"/>
                    <a:pt x="2775" y="12504"/>
                  </a:cubicBezTo>
                  <a:lnTo>
                    <a:pt x="2775" y="13492"/>
                  </a:lnTo>
                  <a:cubicBezTo>
                    <a:pt x="2775" y="13770"/>
                    <a:pt x="2906" y="13936"/>
                    <a:pt x="3088" y="13936"/>
                  </a:cubicBezTo>
                  <a:cubicBezTo>
                    <a:pt x="3153" y="13936"/>
                    <a:pt x="3225" y="13915"/>
                    <a:pt x="3299" y="13870"/>
                  </a:cubicBezTo>
                  <a:cubicBezTo>
                    <a:pt x="3592" y="13706"/>
                    <a:pt x="3815" y="13277"/>
                    <a:pt x="3815" y="12890"/>
                  </a:cubicBezTo>
                  <a:lnTo>
                    <a:pt x="3815" y="11937"/>
                  </a:lnTo>
                  <a:cubicBezTo>
                    <a:pt x="5336" y="10863"/>
                    <a:pt x="6358" y="9110"/>
                    <a:pt x="6358" y="7349"/>
                  </a:cubicBezTo>
                  <a:cubicBezTo>
                    <a:pt x="6358" y="6026"/>
                    <a:pt x="5890" y="5415"/>
                    <a:pt x="4825" y="5415"/>
                  </a:cubicBezTo>
                  <a:cubicBezTo>
                    <a:pt x="4521" y="5415"/>
                    <a:pt x="4168" y="5464"/>
                    <a:pt x="3763" y="5562"/>
                  </a:cubicBezTo>
                  <a:lnTo>
                    <a:pt x="3763" y="2503"/>
                  </a:lnTo>
                  <a:cubicBezTo>
                    <a:pt x="3970" y="2451"/>
                    <a:pt x="4183" y="2425"/>
                    <a:pt x="4396" y="2425"/>
                  </a:cubicBezTo>
                  <a:cubicBezTo>
                    <a:pt x="4599" y="2425"/>
                    <a:pt x="4803" y="2448"/>
                    <a:pt x="5001" y="2495"/>
                  </a:cubicBezTo>
                  <a:cubicBezTo>
                    <a:pt x="5032" y="2501"/>
                    <a:pt x="5064" y="2505"/>
                    <a:pt x="5096" y="2505"/>
                  </a:cubicBezTo>
                  <a:cubicBezTo>
                    <a:pt x="5187" y="2505"/>
                    <a:pt x="5279" y="2479"/>
                    <a:pt x="5361" y="2435"/>
                  </a:cubicBezTo>
                  <a:cubicBezTo>
                    <a:pt x="5731" y="2220"/>
                    <a:pt x="6032" y="1661"/>
                    <a:pt x="6032" y="1163"/>
                  </a:cubicBezTo>
                  <a:cubicBezTo>
                    <a:pt x="6032" y="785"/>
                    <a:pt x="5860" y="639"/>
                    <a:pt x="5671" y="605"/>
                  </a:cubicBezTo>
                  <a:cubicBezTo>
                    <a:pt x="5471" y="555"/>
                    <a:pt x="5264" y="527"/>
                    <a:pt x="5048" y="527"/>
                  </a:cubicBezTo>
                  <a:cubicBezTo>
                    <a:pt x="4670" y="527"/>
                    <a:pt x="4263" y="611"/>
                    <a:pt x="3815" y="802"/>
                  </a:cubicBezTo>
                  <a:lnTo>
                    <a:pt x="3815" y="450"/>
                  </a:lnTo>
                  <a:cubicBezTo>
                    <a:pt x="3815" y="164"/>
                    <a:pt x="3693" y="0"/>
                    <a:pt x="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2" name="Google Shape;5182;p38"/>
          <p:cNvGrpSpPr/>
          <p:nvPr/>
        </p:nvGrpSpPr>
        <p:grpSpPr>
          <a:xfrm>
            <a:off x="2035423" y="3346812"/>
            <a:ext cx="306968" cy="523581"/>
            <a:chOff x="1961300" y="3340250"/>
            <a:chExt cx="217600" cy="371150"/>
          </a:xfrm>
        </p:grpSpPr>
        <p:sp>
          <p:nvSpPr>
            <p:cNvPr id="5183" name="Google Shape;5183;p38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8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8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8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8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8"/>
            <p:cNvSpPr/>
            <p:nvPr/>
          </p:nvSpPr>
          <p:spPr>
            <a:xfrm>
              <a:off x="1989868" y="3580795"/>
              <a:ext cx="46839" cy="12646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8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8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8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8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8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8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8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8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8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8"/>
            <p:cNvSpPr/>
            <p:nvPr/>
          </p:nvSpPr>
          <p:spPr>
            <a:xfrm>
              <a:off x="2052471" y="3461991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9" name="Google Shape;5199;p38"/>
          <p:cNvGrpSpPr/>
          <p:nvPr/>
        </p:nvGrpSpPr>
        <p:grpSpPr>
          <a:xfrm>
            <a:off x="4418523" y="3313178"/>
            <a:ext cx="306979" cy="551380"/>
            <a:chOff x="1353450" y="3339600"/>
            <a:chExt cx="206650" cy="371175"/>
          </a:xfrm>
        </p:grpSpPr>
        <p:sp>
          <p:nvSpPr>
            <p:cNvPr id="5200" name="Google Shape;5200;p38"/>
            <p:cNvSpPr/>
            <p:nvPr/>
          </p:nvSpPr>
          <p:spPr>
            <a:xfrm>
              <a:off x="1362700" y="3513150"/>
              <a:ext cx="117425" cy="134475"/>
            </a:xfrm>
            <a:custGeom>
              <a:avLst/>
              <a:gdLst/>
              <a:ahLst/>
              <a:cxnLst/>
              <a:rect l="l" t="t" r="r" b="b"/>
              <a:pathLst>
                <a:path w="4697" h="5379" extrusionOk="0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8"/>
            <p:cNvSpPr/>
            <p:nvPr/>
          </p:nvSpPr>
          <p:spPr>
            <a:xfrm>
              <a:off x="1474325" y="3513225"/>
              <a:ext cx="75475" cy="122375"/>
            </a:xfrm>
            <a:custGeom>
              <a:avLst/>
              <a:gdLst/>
              <a:ahLst/>
              <a:cxnLst/>
              <a:rect l="l" t="t" r="r" b="b"/>
              <a:pathLst>
                <a:path w="3019" h="4895" extrusionOk="0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8"/>
            <p:cNvSpPr/>
            <p:nvPr/>
          </p:nvSpPr>
          <p:spPr>
            <a:xfrm>
              <a:off x="1397050" y="3542675"/>
              <a:ext cx="56875" cy="168100"/>
            </a:xfrm>
            <a:custGeom>
              <a:avLst/>
              <a:gdLst/>
              <a:ahLst/>
              <a:cxnLst/>
              <a:rect l="l" t="t" r="r" b="b"/>
              <a:pathLst>
                <a:path w="2275" h="6724" extrusionOk="0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8"/>
            <p:cNvSpPr/>
            <p:nvPr/>
          </p:nvSpPr>
          <p:spPr>
            <a:xfrm>
              <a:off x="1353450" y="3339600"/>
              <a:ext cx="206650" cy="281925"/>
            </a:xfrm>
            <a:custGeom>
              <a:avLst/>
              <a:gdLst/>
              <a:ahLst/>
              <a:cxnLst/>
              <a:rect l="l" t="t" r="r" b="b"/>
              <a:pathLst>
                <a:path w="8266" h="11277" extrusionOk="0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8"/>
            <p:cNvSpPr/>
            <p:nvPr/>
          </p:nvSpPr>
          <p:spPr>
            <a:xfrm>
              <a:off x="1377300" y="3353350"/>
              <a:ext cx="182800" cy="268150"/>
            </a:xfrm>
            <a:custGeom>
              <a:avLst/>
              <a:gdLst/>
              <a:ahLst/>
              <a:cxnLst/>
              <a:rect l="l" t="t" r="r" b="b"/>
              <a:pathLst>
                <a:path w="7312" h="10726" extrusionOk="0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8"/>
            <p:cNvSpPr/>
            <p:nvPr/>
          </p:nvSpPr>
          <p:spPr>
            <a:xfrm>
              <a:off x="1408225" y="3488325"/>
              <a:ext cx="131900" cy="81025"/>
            </a:xfrm>
            <a:custGeom>
              <a:avLst/>
              <a:gdLst/>
              <a:ahLst/>
              <a:cxnLst/>
              <a:rect l="l" t="t" r="r" b="b"/>
              <a:pathLst>
                <a:path w="5276" h="3241" extrusionOk="0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8"/>
            <p:cNvSpPr/>
            <p:nvPr/>
          </p:nvSpPr>
          <p:spPr>
            <a:xfrm>
              <a:off x="1418750" y="3496850"/>
              <a:ext cx="28375" cy="60350"/>
            </a:xfrm>
            <a:custGeom>
              <a:avLst/>
              <a:gdLst/>
              <a:ahLst/>
              <a:cxnLst/>
              <a:rect l="l" t="t" r="r" b="b"/>
              <a:pathLst>
                <a:path w="1135" h="2414" extrusionOk="0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8"/>
            <p:cNvSpPr/>
            <p:nvPr/>
          </p:nvSpPr>
          <p:spPr>
            <a:xfrm>
              <a:off x="1460000" y="3455675"/>
              <a:ext cx="28375" cy="77700"/>
            </a:xfrm>
            <a:custGeom>
              <a:avLst/>
              <a:gdLst/>
              <a:ahLst/>
              <a:cxnLst/>
              <a:rect l="l" t="t" r="r" b="b"/>
              <a:pathLst>
                <a:path w="1135" h="3108" extrusionOk="0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8"/>
            <p:cNvSpPr/>
            <p:nvPr/>
          </p:nvSpPr>
          <p:spPr>
            <a:xfrm>
              <a:off x="1501450" y="3414250"/>
              <a:ext cx="28150" cy="95275"/>
            </a:xfrm>
            <a:custGeom>
              <a:avLst/>
              <a:gdLst/>
              <a:ahLst/>
              <a:cxnLst/>
              <a:rect l="l" t="t" r="r" b="b"/>
              <a:pathLst>
                <a:path w="1126" h="3811" extrusionOk="0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8"/>
            <p:cNvSpPr/>
            <p:nvPr/>
          </p:nvSpPr>
          <p:spPr>
            <a:xfrm>
              <a:off x="1424600" y="3377925"/>
              <a:ext cx="75150" cy="66500"/>
            </a:xfrm>
            <a:custGeom>
              <a:avLst/>
              <a:gdLst/>
              <a:ahLst/>
              <a:cxnLst/>
              <a:rect l="l" t="t" r="r" b="b"/>
              <a:pathLst>
                <a:path w="3006" h="2660" extrusionOk="0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8"/>
            <p:cNvSpPr/>
            <p:nvPr/>
          </p:nvSpPr>
          <p:spPr>
            <a:xfrm>
              <a:off x="1400500" y="3364075"/>
              <a:ext cx="97100" cy="61475"/>
            </a:xfrm>
            <a:custGeom>
              <a:avLst/>
              <a:gdLst/>
              <a:ahLst/>
              <a:cxnLst/>
              <a:rect l="l" t="t" r="r" b="b"/>
              <a:pathLst>
                <a:path w="3884" h="2459" extrusionOk="0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1" name="Google Shape;5211;p38"/>
          <p:cNvSpPr txBox="1">
            <a:spLocks noGrp="1"/>
          </p:cNvSpPr>
          <p:nvPr>
            <p:ph type="subTitle" idx="4294967295"/>
          </p:nvPr>
        </p:nvSpPr>
        <p:spPr>
          <a:xfrm>
            <a:off x="720000" y="135691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rPr>
              <a:t>STAGE 1</a:t>
            </a:r>
            <a:endParaRPr sz="1800" dirty="0">
              <a:solidFill>
                <a:schemeClr val="lt1"/>
              </a:solidFill>
              <a:latin typeface="배달의민족 한나는 열한살"/>
              <a:ea typeface="배달의민족 한나는 열한살"/>
              <a:cs typeface="배달의민족 한나는 열한살"/>
              <a:sym typeface="배달의민족 한나는 열한살"/>
            </a:endParaRPr>
          </a:p>
        </p:txBody>
      </p:sp>
      <p:sp>
        <p:nvSpPr>
          <p:cNvPr id="5212" name="Google Shape;5212;p38"/>
          <p:cNvSpPr txBox="1">
            <a:spLocks noGrp="1"/>
          </p:cNvSpPr>
          <p:nvPr>
            <p:ph type="subTitle" idx="4294967295"/>
          </p:nvPr>
        </p:nvSpPr>
        <p:spPr>
          <a:xfrm>
            <a:off x="720000" y="173787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프로젝트 목표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5213" name="Google Shape;5213;p38"/>
          <p:cNvCxnSpPr/>
          <p:nvPr/>
        </p:nvCxnSpPr>
        <p:spPr>
          <a:xfrm rot="10800000">
            <a:off x="492445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4" name="Google Shape;5214;p38"/>
          <p:cNvCxnSpPr/>
          <p:nvPr/>
        </p:nvCxnSpPr>
        <p:spPr>
          <a:xfrm rot="10800000">
            <a:off x="727600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5" name="Google Shape;5215;p38"/>
          <p:cNvCxnSpPr/>
          <p:nvPr/>
        </p:nvCxnSpPr>
        <p:spPr>
          <a:xfrm rot="10800000">
            <a:off x="2560775" y="1509670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6" name="Google Shape;5216;p38"/>
          <p:cNvSpPr txBox="1">
            <a:spLocks noGrp="1"/>
          </p:cNvSpPr>
          <p:nvPr>
            <p:ph type="subTitle" idx="4294967295"/>
          </p:nvPr>
        </p:nvSpPr>
        <p:spPr>
          <a:xfrm>
            <a:off x="3078250" y="135691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rPr>
              <a:t>STAGE 2</a:t>
            </a:r>
            <a:endParaRPr sz="1800">
              <a:solidFill>
                <a:schemeClr val="lt1"/>
              </a:solidFill>
              <a:latin typeface="배달의민족 한나는 열한살"/>
              <a:ea typeface="배달의민족 한나는 열한살"/>
              <a:cs typeface="배달의민족 한나는 열한살"/>
              <a:sym typeface="배달의민족 한나는 열한살"/>
            </a:endParaRPr>
          </a:p>
        </p:txBody>
      </p:sp>
      <p:sp>
        <p:nvSpPr>
          <p:cNvPr id="5217" name="Google Shape;5217;p38"/>
          <p:cNvSpPr txBox="1">
            <a:spLocks noGrp="1"/>
          </p:cNvSpPr>
          <p:nvPr>
            <p:ph type="subTitle" idx="4294967295"/>
          </p:nvPr>
        </p:nvSpPr>
        <p:spPr>
          <a:xfrm>
            <a:off x="3078250" y="173787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게임 설명 </a:t>
            </a:r>
            <a:r>
              <a:rPr lang="en-US" altLang="ko-KR" sz="1200" dirty="0">
                <a:solidFill>
                  <a:schemeClr val="lt1"/>
                </a:solidFill>
              </a:rPr>
              <a:t>&amp; </a:t>
            </a:r>
            <a:r>
              <a:rPr lang="ko-KR" altLang="en-US" sz="1200" dirty="0">
                <a:solidFill>
                  <a:schemeClr val="lt1"/>
                </a:solidFill>
              </a:rPr>
              <a:t>프로젝트 설명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5218" name="Google Shape;5218;p38"/>
          <p:cNvSpPr txBox="1">
            <a:spLocks noGrp="1"/>
          </p:cNvSpPr>
          <p:nvPr>
            <p:ph type="subTitle" idx="4294967295"/>
          </p:nvPr>
        </p:nvSpPr>
        <p:spPr>
          <a:xfrm>
            <a:off x="5436500" y="135691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rPr>
              <a:t>STAGE 3</a:t>
            </a:r>
            <a:endParaRPr sz="1800">
              <a:solidFill>
                <a:schemeClr val="lt1"/>
              </a:solidFill>
              <a:latin typeface="배달의민족 한나는 열한살"/>
              <a:ea typeface="배달의민족 한나는 열한살"/>
              <a:cs typeface="배달의민족 한나는 열한살"/>
              <a:sym typeface="배달의민족 한나는 열한살"/>
            </a:endParaRPr>
          </a:p>
        </p:txBody>
      </p:sp>
      <p:sp>
        <p:nvSpPr>
          <p:cNvPr id="5219" name="Google Shape;5219;p38"/>
          <p:cNvSpPr txBox="1">
            <a:spLocks noGrp="1"/>
          </p:cNvSpPr>
          <p:nvPr>
            <p:ph type="subTitle" idx="4294967295"/>
          </p:nvPr>
        </p:nvSpPr>
        <p:spPr>
          <a:xfrm>
            <a:off x="5436500" y="173787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프로젝트 진행 계획</a:t>
            </a:r>
            <a:endParaRPr lang="en-US" altLang="ko-KR" sz="1200" dirty="0">
              <a:solidFill>
                <a:schemeClr val="lt1"/>
              </a:solidFill>
            </a:endParaRPr>
          </a:p>
        </p:txBody>
      </p:sp>
      <p:cxnSp>
        <p:nvCxnSpPr>
          <p:cNvPr id="5220" name="Google Shape;5220;p38"/>
          <p:cNvCxnSpPr/>
          <p:nvPr/>
        </p:nvCxnSpPr>
        <p:spPr>
          <a:xfrm>
            <a:off x="2551250" y="3949000"/>
            <a:ext cx="1758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1" name="Google Shape;5221;p38"/>
          <p:cNvCxnSpPr/>
          <p:nvPr/>
        </p:nvCxnSpPr>
        <p:spPr>
          <a:xfrm>
            <a:off x="4917860" y="3950550"/>
            <a:ext cx="171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614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2"/>
          </p:nvPr>
        </p:nvSpPr>
        <p:spPr>
          <a:xfrm flipH="1">
            <a:off x="1516236" y="876344"/>
            <a:ext cx="3089400" cy="1533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자바 스프링을 기반 </a:t>
            </a:r>
            <a:r>
              <a:rPr lang="en-US" altLang="ko-KR" dirty="0"/>
              <a:t>Back-End </a:t>
            </a:r>
            <a:r>
              <a:rPr lang="ko-KR" altLang="en-US" dirty="0"/>
              <a:t>개발 학습 </a:t>
            </a:r>
            <a:r>
              <a:rPr lang="en-US" altLang="ko-KR" dirty="0"/>
              <a:t>&amp; </a:t>
            </a:r>
            <a:r>
              <a:rPr lang="ko-KR" altLang="en-US" dirty="0"/>
              <a:t>서버 구축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공공 </a:t>
            </a:r>
            <a:r>
              <a:rPr lang="en-US" altLang="ko-KR" dirty="0"/>
              <a:t>API</a:t>
            </a:r>
            <a:r>
              <a:rPr lang="ko-KR" altLang="en-US" dirty="0"/>
              <a:t>를 사용하여 지하철 게임 구현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/>
              <a:t>타임리프를</a:t>
            </a:r>
            <a:r>
              <a:rPr lang="ko-KR" altLang="en-US" dirty="0"/>
              <a:t> 기반 </a:t>
            </a:r>
            <a:r>
              <a:rPr lang="en-US" altLang="ko-KR" dirty="0"/>
              <a:t>Front-End </a:t>
            </a:r>
            <a:r>
              <a:rPr lang="ko-KR" altLang="en-US" dirty="0"/>
              <a:t>개발 학습 </a:t>
            </a:r>
            <a:r>
              <a:rPr lang="en-US" altLang="ko-KR" dirty="0"/>
              <a:t>&amp; </a:t>
            </a:r>
            <a:r>
              <a:rPr lang="ko-KR" altLang="en-US" dirty="0"/>
              <a:t>웹 디자인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/>
              <a:t>와이어샤크를</a:t>
            </a:r>
            <a:r>
              <a:rPr lang="ko-KR" altLang="en-US" dirty="0"/>
              <a:t> 사용하여 구현한 지하철 게임의 패킷 분석</a:t>
            </a:r>
            <a:endParaRPr dirty="0"/>
          </a:p>
        </p:txBody>
      </p:sp>
      <p:sp>
        <p:nvSpPr>
          <p:cNvPr id="731" name="Google Shape;731;p29"/>
          <p:cNvSpPr txBox="1">
            <a:spLocks noGrp="1"/>
          </p:cNvSpPr>
          <p:nvPr>
            <p:ph type="subTitle" idx="1"/>
          </p:nvPr>
        </p:nvSpPr>
        <p:spPr>
          <a:xfrm flipH="1">
            <a:off x="1578688" y="2970360"/>
            <a:ext cx="30510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프로젝트 목표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00821" y="2381942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0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/>
          <p:nvPr/>
        </p:nvSpPr>
        <p:spPr>
          <a:xfrm rot="-1288312">
            <a:off x="2116115" y="4000870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1795814" y="3458532"/>
            <a:ext cx="1086960" cy="624423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1838669" y="2010751"/>
            <a:ext cx="1002855" cy="2012803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2900265" y="2649863"/>
            <a:ext cx="256120" cy="333259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3024113" y="2728283"/>
            <a:ext cx="68763" cy="176374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2900350" y="1958016"/>
            <a:ext cx="256034" cy="333216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3012489" y="2036435"/>
            <a:ext cx="98123" cy="165775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900308" y="2303961"/>
            <a:ext cx="256077" cy="333174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3019155" y="2433022"/>
            <a:ext cx="84746" cy="136800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3036463" y="2376355"/>
            <a:ext cx="49574" cy="86883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2133802" y="3380416"/>
            <a:ext cx="547956" cy="391287"/>
            <a:chOff x="3160365" y="3814680"/>
            <a:chExt cx="590089" cy="421373"/>
          </a:xfrm>
        </p:grpSpPr>
        <p:grpSp>
          <p:nvGrpSpPr>
            <p:cNvPr id="571" name="Google Shape;571;p28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572" name="Google Shape;572;p28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8"/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8"/>
          <p:cNvSpPr/>
          <p:nvPr/>
        </p:nvSpPr>
        <p:spPr>
          <a:xfrm>
            <a:off x="1844609" y="2010751"/>
            <a:ext cx="996914" cy="575532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995295" y="2219601"/>
            <a:ext cx="767505" cy="1405390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2445857" y="2804395"/>
            <a:ext cx="206674" cy="387620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2230384" y="2577341"/>
            <a:ext cx="36967" cy="24915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252905" y="2557127"/>
            <a:ext cx="25770" cy="35557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2235469" y="2511699"/>
            <a:ext cx="284839" cy="301207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2317992" y="2543964"/>
            <a:ext cx="145902" cy="156245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2357949" y="3976122"/>
            <a:ext cx="139235" cy="148424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2373804" y="3912659"/>
            <a:ext cx="106798" cy="178040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2223973" y="3183247"/>
            <a:ext cx="354713" cy="866354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2404702" y="3316924"/>
            <a:ext cx="78080" cy="234666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2251281" y="2806788"/>
            <a:ext cx="290523" cy="441212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2287607" y="3041450"/>
            <a:ext cx="3804" cy="13120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2287607" y="3041450"/>
            <a:ext cx="67908" cy="78507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2269444" y="2559819"/>
            <a:ext cx="229623" cy="329114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2398634" y="2673154"/>
            <a:ext cx="17650" cy="17693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2418121" y="2735591"/>
            <a:ext cx="21069" cy="11881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2466455" y="2625504"/>
            <a:ext cx="20257" cy="14830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2382223" y="2644308"/>
            <a:ext cx="17907" cy="17821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2463293" y="2653966"/>
            <a:ext cx="17479" cy="17736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2442523" y="2659479"/>
            <a:ext cx="27351" cy="54532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2341795" y="2763070"/>
            <a:ext cx="73592" cy="31582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2080894" y="2860123"/>
            <a:ext cx="290053" cy="440271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지하철 </a:t>
            </a:r>
            <a:br>
              <a:rPr lang="en-US" altLang="ko-KR" dirty="0"/>
            </a:br>
            <a:r>
              <a:rPr lang="ko-KR" altLang="en-US" dirty="0"/>
              <a:t>게임이란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601" name="Google Shape;601;p28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명의 인원이 게임에 참여</a:t>
            </a:r>
            <a:endParaRPr lang="en-US" altLang="ko-KR" dirty="0"/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랜덤의 지하철 노선이 주어진다</a:t>
            </a:r>
            <a:r>
              <a:rPr lang="en-US" altLang="ko-KR" dirty="0"/>
              <a:t>.</a:t>
            </a:r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각 플레이어들은 해당하는 노선을 제한시간 안에 대답하기</a:t>
            </a:r>
            <a:endParaRPr lang="en-US" altLang="ko-KR" dirty="0"/>
          </a:p>
          <a:p>
            <a:pPr marL="228600" lvl="0" indent="-22860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승리 또는 패배할 시 전적 기록</a:t>
            </a:r>
            <a:endParaRPr dirty="0"/>
          </a:p>
        </p:txBody>
      </p:sp>
      <p:sp>
        <p:nvSpPr>
          <p:cNvPr id="602" name="Google Shape;602;p28"/>
          <p:cNvSpPr/>
          <p:nvPr/>
        </p:nvSpPr>
        <p:spPr>
          <a:xfrm rot="-1288312">
            <a:off x="3524517" y="313449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8"/>
          <p:cNvSpPr/>
          <p:nvPr/>
        </p:nvSpPr>
        <p:spPr>
          <a:xfrm rot="-1288312">
            <a:off x="1180479" y="319111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8"/>
          <p:cNvGrpSpPr/>
          <p:nvPr/>
        </p:nvGrpSpPr>
        <p:grpSpPr>
          <a:xfrm>
            <a:off x="3187740" y="1084518"/>
            <a:ext cx="1358251" cy="2260932"/>
            <a:chOff x="1653252" y="1249313"/>
            <a:chExt cx="1608730" cy="2677877"/>
          </a:xfrm>
        </p:grpSpPr>
        <p:sp>
          <p:nvSpPr>
            <p:cNvPr id="605" name="Google Shape;605;p28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8"/>
          <p:cNvSpPr/>
          <p:nvPr/>
        </p:nvSpPr>
        <p:spPr>
          <a:xfrm>
            <a:off x="1838632" y="2531988"/>
            <a:ext cx="109444" cy="1491451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28"/>
          <p:cNvGrpSpPr/>
          <p:nvPr/>
        </p:nvGrpSpPr>
        <p:grpSpPr>
          <a:xfrm>
            <a:off x="720006" y="1196359"/>
            <a:ext cx="1356670" cy="2211443"/>
            <a:chOff x="-1269564" y="1381779"/>
            <a:chExt cx="1606857" cy="2619262"/>
          </a:xfrm>
        </p:grpSpPr>
        <p:sp>
          <p:nvSpPr>
            <p:cNvPr id="664" name="Google Shape;664;p28"/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28"/>
          <p:cNvSpPr/>
          <p:nvPr/>
        </p:nvSpPr>
        <p:spPr>
          <a:xfrm>
            <a:off x="2727442" y="2014085"/>
            <a:ext cx="2778" cy="1496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2283418" y="4018558"/>
            <a:ext cx="64105" cy="91713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2269316" y="4064584"/>
            <a:ext cx="173126" cy="141073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2283418" y="4064584"/>
            <a:ext cx="127312" cy="99063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" name="Google Shape;5332;p40"/>
          <p:cNvSpPr txBox="1">
            <a:spLocks noGrp="1"/>
          </p:cNvSpPr>
          <p:nvPr>
            <p:ph type="ctrTitle"/>
          </p:nvPr>
        </p:nvSpPr>
        <p:spPr>
          <a:xfrm>
            <a:off x="2808450" y="357090"/>
            <a:ext cx="3527100" cy="5640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>
                    <a:lumMod val="25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accent3">
                    <a:lumMod val="25000"/>
                  </a:schemeClr>
                </a:solidFill>
              </a:rPr>
              <a:t>호선</a:t>
            </a:r>
            <a:endParaRPr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5333" name="Google Shape;5333;p40"/>
          <p:cNvSpPr txBox="1">
            <a:spLocks noGrp="1"/>
          </p:cNvSpPr>
          <p:nvPr>
            <p:ph type="subTitle" idx="1"/>
          </p:nvPr>
        </p:nvSpPr>
        <p:spPr>
          <a:xfrm>
            <a:off x="6476504" y="1681521"/>
            <a:ext cx="837008" cy="1163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신도림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!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용산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!</a:t>
            </a:r>
            <a:endParaRPr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0" name="Google Shape;7474;p44">
            <a:extLst>
              <a:ext uri="{FF2B5EF4-FFF2-40B4-BE49-F238E27FC236}">
                <a16:creationId xmlns:a16="http://schemas.microsoft.com/office/drawing/2014/main" id="{E61414E1-D49D-4023-8864-6FA98FDE6A18}"/>
              </a:ext>
            </a:extLst>
          </p:cNvPr>
          <p:cNvGrpSpPr/>
          <p:nvPr/>
        </p:nvGrpSpPr>
        <p:grpSpPr>
          <a:xfrm>
            <a:off x="7638944" y="1083411"/>
            <a:ext cx="1035496" cy="1141360"/>
            <a:chOff x="2860363" y="2998575"/>
            <a:chExt cx="1402050" cy="1824175"/>
          </a:xfrm>
        </p:grpSpPr>
        <p:sp>
          <p:nvSpPr>
            <p:cNvPr id="91" name="Google Shape;7475;p44">
              <a:extLst>
                <a:ext uri="{FF2B5EF4-FFF2-40B4-BE49-F238E27FC236}">
                  <a16:creationId xmlns:a16="http://schemas.microsoft.com/office/drawing/2014/main" id="{0DFF2CD5-9490-4587-8134-083E56E48FA7}"/>
                </a:ext>
              </a:extLst>
            </p:cNvPr>
            <p:cNvSpPr/>
            <p:nvPr/>
          </p:nvSpPr>
          <p:spPr>
            <a:xfrm>
              <a:off x="2865888" y="3004100"/>
              <a:ext cx="1396525" cy="1818650"/>
            </a:xfrm>
            <a:custGeom>
              <a:avLst/>
              <a:gdLst/>
              <a:ahLst/>
              <a:cxnLst/>
              <a:rect l="l" t="t" r="r" b="b"/>
              <a:pathLst>
                <a:path w="55861" h="72746" extrusionOk="0">
                  <a:moveTo>
                    <a:pt x="27486" y="0"/>
                  </a:moveTo>
                  <a:cubicBezTo>
                    <a:pt x="26019" y="0"/>
                    <a:pt x="24658" y="454"/>
                    <a:pt x="23335" y="1354"/>
                  </a:cubicBezTo>
                  <a:lnTo>
                    <a:pt x="14716" y="6827"/>
                  </a:lnTo>
                  <a:cubicBezTo>
                    <a:pt x="14205" y="7025"/>
                    <a:pt x="13731" y="7298"/>
                    <a:pt x="13301" y="7636"/>
                  </a:cubicBezTo>
                  <a:lnTo>
                    <a:pt x="13281" y="7646"/>
                  </a:lnTo>
                  <a:lnTo>
                    <a:pt x="13281" y="7649"/>
                  </a:lnTo>
                  <a:cubicBezTo>
                    <a:pt x="12370" y="8365"/>
                    <a:pt x="11651" y="9382"/>
                    <a:pt x="11170" y="10671"/>
                  </a:cubicBezTo>
                  <a:cubicBezTo>
                    <a:pt x="11170" y="10671"/>
                    <a:pt x="11160" y="10698"/>
                    <a:pt x="11143" y="10749"/>
                  </a:cubicBezTo>
                  <a:cubicBezTo>
                    <a:pt x="10764" y="11793"/>
                    <a:pt x="10542" y="13010"/>
                    <a:pt x="10501" y="14388"/>
                  </a:cubicBezTo>
                  <a:cubicBezTo>
                    <a:pt x="10416" y="15524"/>
                    <a:pt x="10392" y="16909"/>
                    <a:pt x="10515" y="18535"/>
                  </a:cubicBezTo>
                  <a:cubicBezTo>
                    <a:pt x="9901" y="18982"/>
                    <a:pt x="9679" y="20104"/>
                    <a:pt x="10096" y="21867"/>
                  </a:cubicBezTo>
                  <a:cubicBezTo>
                    <a:pt x="10386" y="23106"/>
                    <a:pt x="10982" y="24617"/>
                    <a:pt x="11675" y="25898"/>
                  </a:cubicBezTo>
                  <a:cubicBezTo>
                    <a:pt x="12053" y="28459"/>
                    <a:pt x="12125" y="30677"/>
                    <a:pt x="11545" y="32167"/>
                  </a:cubicBezTo>
                  <a:lnTo>
                    <a:pt x="9881" y="33303"/>
                  </a:lnTo>
                  <a:cubicBezTo>
                    <a:pt x="9881" y="33303"/>
                    <a:pt x="9918" y="33354"/>
                    <a:pt x="10000" y="33452"/>
                  </a:cubicBezTo>
                  <a:lnTo>
                    <a:pt x="2640" y="38159"/>
                  </a:lnTo>
                  <a:cubicBezTo>
                    <a:pt x="2453" y="38251"/>
                    <a:pt x="2272" y="38368"/>
                    <a:pt x="2101" y="38503"/>
                  </a:cubicBezTo>
                  <a:lnTo>
                    <a:pt x="2084" y="38514"/>
                  </a:lnTo>
                  <a:lnTo>
                    <a:pt x="2084" y="38517"/>
                  </a:lnTo>
                  <a:cubicBezTo>
                    <a:pt x="672" y="39673"/>
                    <a:pt x="0" y="42385"/>
                    <a:pt x="512" y="47726"/>
                  </a:cubicBezTo>
                  <a:lnTo>
                    <a:pt x="22185" y="60242"/>
                  </a:lnTo>
                  <a:lnTo>
                    <a:pt x="22185" y="60242"/>
                  </a:lnTo>
                  <a:lnTo>
                    <a:pt x="22169" y="60228"/>
                  </a:lnTo>
                  <a:lnTo>
                    <a:pt x="43842" y="72745"/>
                  </a:lnTo>
                  <a:lnTo>
                    <a:pt x="54595" y="66476"/>
                  </a:lnTo>
                  <a:cubicBezTo>
                    <a:pt x="55860" y="54659"/>
                    <a:pt x="49838" y="50666"/>
                    <a:pt x="43201" y="45788"/>
                  </a:cubicBezTo>
                  <a:cubicBezTo>
                    <a:pt x="42308" y="45133"/>
                    <a:pt x="41571" y="44441"/>
                    <a:pt x="40954" y="43732"/>
                  </a:cubicBezTo>
                  <a:lnTo>
                    <a:pt x="45234" y="41239"/>
                  </a:lnTo>
                  <a:cubicBezTo>
                    <a:pt x="43688" y="39558"/>
                    <a:pt x="42604" y="36600"/>
                    <a:pt x="43422" y="31874"/>
                  </a:cubicBezTo>
                  <a:cubicBezTo>
                    <a:pt x="44156" y="31403"/>
                    <a:pt x="44793" y="30547"/>
                    <a:pt x="45097" y="29602"/>
                  </a:cubicBezTo>
                  <a:cubicBezTo>
                    <a:pt x="45527" y="28272"/>
                    <a:pt x="45271" y="26840"/>
                    <a:pt x="44606" y="25656"/>
                  </a:cubicBezTo>
                  <a:cubicBezTo>
                    <a:pt x="44729" y="24125"/>
                    <a:pt x="44698" y="22676"/>
                    <a:pt x="44599" y="21417"/>
                  </a:cubicBezTo>
                  <a:cubicBezTo>
                    <a:pt x="44551" y="20179"/>
                    <a:pt x="44364" y="18907"/>
                    <a:pt x="44064" y="17625"/>
                  </a:cubicBezTo>
                  <a:cubicBezTo>
                    <a:pt x="43992" y="17301"/>
                    <a:pt x="43945" y="17120"/>
                    <a:pt x="43945" y="17120"/>
                  </a:cubicBezTo>
                  <a:lnTo>
                    <a:pt x="43934" y="17113"/>
                  </a:lnTo>
                  <a:cubicBezTo>
                    <a:pt x="42321" y="10923"/>
                    <a:pt x="38003" y="4665"/>
                    <a:pt x="32928" y="1735"/>
                  </a:cubicBezTo>
                  <a:cubicBezTo>
                    <a:pt x="30918" y="574"/>
                    <a:pt x="29135" y="0"/>
                    <a:pt x="27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476;p44">
              <a:extLst>
                <a:ext uri="{FF2B5EF4-FFF2-40B4-BE49-F238E27FC236}">
                  <a16:creationId xmlns:a16="http://schemas.microsoft.com/office/drawing/2014/main" id="{B2127F78-653D-4A7D-957F-F315F1F5BA4B}"/>
                </a:ext>
              </a:extLst>
            </p:cNvPr>
            <p:cNvSpPr/>
            <p:nvPr/>
          </p:nvSpPr>
          <p:spPr>
            <a:xfrm>
              <a:off x="3140263" y="2998575"/>
              <a:ext cx="870550" cy="1189925"/>
            </a:xfrm>
            <a:custGeom>
              <a:avLst/>
              <a:gdLst/>
              <a:ahLst/>
              <a:cxnLst/>
              <a:rect l="l" t="t" r="r" b="b"/>
              <a:pathLst>
                <a:path w="34822" h="47597" extrusionOk="0">
                  <a:moveTo>
                    <a:pt x="16781" y="0"/>
                  </a:moveTo>
                  <a:cubicBezTo>
                    <a:pt x="15314" y="0"/>
                    <a:pt x="13953" y="454"/>
                    <a:pt x="12630" y="1354"/>
                  </a:cubicBezTo>
                  <a:lnTo>
                    <a:pt x="4011" y="6827"/>
                  </a:lnTo>
                  <a:cubicBezTo>
                    <a:pt x="3500" y="7025"/>
                    <a:pt x="3026" y="7298"/>
                    <a:pt x="2596" y="7636"/>
                  </a:cubicBezTo>
                  <a:lnTo>
                    <a:pt x="2576" y="7646"/>
                  </a:lnTo>
                  <a:lnTo>
                    <a:pt x="2576" y="7649"/>
                  </a:lnTo>
                  <a:cubicBezTo>
                    <a:pt x="1665" y="8365"/>
                    <a:pt x="946" y="9382"/>
                    <a:pt x="465" y="10671"/>
                  </a:cubicBezTo>
                  <a:cubicBezTo>
                    <a:pt x="465" y="10671"/>
                    <a:pt x="455" y="10698"/>
                    <a:pt x="438" y="10749"/>
                  </a:cubicBezTo>
                  <a:cubicBezTo>
                    <a:pt x="257" y="11250"/>
                    <a:pt x="110" y="11799"/>
                    <a:pt x="1" y="12383"/>
                  </a:cubicBezTo>
                  <a:lnTo>
                    <a:pt x="23775" y="47596"/>
                  </a:lnTo>
                  <a:lnTo>
                    <a:pt x="30249" y="43732"/>
                  </a:lnTo>
                  <a:lnTo>
                    <a:pt x="34529" y="41239"/>
                  </a:lnTo>
                  <a:cubicBezTo>
                    <a:pt x="32983" y="39558"/>
                    <a:pt x="31899" y="36600"/>
                    <a:pt x="32717" y="31874"/>
                  </a:cubicBezTo>
                  <a:cubicBezTo>
                    <a:pt x="33451" y="31403"/>
                    <a:pt x="34088" y="30547"/>
                    <a:pt x="34392" y="29602"/>
                  </a:cubicBezTo>
                  <a:cubicBezTo>
                    <a:pt x="34822" y="28272"/>
                    <a:pt x="34566" y="26840"/>
                    <a:pt x="33901" y="25656"/>
                  </a:cubicBezTo>
                  <a:cubicBezTo>
                    <a:pt x="34024" y="24125"/>
                    <a:pt x="33993" y="22676"/>
                    <a:pt x="33894" y="21417"/>
                  </a:cubicBezTo>
                  <a:cubicBezTo>
                    <a:pt x="33846" y="20179"/>
                    <a:pt x="33659" y="18907"/>
                    <a:pt x="33359" y="17625"/>
                  </a:cubicBezTo>
                  <a:cubicBezTo>
                    <a:pt x="33287" y="17301"/>
                    <a:pt x="33240" y="17120"/>
                    <a:pt x="33240" y="17120"/>
                  </a:cubicBezTo>
                  <a:lnTo>
                    <a:pt x="33229" y="17113"/>
                  </a:lnTo>
                  <a:cubicBezTo>
                    <a:pt x="31616" y="10923"/>
                    <a:pt x="27298" y="4665"/>
                    <a:pt x="22223" y="1735"/>
                  </a:cubicBezTo>
                  <a:cubicBezTo>
                    <a:pt x="20213" y="574"/>
                    <a:pt x="18430" y="0"/>
                    <a:pt x="16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477;p44">
              <a:extLst>
                <a:ext uri="{FF2B5EF4-FFF2-40B4-BE49-F238E27FC236}">
                  <a16:creationId xmlns:a16="http://schemas.microsoft.com/office/drawing/2014/main" id="{8292B356-6CEF-43C6-A2A5-0BC5E1A6E945}"/>
                </a:ext>
              </a:extLst>
            </p:cNvPr>
            <p:cNvSpPr/>
            <p:nvPr/>
          </p:nvSpPr>
          <p:spPr>
            <a:xfrm>
              <a:off x="3636813" y="3800925"/>
              <a:ext cx="314650" cy="280125"/>
            </a:xfrm>
            <a:custGeom>
              <a:avLst/>
              <a:gdLst/>
              <a:ahLst/>
              <a:cxnLst/>
              <a:rect l="l" t="t" r="r" b="b"/>
              <a:pathLst>
                <a:path w="12586" h="11205" extrusionOk="0">
                  <a:moveTo>
                    <a:pt x="12585" y="1"/>
                  </a:moveTo>
                  <a:lnTo>
                    <a:pt x="1836" y="6265"/>
                  </a:lnTo>
                  <a:lnTo>
                    <a:pt x="1" y="10328"/>
                  </a:lnTo>
                  <a:lnTo>
                    <a:pt x="594" y="11204"/>
                  </a:lnTo>
                  <a:lnTo>
                    <a:pt x="12463" y="5089"/>
                  </a:lnTo>
                  <a:cubicBezTo>
                    <a:pt x="12237" y="3684"/>
                    <a:pt x="12237" y="2003"/>
                    <a:pt x="12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478;p44">
              <a:extLst>
                <a:ext uri="{FF2B5EF4-FFF2-40B4-BE49-F238E27FC236}">
                  <a16:creationId xmlns:a16="http://schemas.microsoft.com/office/drawing/2014/main" id="{604CA108-607A-4531-9DFA-A51D4F9CCB4A}"/>
                </a:ext>
              </a:extLst>
            </p:cNvPr>
            <p:cNvSpPr/>
            <p:nvPr/>
          </p:nvSpPr>
          <p:spPr>
            <a:xfrm>
              <a:off x="3649288" y="3645500"/>
              <a:ext cx="348400" cy="245675"/>
            </a:xfrm>
            <a:custGeom>
              <a:avLst/>
              <a:gdLst/>
              <a:ahLst/>
              <a:cxnLst/>
              <a:rect l="l" t="t" r="r" b="b"/>
              <a:pathLst>
                <a:path w="13936" h="9827" extrusionOk="0">
                  <a:moveTo>
                    <a:pt x="13270" y="0"/>
                  </a:moveTo>
                  <a:lnTo>
                    <a:pt x="2520" y="6266"/>
                  </a:lnTo>
                  <a:lnTo>
                    <a:pt x="426" y="6930"/>
                  </a:lnTo>
                  <a:lnTo>
                    <a:pt x="0" y="9826"/>
                  </a:lnTo>
                  <a:lnTo>
                    <a:pt x="13935" y="1985"/>
                  </a:lnTo>
                  <a:cubicBezTo>
                    <a:pt x="13846" y="1289"/>
                    <a:pt x="13615" y="611"/>
                    <a:pt x="13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479;p44">
              <a:extLst>
                <a:ext uri="{FF2B5EF4-FFF2-40B4-BE49-F238E27FC236}">
                  <a16:creationId xmlns:a16="http://schemas.microsoft.com/office/drawing/2014/main" id="{3F46EDFF-C2FB-4F56-8D59-01E52382F528}"/>
                </a:ext>
              </a:extLst>
            </p:cNvPr>
            <p:cNvSpPr/>
            <p:nvPr/>
          </p:nvSpPr>
          <p:spPr>
            <a:xfrm>
              <a:off x="2860363" y="3164500"/>
              <a:ext cx="1133300" cy="1658250"/>
            </a:xfrm>
            <a:custGeom>
              <a:avLst/>
              <a:gdLst/>
              <a:ahLst/>
              <a:cxnLst/>
              <a:rect l="l" t="t" r="r" b="b"/>
              <a:pathLst>
                <a:path w="45332" h="66330" extrusionOk="0">
                  <a:moveTo>
                    <a:pt x="17214" y="0"/>
                  </a:moveTo>
                  <a:cubicBezTo>
                    <a:pt x="14520" y="0"/>
                    <a:pt x="12414" y="1515"/>
                    <a:pt x="11391" y="4255"/>
                  </a:cubicBezTo>
                  <a:cubicBezTo>
                    <a:pt x="11391" y="4255"/>
                    <a:pt x="11381" y="4282"/>
                    <a:pt x="11364" y="4333"/>
                  </a:cubicBezTo>
                  <a:cubicBezTo>
                    <a:pt x="10985" y="5377"/>
                    <a:pt x="10763" y="6594"/>
                    <a:pt x="10722" y="7972"/>
                  </a:cubicBezTo>
                  <a:cubicBezTo>
                    <a:pt x="10637" y="9108"/>
                    <a:pt x="10613" y="10493"/>
                    <a:pt x="10736" y="12119"/>
                  </a:cubicBezTo>
                  <a:cubicBezTo>
                    <a:pt x="10122" y="12566"/>
                    <a:pt x="9900" y="13688"/>
                    <a:pt x="10317" y="15451"/>
                  </a:cubicBezTo>
                  <a:cubicBezTo>
                    <a:pt x="10607" y="16690"/>
                    <a:pt x="11203" y="18201"/>
                    <a:pt x="11896" y="19482"/>
                  </a:cubicBezTo>
                  <a:cubicBezTo>
                    <a:pt x="12724" y="25101"/>
                    <a:pt x="11715" y="26891"/>
                    <a:pt x="10229" y="26891"/>
                  </a:cubicBezTo>
                  <a:cubicBezTo>
                    <a:pt x="10187" y="26891"/>
                    <a:pt x="10144" y="26889"/>
                    <a:pt x="10102" y="26887"/>
                  </a:cubicBezTo>
                  <a:lnTo>
                    <a:pt x="10102" y="26887"/>
                  </a:lnTo>
                  <a:cubicBezTo>
                    <a:pt x="10102" y="26887"/>
                    <a:pt x="11459" y="28858"/>
                    <a:pt x="16906" y="32517"/>
                  </a:cubicBezTo>
                  <a:cubicBezTo>
                    <a:pt x="16513" y="33541"/>
                    <a:pt x="15769" y="34321"/>
                    <a:pt x="14410" y="34321"/>
                  </a:cubicBezTo>
                  <a:cubicBezTo>
                    <a:pt x="13786" y="34321"/>
                    <a:pt x="13033" y="34157"/>
                    <a:pt x="12124" y="33776"/>
                  </a:cubicBezTo>
                  <a:cubicBezTo>
                    <a:pt x="9319" y="32598"/>
                    <a:pt x="6623" y="31389"/>
                    <a:pt x="4541" y="31389"/>
                  </a:cubicBezTo>
                  <a:cubicBezTo>
                    <a:pt x="1698" y="31389"/>
                    <a:pt x="0" y="33643"/>
                    <a:pt x="733" y="41310"/>
                  </a:cubicBezTo>
                  <a:lnTo>
                    <a:pt x="22406" y="53826"/>
                  </a:lnTo>
                  <a:lnTo>
                    <a:pt x="22406" y="53826"/>
                  </a:lnTo>
                  <a:lnTo>
                    <a:pt x="22390" y="53812"/>
                  </a:lnTo>
                  <a:lnTo>
                    <a:pt x="44063" y="66329"/>
                  </a:lnTo>
                  <a:cubicBezTo>
                    <a:pt x="45332" y="54511"/>
                    <a:pt x="39308" y="50518"/>
                    <a:pt x="32672" y="45637"/>
                  </a:cubicBezTo>
                  <a:cubicBezTo>
                    <a:pt x="29783" y="43516"/>
                    <a:pt x="28463" y="41013"/>
                    <a:pt x="27890" y="38861"/>
                  </a:cubicBezTo>
                  <a:lnTo>
                    <a:pt x="27890" y="38861"/>
                  </a:lnTo>
                  <a:cubicBezTo>
                    <a:pt x="32059" y="40873"/>
                    <a:pt x="33834" y="41110"/>
                    <a:pt x="34439" y="41110"/>
                  </a:cubicBezTo>
                  <a:cubicBezTo>
                    <a:pt x="34626" y="41110"/>
                    <a:pt x="34701" y="41088"/>
                    <a:pt x="34701" y="41088"/>
                  </a:cubicBezTo>
                  <a:cubicBezTo>
                    <a:pt x="33160" y="39407"/>
                    <a:pt x="32072" y="36449"/>
                    <a:pt x="32894" y="31722"/>
                  </a:cubicBezTo>
                  <a:cubicBezTo>
                    <a:pt x="33627" y="31252"/>
                    <a:pt x="34262" y="30396"/>
                    <a:pt x="34565" y="29451"/>
                  </a:cubicBezTo>
                  <a:cubicBezTo>
                    <a:pt x="34995" y="28121"/>
                    <a:pt x="34742" y="26689"/>
                    <a:pt x="34077" y="25506"/>
                  </a:cubicBezTo>
                  <a:cubicBezTo>
                    <a:pt x="34197" y="23978"/>
                    <a:pt x="34166" y="22525"/>
                    <a:pt x="34070" y="21270"/>
                  </a:cubicBezTo>
                  <a:cubicBezTo>
                    <a:pt x="34019" y="20032"/>
                    <a:pt x="33835" y="18756"/>
                    <a:pt x="33531" y="17474"/>
                  </a:cubicBezTo>
                  <a:cubicBezTo>
                    <a:pt x="33464" y="17150"/>
                    <a:pt x="33415" y="16969"/>
                    <a:pt x="33415" y="16969"/>
                  </a:cubicBezTo>
                  <a:lnTo>
                    <a:pt x="33405" y="16962"/>
                  </a:lnTo>
                  <a:cubicBezTo>
                    <a:pt x="31789" y="10773"/>
                    <a:pt x="27471" y="4514"/>
                    <a:pt x="22396" y="1585"/>
                  </a:cubicBezTo>
                  <a:cubicBezTo>
                    <a:pt x="20535" y="509"/>
                    <a:pt x="18776" y="0"/>
                    <a:pt x="17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480;p44">
            <a:extLst>
              <a:ext uri="{FF2B5EF4-FFF2-40B4-BE49-F238E27FC236}">
                <a16:creationId xmlns:a16="http://schemas.microsoft.com/office/drawing/2014/main" id="{ECF7FA5C-73C2-40EF-8A06-7AA95218B267}"/>
              </a:ext>
            </a:extLst>
          </p:cNvPr>
          <p:cNvGrpSpPr/>
          <p:nvPr/>
        </p:nvGrpSpPr>
        <p:grpSpPr>
          <a:xfrm flipH="1">
            <a:off x="476060" y="1163171"/>
            <a:ext cx="1077076" cy="1163170"/>
            <a:chOff x="4485175" y="2963684"/>
            <a:chExt cx="1458350" cy="1859035"/>
          </a:xfrm>
        </p:grpSpPr>
        <p:sp>
          <p:nvSpPr>
            <p:cNvPr id="97" name="Google Shape;7481;p44">
              <a:extLst>
                <a:ext uri="{FF2B5EF4-FFF2-40B4-BE49-F238E27FC236}">
                  <a16:creationId xmlns:a16="http://schemas.microsoft.com/office/drawing/2014/main" id="{AEE2883A-80BA-4ED6-B84C-A1E98D65D786}"/>
                </a:ext>
              </a:extLst>
            </p:cNvPr>
            <p:cNvSpPr/>
            <p:nvPr/>
          </p:nvSpPr>
          <p:spPr>
            <a:xfrm>
              <a:off x="4549451" y="2963684"/>
              <a:ext cx="1394074" cy="1859032"/>
            </a:xfrm>
            <a:custGeom>
              <a:avLst/>
              <a:gdLst/>
              <a:ahLst/>
              <a:cxnLst/>
              <a:rect l="l" t="t" r="r" b="b"/>
              <a:pathLst>
                <a:path w="41817" h="55764" extrusionOk="0">
                  <a:moveTo>
                    <a:pt x="18425" y="0"/>
                  </a:moveTo>
                  <a:cubicBezTo>
                    <a:pt x="18195" y="0"/>
                    <a:pt x="17981" y="18"/>
                    <a:pt x="17786" y="53"/>
                  </a:cubicBezTo>
                  <a:cubicBezTo>
                    <a:pt x="17271" y="146"/>
                    <a:pt x="16913" y="363"/>
                    <a:pt x="16661" y="629"/>
                  </a:cubicBezTo>
                  <a:lnTo>
                    <a:pt x="8192" y="5299"/>
                  </a:lnTo>
                  <a:lnTo>
                    <a:pt x="11033" y="17501"/>
                  </a:lnTo>
                  <a:lnTo>
                    <a:pt x="11200" y="22634"/>
                  </a:lnTo>
                  <a:lnTo>
                    <a:pt x="8701" y="24301"/>
                  </a:lnTo>
                  <a:lnTo>
                    <a:pt x="1" y="29172"/>
                  </a:lnTo>
                  <a:lnTo>
                    <a:pt x="8380" y="35652"/>
                  </a:lnTo>
                  <a:lnTo>
                    <a:pt x="32168" y="55763"/>
                  </a:lnTo>
                  <a:lnTo>
                    <a:pt x="40834" y="50914"/>
                  </a:lnTo>
                  <a:cubicBezTo>
                    <a:pt x="41816" y="41770"/>
                    <a:pt x="37154" y="38680"/>
                    <a:pt x="32021" y="34905"/>
                  </a:cubicBezTo>
                  <a:cubicBezTo>
                    <a:pt x="28352" y="32208"/>
                    <a:pt x="27949" y="28712"/>
                    <a:pt x="28018" y="26935"/>
                  </a:cubicBezTo>
                  <a:cubicBezTo>
                    <a:pt x="28553" y="26621"/>
                    <a:pt x="29047" y="26174"/>
                    <a:pt x="29494" y="25632"/>
                  </a:cubicBezTo>
                  <a:lnTo>
                    <a:pt x="31874" y="24301"/>
                  </a:lnTo>
                  <a:cubicBezTo>
                    <a:pt x="32014" y="24243"/>
                    <a:pt x="32151" y="24169"/>
                    <a:pt x="32280" y="24076"/>
                  </a:cubicBezTo>
                  <a:lnTo>
                    <a:pt x="32301" y="24067"/>
                  </a:lnTo>
                  <a:lnTo>
                    <a:pt x="32298" y="24063"/>
                  </a:lnTo>
                  <a:cubicBezTo>
                    <a:pt x="32819" y="23688"/>
                    <a:pt x="33266" y="23064"/>
                    <a:pt x="33488" y="22381"/>
                  </a:cubicBezTo>
                  <a:cubicBezTo>
                    <a:pt x="33955" y="20932"/>
                    <a:pt x="33376" y="19329"/>
                    <a:pt x="32335" y="18326"/>
                  </a:cubicBezTo>
                  <a:cubicBezTo>
                    <a:pt x="32737" y="15915"/>
                    <a:pt x="32369" y="13944"/>
                    <a:pt x="31898" y="12553"/>
                  </a:cubicBezTo>
                  <a:cubicBezTo>
                    <a:pt x="33160" y="11720"/>
                    <a:pt x="33651" y="9214"/>
                    <a:pt x="33651" y="9214"/>
                  </a:cubicBezTo>
                  <a:cubicBezTo>
                    <a:pt x="33651" y="9214"/>
                    <a:pt x="30732" y="7484"/>
                    <a:pt x="27025" y="4251"/>
                  </a:cubicBezTo>
                  <a:cubicBezTo>
                    <a:pt x="23701" y="1347"/>
                    <a:pt x="20433" y="0"/>
                    <a:pt x="18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482;p44">
              <a:extLst>
                <a:ext uri="{FF2B5EF4-FFF2-40B4-BE49-F238E27FC236}">
                  <a16:creationId xmlns:a16="http://schemas.microsoft.com/office/drawing/2014/main" id="{C1807366-35DD-474F-A2D6-604BB50FE797}"/>
                </a:ext>
              </a:extLst>
            </p:cNvPr>
            <p:cNvSpPr/>
            <p:nvPr/>
          </p:nvSpPr>
          <p:spPr>
            <a:xfrm>
              <a:off x="4822557" y="2963684"/>
              <a:ext cx="850806" cy="963087"/>
            </a:xfrm>
            <a:custGeom>
              <a:avLst/>
              <a:gdLst/>
              <a:ahLst/>
              <a:cxnLst/>
              <a:rect l="l" t="t" r="r" b="b"/>
              <a:pathLst>
                <a:path w="25521" h="28889" extrusionOk="0">
                  <a:moveTo>
                    <a:pt x="10233" y="0"/>
                  </a:moveTo>
                  <a:cubicBezTo>
                    <a:pt x="10003" y="0"/>
                    <a:pt x="9789" y="18"/>
                    <a:pt x="9594" y="53"/>
                  </a:cubicBezTo>
                  <a:cubicBezTo>
                    <a:pt x="9079" y="146"/>
                    <a:pt x="8721" y="363"/>
                    <a:pt x="8469" y="629"/>
                  </a:cubicBezTo>
                  <a:lnTo>
                    <a:pt x="0" y="5299"/>
                  </a:lnTo>
                  <a:lnTo>
                    <a:pt x="389" y="6956"/>
                  </a:lnTo>
                  <a:lnTo>
                    <a:pt x="2971" y="8579"/>
                  </a:lnTo>
                  <a:lnTo>
                    <a:pt x="15474" y="28888"/>
                  </a:lnTo>
                  <a:lnTo>
                    <a:pt x="24109" y="24067"/>
                  </a:lnTo>
                  <a:lnTo>
                    <a:pt x="24106" y="24063"/>
                  </a:lnTo>
                  <a:cubicBezTo>
                    <a:pt x="24627" y="23688"/>
                    <a:pt x="25074" y="23064"/>
                    <a:pt x="25296" y="22381"/>
                  </a:cubicBezTo>
                  <a:cubicBezTo>
                    <a:pt x="25337" y="22245"/>
                    <a:pt x="25371" y="22109"/>
                    <a:pt x="25395" y="21969"/>
                  </a:cubicBezTo>
                  <a:cubicBezTo>
                    <a:pt x="25521" y="21311"/>
                    <a:pt x="25446" y="20635"/>
                    <a:pt x="25225" y="20012"/>
                  </a:cubicBezTo>
                  <a:cubicBezTo>
                    <a:pt x="25220" y="20001"/>
                    <a:pt x="25217" y="19991"/>
                    <a:pt x="25214" y="19981"/>
                  </a:cubicBezTo>
                  <a:cubicBezTo>
                    <a:pt x="25193" y="19919"/>
                    <a:pt x="25166" y="19861"/>
                    <a:pt x="25143" y="19800"/>
                  </a:cubicBezTo>
                  <a:cubicBezTo>
                    <a:pt x="25132" y="19776"/>
                    <a:pt x="25125" y="19755"/>
                    <a:pt x="25115" y="19732"/>
                  </a:cubicBezTo>
                  <a:cubicBezTo>
                    <a:pt x="25091" y="19680"/>
                    <a:pt x="25067" y="19626"/>
                    <a:pt x="25044" y="19575"/>
                  </a:cubicBezTo>
                  <a:cubicBezTo>
                    <a:pt x="25030" y="19548"/>
                    <a:pt x="25013" y="19516"/>
                    <a:pt x="24999" y="19489"/>
                  </a:cubicBezTo>
                  <a:cubicBezTo>
                    <a:pt x="24975" y="19442"/>
                    <a:pt x="24951" y="19398"/>
                    <a:pt x="24927" y="19349"/>
                  </a:cubicBezTo>
                  <a:cubicBezTo>
                    <a:pt x="24907" y="19319"/>
                    <a:pt x="24890" y="19285"/>
                    <a:pt x="24869" y="19255"/>
                  </a:cubicBezTo>
                  <a:cubicBezTo>
                    <a:pt x="24846" y="19214"/>
                    <a:pt x="24822" y="19173"/>
                    <a:pt x="24795" y="19132"/>
                  </a:cubicBezTo>
                  <a:cubicBezTo>
                    <a:pt x="24770" y="19094"/>
                    <a:pt x="24750" y="19060"/>
                    <a:pt x="24726" y="19022"/>
                  </a:cubicBezTo>
                  <a:cubicBezTo>
                    <a:pt x="24699" y="18989"/>
                    <a:pt x="24675" y="18951"/>
                    <a:pt x="24652" y="18916"/>
                  </a:cubicBezTo>
                  <a:cubicBezTo>
                    <a:pt x="24624" y="18879"/>
                    <a:pt x="24593" y="18838"/>
                    <a:pt x="24562" y="18800"/>
                  </a:cubicBezTo>
                  <a:cubicBezTo>
                    <a:pt x="24542" y="18770"/>
                    <a:pt x="24518" y="18739"/>
                    <a:pt x="24494" y="18712"/>
                  </a:cubicBezTo>
                  <a:cubicBezTo>
                    <a:pt x="24457" y="18668"/>
                    <a:pt x="24422" y="18627"/>
                    <a:pt x="24386" y="18583"/>
                  </a:cubicBezTo>
                  <a:cubicBezTo>
                    <a:pt x="24365" y="18559"/>
                    <a:pt x="24345" y="18534"/>
                    <a:pt x="24324" y="18514"/>
                  </a:cubicBezTo>
                  <a:cubicBezTo>
                    <a:pt x="24266" y="18449"/>
                    <a:pt x="24205" y="18388"/>
                    <a:pt x="24143" y="18326"/>
                  </a:cubicBezTo>
                  <a:cubicBezTo>
                    <a:pt x="24545" y="15915"/>
                    <a:pt x="24177" y="13944"/>
                    <a:pt x="23706" y="12553"/>
                  </a:cubicBezTo>
                  <a:cubicBezTo>
                    <a:pt x="24968" y="11720"/>
                    <a:pt x="25459" y="9214"/>
                    <a:pt x="25459" y="9214"/>
                  </a:cubicBezTo>
                  <a:cubicBezTo>
                    <a:pt x="25459" y="9214"/>
                    <a:pt x="22540" y="7484"/>
                    <a:pt x="18833" y="4251"/>
                  </a:cubicBezTo>
                  <a:cubicBezTo>
                    <a:pt x="15509" y="1347"/>
                    <a:pt x="12241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483;p44">
              <a:extLst>
                <a:ext uri="{FF2B5EF4-FFF2-40B4-BE49-F238E27FC236}">
                  <a16:creationId xmlns:a16="http://schemas.microsoft.com/office/drawing/2014/main" id="{D80E33CD-DB27-4323-B56F-4F91923C0612}"/>
                </a:ext>
              </a:extLst>
            </p:cNvPr>
            <p:cNvSpPr/>
            <p:nvPr/>
          </p:nvSpPr>
          <p:spPr>
            <a:xfrm>
              <a:off x="5316694" y="3574638"/>
              <a:ext cx="354078" cy="275068"/>
            </a:xfrm>
            <a:custGeom>
              <a:avLst/>
              <a:gdLst/>
              <a:ahLst/>
              <a:cxnLst/>
              <a:rect l="l" t="t" r="r" b="b"/>
              <a:pathLst>
                <a:path w="10621" h="8251" extrusionOk="0">
                  <a:moveTo>
                    <a:pt x="9321" y="0"/>
                  </a:moveTo>
                  <a:lnTo>
                    <a:pt x="652" y="4850"/>
                  </a:lnTo>
                  <a:lnTo>
                    <a:pt x="0" y="8250"/>
                  </a:lnTo>
                  <a:cubicBezTo>
                    <a:pt x="0" y="8250"/>
                    <a:pt x="7258" y="4591"/>
                    <a:pt x="10620" y="2715"/>
                  </a:cubicBezTo>
                  <a:cubicBezTo>
                    <a:pt x="10542" y="1689"/>
                    <a:pt x="10047" y="699"/>
                    <a:pt x="9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484;p44">
              <a:extLst>
                <a:ext uri="{FF2B5EF4-FFF2-40B4-BE49-F238E27FC236}">
                  <a16:creationId xmlns:a16="http://schemas.microsoft.com/office/drawing/2014/main" id="{B870DA5C-79C6-437B-9853-AE0F0D3EDA24}"/>
                </a:ext>
              </a:extLst>
            </p:cNvPr>
            <p:cNvSpPr/>
            <p:nvPr/>
          </p:nvSpPr>
          <p:spPr>
            <a:xfrm>
              <a:off x="5290657" y="3270828"/>
              <a:ext cx="380681" cy="273034"/>
            </a:xfrm>
            <a:custGeom>
              <a:avLst/>
              <a:gdLst/>
              <a:ahLst/>
              <a:cxnLst/>
              <a:rect l="l" t="t" r="r" b="b"/>
              <a:pathLst>
                <a:path w="11419" h="8190" extrusionOk="0">
                  <a:moveTo>
                    <a:pt x="11418" y="1"/>
                  </a:moveTo>
                  <a:lnTo>
                    <a:pt x="2749" y="4851"/>
                  </a:lnTo>
                  <a:lnTo>
                    <a:pt x="0" y="6961"/>
                  </a:lnTo>
                  <a:lnTo>
                    <a:pt x="1000" y="8189"/>
                  </a:lnTo>
                  <a:lnTo>
                    <a:pt x="9665" y="3340"/>
                  </a:lnTo>
                  <a:cubicBezTo>
                    <a:pt x="10927" y="2507"/>
                    <a:pt x="11418" y="1"/>
                    <a:pt x="1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85;p44">
              <a:extLst>
                <a:ext uri="{FF2B5EF4-FFF2-40B4-BE49-F238E27FC236}">
                  <a16:creationId xmlns:a16="http://schemas.microsoft.com/office/drawing/2014/main" id="{D168E56F-451C-4205-8A16-885E15436648}"/>
                </a:ext>
              </a:extLst>
            </p:cNvPr>
            <p:cNvSpPr/>
            <p:nvPr/>
          </p:nvSpPr>
          <p:spPr>
            <a:xfrm>
              <a:off x="4485175" y="3125374"/>
              <a:ext cx="1169446" cy="1697345"/>
            </a:xfrm>
            <a:custGeom>
              <a:avLst/>
              <a:gdLst/>
              <a:ahLst/>
              <a:cxnLst/>
              <a:rect l="l" t="t" r="r" b="b"/>
              <a:pathLst>
                <a:path w="35079" h="50914" extrusionOk="0">
                  <a:moveTo>
                    <a:pt x="11683" y="0"/>
                  </a:moveTo>
                  <a:cubicBezTo>
                    <a:pt x="11453" y="0"/>
                    <a:pt x="11240" y="18"/>
                    <a:pt x="11045" y="53"/>
                  </a:cubicBezTo>
                  <a:cubicBezTo>
                    <a:pt x="9148" y="394"/>
                    <a:pt x="9363" y="2426"/>
                    <a:pt x="9363" y="2426"/>
                  </a:cubicBezTo>
                  <a:cubicBezTo>
                    <a:pt x="8408" y="4292"/>
                    <a:pt x="8657" y="6850"/>
                    <a:pt x="9091" y="8818"/>
                  </a:cubicBezTo>
                  <a:cubicBezTo>
                    <a:pt x="9013" y="8805"/>
                    <a:pt x="8939" y="8799"/>
                    <a:pt x="8867" y="8799"/>
                  </a:cubicBezTo>
                  <a:cubicBezTo>
                    <a:pt x="7999" y="8799"/>
                    <a:pt x="7557" y="9735"/>
                    <a:pt x="7982" y="11546"/>
                  </a:cubicBezTo>
                  <a:cubicBezTo>
                    <a:pt x="8439" y="13494"/>
                    <a:pt x="9868" y="16311"/>
                    <a:pt x="10932" y="16737"/>
                  </a:cubicBezTo>
                  <a:cubicBezTo>
                    <a:pt x="11587" y="18725"/>
                    <a:pt x="12422" y="20673"/>
                    <a:pt x="13384" y="22351"/>
                  </a:cubicBezTo>
                  <a:cubicBezTo>
                    <a:pt x="13442" y="23855"/>
                    <a:pt x="13198" y="26148"/>
                    <a:pt x="11150" y="26148"/>
                  </a:cubicBezTo>
                  <a:cubicBezTo>
                    <a:pt x="10668" y="26148"/>
                    <a:pt x="10086" y="26021"/>
                    <a:pt x="9384" y="25727"/>
                  </a:cubicBezTo>
                  <a:cubicBezTo>
                    <a:pt x="7212" y="24816"/>
                    <a:pt x="5126" y="23880"/>
                    <a:pt x="3514" y="23880"/>
                  </a:cubicBezTo>
                  <a:cubicBezTo>
                    <a:pt x="1314" y="23880"/>
                    <a:pt x="1" y="25624"/>
                    <a:pt x="568" y="31556"/>
                  </a:cubicBezTo>
                  <a:lnTo>
                    <a:pt x="17341" y="41238"/>
                  </a:lnTo>
                  <a:lnTo>
                    <a:pt x="17323" y="41231"/>
                  </a:lnTo>
                  <a:lnTo>
                    <a:pt x="34096" y="50913"/>
                  </a:lnTo>
                  <a:cubicBezTo>
                    <a:pt x="35078" y="41770"/>
                    <a:pt x="30416" y="38680"/>
                    <a:pt x="25280" y="34904"/>
                  </a:cubicBezTo>
                  <a:cubicBezTo>
                    <a:pt x="21610" y="32207"/>
                    <a:pt x="21211" y="28711"/>
                    <a:pt x="21279" y="26934"/>
                  </a:cubicBezTo>
                  <a:cubicBezTo>
                    <a:pt x="22248" y="26365"/>
                    <a:pt x="23091" y="25373"/>
                    <a:pt x="23752" y="24128"/>
                  </a:cubicBezTo>
                  <a:cubicBezTo>
                    <a:pt x="24005" y="24336"/>
                    <a:pt x="24281" y="24428"/>
                    <a:pt x="24561" y="24428"/>
                  </a:cubicBezTo>
                  <a:cubicBezTo>
                    <a:pt x="25458" y="24428"/>
                    <a:pt x="26393" y="23479"/>
                    <a:pt x="26746" y="22381"/>
                  </a:cubicBezTo>
                  <a:cubicBezTo>
                    <a:pt x="27213" y="20932"/>
                    <a:pt x="26637" y="19329"/>
                    <a:pt x="25594" y="18326"/>
                  </a:cubicBezTo>
                  <a:cubicBezTo>
                    <a:pt x="26000" y="15915"/>
                    <a:pt x="25631" y="13944"/>
                    <a:pt x="25161" y="12552"/>
                  </a:cubicBezTo>
                  <a:cubicBezTo>
                    <a:pt x="26419" y="11720"/>
                    <a:pt x="26910" y="9214"/>
                    <a:pt x="26910" y="9214"/>
                  </a:cubicBezTo>
                  <a:cubicBezTo>
                    <a:pt x="26910" y="9214"/>
                    <a:pt x="23991" y="7484"/>
                    <a:pt x="20287" y="4248"/>
                  </a:cubicBezTo>
                  <a:cubicBezTo>
                    <a:pt x="16964" y="1347"/>
                    <a:pt x="13693" y="0"/>
                    <a:pt x="11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5333;p40">
            <a:extLst>
              <a:ext uri="{FF2B5EF4-FFF2-40B4-BE49-F238E27FC236}">
                <a16:creationId xmlns:a16="http://schemas.microsoft.com/office/drawing/2014/main" id="{E8BCA469-E3F3-4781-AA11-20D2099992B8}"/>
              </a:ext>
            </a:extLst>
          </p:cNvPr>
          <p:cNvSpPr txBox="1">
            <a:spLocks/>
          </p:cNvSpPr>
          <p:nvPr/>
        </p:nvSpPr>
        <p:spPr>
          <a:xfrm>
            <a:off x="1766507" y="1673065"/>
            <a:ext cx="837008" cy="116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None/>
              <a:defRPr sz="1100" b="0" i="0" u="none" strike="noStrike" cap="none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 algn="l"/>
            <a:r>
              <a:rPr lang="ko-KR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왕십리</a:t>
            </a:r>
            <a:r>
              <a:rPr lang="en-US" altLang="ko-KR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</a:p>
          <a:p>
            <a:pPr marL="0" indent="0" algn="l"/>
            <a:r>
              <a:rPr lang="ko-KR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인천</a:t>
            </a:r>
            <a:r>
              <a:rPr lang="en-US" altLang="ko-KR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</a:p>
          <a:p>
            <a:pPr marL="0" indent="0" algn="l"/>
            <a:r>
              <a:rPr lang="ko-KR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신림</a:t>
            </a:r>
            <a:r>
              <a:rPr lang="en-US" altLang="ko-KR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..?</a:t>
            </a:r>
          </a:p>
          <a:p>
            <a:pPr marL="0" indent="0" algn="l"/>
            <a:endParaRPr lang="en-US" altLang="ko-KR" sz="1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0" indent="0" algn="l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5" name="Google Shape;5712;p41">
            <a:extLst>
              <a:ext uri="{FF2B5EF4-FFF2-40B4-BE49-F238E27FC236}">
                <a16:creationId xmlns:a16="http://schemas.microsoft.com/office/drawing/2014/main" id="{4DFAD5BE-8CDB-4B60-A25C-347F321B85E1}"/>
              </a:ext>
            </a:extLst>
          </p:cNvPr>
          <p:cNvGrpSpPr/>
          <p:nvPr/>
        </p:nvGrpSpPr>
        <p:grpSpPr>
          <a:xfrm>
            <a:off x="3701159" y="397802"/>
            <a:ext cx="371150" cy="327800"/>
            <a:chOff x="4998800" y="1632275"/>
            <a:chExt cx="371150" cy="327800"/>
          </a:xfrm>
        </p:grpSpPr>
        <p:sp>
          <p:nvSpPr>
            <p:cNvPr id="106" name="Google Shape;5713;p41">
              <a:extLst>
                <a:ext uri="{FF2B5EF4-FFF2-40B4-BE49-F238E27FC236}">
                  <a16:creationId xmlns:a16="http://schemas.microsoft.com/office/drawing/2014/main" id="{176EFFB8-488F-4FAA-9644-5DA44E949589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14;p41">
              <a:extLst>
                <a:ext uri="{FF2B5EF4-FFF2-40B4-BE49-F238E27FC236}">
                  <a16:creationId xmlns:a16="http://schemas.microsoft.com/office/drawing/2014/main" id="{B15A9377-00A2-431A-9891-D79408B2FCA9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15;p41">
              <a:extLst>
                <a:ext uri="{FF2B5EF4-FFF2-40B4-BE49-F238E27FC236}">
                  <a16:creationId xmlns:a16="http://schemas.microsoft.com/office/drawing/2014/main" id="{115B4C70-B5E0-4887-B546-CE86ED984D51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716;p41">
              <a:extLst>
                <a:ext uri="{FF2B5EF4-FFF2-40B4-BE49-F238E27FC236}">
                  <a16:creationId xmlns:a16="http://schemas.microsoft.com/office/drawing/2014/main" id="{67629FCC-2A6A-4B2A-8288-70219AA8FF74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717;p41">
              <a:extLst>
                <a:ext uri="{FF2B5EF4-FFF2-40B4-BE49-F238E27FC236}">
                  <a16:creationId xmlns:a16="http://schemas.microsoft.com/office/drawing/2014/main" id="{8AB0A7A8-5146-40B0-A217-294D9E0A3C42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718;p41">
              <a:extLst>
                <a:ext uri="{FF2B5EF4-FFF2-40B4-BE49-F238E27FC236}">
                  <a16:creationId xmlns:a16="http://schemas.microsoft.com/office/drawing/2014/main" id="{48AFFCFC-0400-454A-B539-0E69560A80D0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719;p41">
              <a:extLst>
                <a:ext uri="{FF2B5EF4-FFF2-40B4-BE49-F238E27FC236}">
                  <a16:creationId xmlns:a16="http://schemas.microsoft.com/office/drawing/2014/main" id="{493C193D-F462-4913-AC85-FAA597001FAA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601;p28">
            <a:extLst>
              <a:ext uri="{FF2B5EF4-FFF2-40B4-BE49-F238E27FC236}">
                <a16:creationId xmlns:a16="http://schemas.microsoft.com/office/drawing/2014/main" id="{0A400FA2-BD1C-4A0E-BA38-8F87EE78CAB9}"/>
              </a:ext>
            </a:extLst>
          </p:cNvPr>
          <p:cNvSpPr txBox="1">
            <a:spLocks/>
          </p:cNvSpPr>
          <p:nvPr/>
        </p:nvSpPr>
        <p:spPr>
          <a:xfrm>
            <a:off x="5419919" y="3371272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배달의민족 한나는 열한살"/>
              <a:buNone/>
              <a:defRPr sz="1100" b="0" i="0" u="none" strike="noStrike" cap="none">
                <a:solidFill>
                  <a:srgbClr val="EFEFE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228600" indent="-228600">
              <a:buFont typeface="배달의민족 한나는 열한살"/>
              <a:buAutoNum type="arabicPeriod"/>
            </a:pPr>
            <a:r>
              <a:rPr lang="ko-KR" altLang="en-US" dirty="0"/>
              <a:t>전적 시스템 활용</a:t>
            </a:r>
            <a:endParaRPr lang="en-US" altLang="ko-KR" dirty="0"/>
          </a:p>
          <a:p>
            <a:pPr marL="228600" indent="-228600">
              <a:buFont typeface="배달의민족 한나는 열한살"/>
              <a:buAutoNum type="arabicPeriod"/>
            </a:pPr>
            <a:r>
              <a:rPr lang="ko-KR" altLang="en-US" dirty="0"/>
              <a:t>전적 기반 순위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2000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p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기능</a:t>
            </a:r>
            <a:r>
              <a:rPr lang="en" dirty="0"/>
              <a:t> </a:t>
            </a:r>
            <a:r>
              <a:rPr lang="ko-KR" altLang="en-US" dirty="0"/>
              <a:t>명세서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2CF011-314C-4710-8E9A-933A5059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00" y="870803"/>
            <a:ext cx="4938230" cy="351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7" name="Google Shape;6527;p43">
            <a:extLst>
              <a:ext uri="{FF2B5EF4-FFF2-40B4-BE49-F238E27FC236}">
                <a16:creationId xmlns:a16="http://schemas.microsoft.com/office/drawing/2014/main" id="{FD65EEF6-2CF5-4C07-BFE1-04B89A20CB63}"/>
              </a:ext>
            </a:extLst>
          </p:cNvPr>
          <p:cNvGrpSpPr/>
          <p:nvPr/>
        </p:nvGrpSpPr>
        <p:grpSpPr>
          <a:xfrm>
            <a:off x="6642416" y="2630634"/>
            <a:ext cx="1570684" cy="1369536"/>
            <a:chOff x="4002200" y="2278875"/>
            <a:chExt cx="1936725" cy="1688700"/>
          </a:xfrm>
        </p:grpSpPr>
        <p:sp>
          <p:nvSpPr>
            <p:cNvPr id="58" name="Google Shape;6528;p43">
              <a:extLst>
                <a:ext uri="{FF2B5EF4-FFF2-40B4-BE49-F238E27FC236}">
                  <a16:creationId xmlns:a16="http://schemas.microsoft.com/office/drawing/2014/main" id="{EF8B5883-DF1D-4925-A1C8-D013DA22927B}"/>
                </a:ext>
              </a:extLst>
            </p:cNvPr>
            <p:cNvSpPr/>
            <p:nvPr/>
          </p:nvSpPr>
          <p:spPr>
            <a:xfrm>
              <a:off x="4512375" y="3258625"/>
              <a:ext cx="1232625" cy="708950"/>
            </a:xfrm>
            <a:custGeom>
              <a:avLst/>
              <a:gdLst/>
              <a:ahLst/>
              <a:cxnLst/>
              <a:rect l="l" t="t" r="r" b="b"/>
              <a:pathLst>
                <a:path w="49305" h="28358" extrusionOk="0">
                  <a:moveTo>
                    <a:pt x="32081" y="0"/>
                  </a:moveTo>
                  <a:cubicBezTo>
                    <a:pt x="31878" y="0"/>
                    <a:pt x="31676" y="45"/>
                    <a:pt x="31522" y="133"/>
                  </a:cubicBezTo>
                  <a:lnTo>
                    <a:pt x="307" y="18154"/>
                  </a:lnTo>
                  <a:cubicBezTo>
                    <a:pt x="0" y="18331"/>
                    <a:pt x="0" y="18621"/>
                    <a:pt x="307" y="18799"/>
                  </a:cubicBezTo>
                  <a:lnTo>
                    <a:pt x="16635" y="28222"/>
                  </a:lnTo>
                  <a:cubicBezTo>
                    <a:pt x="16789" y="28313"/>
                    <a:pt x="16993" y="28358"/>
                    <a:pt x="17196" y="28358"/>
                  </a:cubicBezTo>
                  <a:cubicBezTo>
                    <a:pt x="17397" y="28358"/>
                    <a:pt x="17598" y="28314"/>
                    <a:pt x="17751" y="28225"/>
                  </a:cubicBezTo>
                  <a:lnTo>
                    <a:pt x="48997" y="10222"/>
                  </a:lnTo>
                  <a:cubicBezTo>
                    <a:pt x="49305" y="10045"/>
                    <a:pt x="49305" y="9754"/>
                    <a:pt x="48997" y="9577"/>
                  </a:cubicBezTo>
                  <a:lnTo>
                    <a:pt x="32639" y="133"/>
                  </a:lnTo>
                  <a:cubicBezTo>
                    <a:pt x="32485" y="45"/>
                    <a:pt x="32283" y="0"/>
                    <a:pt x="320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29;p43">
              <a:extLst>
                <a:ext uri="{FF2B5EF4-FFF2-40B4-BE49-F238E27FC236}">
                  <a16:creationId xmlns:a16="http://schemas.microsoft.com/office/drawing/2014/main" id="{C5971ECF-06B1-4F02-A49C-6B309D3178BC}"/>
                </a:ext>
              </a:extLst>
            </p:cNvPr>
            <p:cNvSpPr/>
            <p:nvPr/>
          </p:nvSpPr>
          <p:spPr>
            <a:xfrm>
              <a:off x="5715175" y="3173825"/>
              <a:ext cx="165400" cy="173800"/>
            </a:xfrm>
            <a:custGeom>
              <a:avLst/>
              <a:gdLst/>
              <a:ahLst/>
              <a:cxnLst/>
              <a:rect l="l" t="t" r="r" b="b"/>
              <a:pathLst>
                <a:path w="6616" h="6952" extrusionOk="0">
                  <a:moveTo>
                    <a:pt x="4477" y="0"/>
                  </a:moveTo>
                  <a:cubicBezTo>
                    <a:pt x="3506" y="0"/>
                    <a:pt x="2365" y="493"/>
                    <a:pt x="1377" y="1849"/>
                  </a:cubicBezTo>
                  <a:cubicBezTo>
                    <a:pt x="1" y="3733"/>
                    <a:pt x="151" y="6935"/>
                    <a:pt x="196" y="6952"/>
                  </a:cubicBezTo>
                  <a:lnTo>
                    <a:pt x="1612" y="6470"/>
                  </a:lnTo>
                  <a:cubicBezTo>
                    <a:pt x="2012" y="4320"/>
                    <a:pt x="3691" y="3140"/>
                    <a:pt x="5042" y="2464"/>
                  </a:cubicBezTo>
                  <a:cubicBezTo>
                    <a:pt x="6390" y="1791"/>
                    <a:pt x="6615" y="665"/>
                    <a:pt x="5520" y="204"/>
                  </a:cubicBezTo>
                  <a:cubicBezTo>
                    <a:pt x="5211" y="75"/>
                    <a:pt x="4857" y="0"/>
                    <a:pt x="44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30;p43">
              <a:extLst>
                <a:ext uri="{FF2B5EF4-FFF2-40B4-BE49-F238E27FC236}">
                  <a16:creationId xmlns:a16="http://schemas.microsoft.com/office/drawing/2014/main" id="{25512720-4651-4D23-93E5-CA6CA9A6BC3A}"/>
                </a:ext>
              </a:extLst>
            </p:cNvPr>
            <p:cNvSpPr/>
            <p:nvPr/>
          </p:nvSpPr>
          <p:spPr>
            <a:xfrm>
              <a:off x="5719375" y="3173800"/>
              <a:ext cx="151225" cy="173825"/>
            </a:xfrm>
            <a:custGeom>
              <a:avLst/>
              <a:gdLst/>
              <a:ahLst/>
              <a:cxnLst/>
              <a:rect l="l" t="t" r="r" b="b"/>
              <a:pathLst>
                <a:path w="6049" h="6953" extrusionOk="0">
                  <a:moveTo>
                    <a:pt x="4308" y="0"/>
                  </a:moveTo>
                  <a:cubicBezTo>
                    <a:pt x="3339" y="0"/>
                    <a:pt x="2198" y="496"/>
                    <a:pt x="1209" y="1850"/>
                  </a:cubicBezTo>
                  <a:cubicBezTo>
                    <a:pt x="168" y="3273"/>
                    <a:pt x="1" y="5451"/>
                    <a:pt x="1" y="6438"/>
                  </a:cubicBezTo>
                  <a:cubicBezTo>
                    <a:pt x="1" y="6755"/>
                    <a:pt x="17" y="6949"/>
                    <a:pt x="28" y="6953"/>
                  </a:cubicBezTo>
                  <a:lnTo>
                    <a:pt x="1444" y="6471"/>
                  </a:lnTo>
                  <a:cubicBezTo>
                    <a:pt x="1844" y="4321"/>
                    <a:pt x="3523" y="3141"/>
                    <a:pt x="4874" y="2465"/>
                  </a:cubicBezTo>
                  <a:cubicBezTo>
                    <a:pt x="5645" y="2079"/>
                    <a:pt x="6048" y="1547"/>
                    <a:pt x="6048" y="1076"/>
                  </a:cubicBezTo>
                  <a:cubicBezTo>
                    <a:pt x="6048" y="721"/>
                    <a:pt x="5820" y="403"/>
                    <a:pt x="5352" y="205"/>
                  </a:cubicBezTo>
                  <a:cubicBezTo>
                    <a:pt x="5041" y="75"/>
                    <a:pt x="4686" y="0"/>
                    <a:pt x="4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31;p43">
              <a:extLst>
                <a:ext uri="{FF2B5EF4-FFF2-40B4-BE49-F238E27FC236}">
                  <a16:creationId xmlns:a16="http://schemas.microsoft.com/office/drawing/2014/main" id="{A447A765-6D33-4BC3-AC52-F4EB32C01962}"/>
                </a:ext>
              </a:extLst>
            </p:cNvPr>
            <p:cNvSpPr/>
            <p:nvPr/>
          </p:nvSpPr>
          <p:spPr>
            <a:xfrm>
              <a:off x="5730025" y="3185750"/>
              <a:ext cx="109075" cy="138500"/>
            </a:xfrm>
            <a:custGeom>
              <a:avLst/>
              <a:gdLst/>
              <a:ahLst/>
              <a:cxnLst/>
              <a:rect l="l" t="t" r="r" b="b"/>
              <a:pathLst>
                <a:path w="4363" h="5540" extrusionOk="0">
                  <a:moveTo>
                    <a:pt x="4249" y="1"/>
                  </a:moveTo>
                  <a:cubicBezTo>
                    <a:pt x="4240" y="1"/>
                    <a:pt x="4232" y="2"/>
                    <a:pt x="4223" y="4"/>
                  </a:cubicBezTo>
                  <a:cubicBezTo>
                    <a:pt x="2537" y="427"/>
                    <a:pt x="540" y="2072"/>
                    <a:pt x="8" y="5420"/>
                  </a:cubicBezTo>
                  <a:cubicBezTo>
                    <a:pt x="1" y="5475"/>
                    <a:pt x="38" y="5530"/>
                    <a:pt x="93" y="5536"/>
                  </a:cubicBezTo>
                  <a:cubicBezTo>
                    <a:pt x="100" y="5539"/>
                    <a:pt x="103" y="5539"/>
                    <a:pt x="110" y="5539"/>
                  </a:cubicBezTo>
                  <a:cubicBezTo>
                    <a:pt x="158" y="5539"/>
                    <a:pt x="202" y="5502"/>
                    <a:pt x="213" y="5451"/>
                  </a:cubicBezTo>
                  <a:cubicBezTo>
                    <a:pt x="728" y="2201"/>
                    <a:pt x="2650" y="612"/>
                    <a:pt x="4274" y="205"/>
                  </a:cubicBezTo>
                  <a:cubicBezTo>
                    <a:pt x="4329" y="191"/>
                    <a:pt x="4362" y="133"/>
                    <a:pt x="4349" y="79"/>
                  </a:cubicBezTo>
                  <a:cubicBezTo>
                    <a:pt x="4337" y="32"/>
                    <a:pt x="4296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32;p43">
              <a:extLst>
                <a:ext uri="{FF2B5EF4-FFF2-40B4-BE49-F238E27FC236}">
                  <a16:creationId xmlns:a16="http://schemas.microsoft.com/office/drawing/2014/main" id="{B2C87D13-33CE-43F3-9818-A51B8BEEFF18}"/>
                </a:ext>
              </a:extLst>
            </p:cNvPr>
            <p:cNvSpPr/>
            <p:nvPr/>
          </p:nvSpPr>
          <p:spPr>
            <a:xfrm>
              <a:off x="5720050" y="3268975"/>
              <a:ext cx="218875" cy="227200"/>
            </a:xfrm>
            <a:custGeom>
              <a:avLst/>
              <a:gdLst/>
              <a:ahLst/>
              <a:cxnLst/>
              <a:rect l="l" t="t" r="r" b="b"/>
              <a:pathLst>
                <a:path w="8755" h="9088" extrusionOk="0">
                  <a:moveTo>
                    <a:pt x="6171" y="0"/>
                  </a:moveTo>
                  <a:cubicBezTo>
                    <a:pt x="5424" y="0"/>
                    <a:pt x="4735" y="212"/>
                    <a:pt x="4205" y="449"/>
                  </a:cubicBezTo>
                  <a:cubicBezTo>
                    <a:pt x="3455" y="785"/>
                    <a:pt x="3342" y="1137"/>
                    <a:pt x="2484" y="1137"/>
                  </a:cubicBezTo>
                  <a:cubicBezTo>
                    <a:pt x="2382" y="1137"/>
                    <a:pt x="2269" y="1132"/>
                    <a:pt x="2144" y="1122"/>
                  </a:cubicBezTo>
                  <a:cubicBezTo>
                    <a:pt x="2070" y="1115"/>
                    <a:pt x="1998" y="1112"/>
                    <a:pt x="1926" y="1112"/>
                  </a:cubicBezTo>
                  <a:cubicBezTo>
                    <a:pt x="855" y="1112"/>
                    <a:pt x="71" y="1808"/>
                    <a:pt x="1" y="2480"/>
                  </a:cubicBezTo>
                  <a:lnTo>
                    <a:pt x="250" y="9088"/>
                  </a:lnTo>
                  <a:cubicBezTo>
                    <a:pt x="461" y="8245"/>
                    <a:pt x="1308" y="7689"/>
                    <a:pt x="2311" y="7596"/>
                  </a:cubicBezTo>
                  <a:cubicBezTo>
                    <a:pt x="3352" y="7504"/>
                    <a:pt x="4564" y="7402"/>
                    <a:pt x="4888" y="6521"/>
                  </a:cubicBezTo>
                  <a:cubicBezTo>
                    <a:pt x="5209" y="5641"/>
                    <a:pt x="4884" y="4450"/>
                    <a:pt x="5032" y="3866"/>
                  </a:cubicBezTo>
                  <a:cubicBezTo>
                    <a:pt x="5212" y="3160"/>
                    <a:pt x="5482" y="2736"/>
                    <a:pt x="6850" y="2306"/>
                  </a:cubicBezTo>
                  <a:cubicBezTo>
                    <a:pt x="8075" y="1924"/>
                    <a:pt x="8755" y="750"/>
                    <a:pt x="7519" y="255"/>
                  </a:cubicBezTo>
                  <a:cubicBezTo>
                    <a:pt x="7064" y="73"/>
                    <a:pt x="6608" y="0"/>
                    <a:pt x="6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33;p43">
              <a:extLst>
                <a:ext uri="{FF2B5EF4-FFF2-40B4-BE49-F238E27FC236}">
                  <a16:creationId xmlns:a16="http://schemas.microsoft.com/office/drawing/2014/main" id="{43E78942-B0D1-4273-ADEE-C4E1DB168F50}"/>
                </a:ext>
              </a:extLst>
            </p:cNvPr>
            <p:cNvSpPr/>
            <p:nvPr/>
          </p:nvSpPr>
          <p:spPr>
            <a:xfrm>
              <a:off x="5723375" y="3284775"/>
              <a:ext cx="164625" cy="139900"/>
            </a:xfrm>
            <a:custGeom>
              <a:avLst/>
              <a:gdLst/>
              <a:ahLst/>
              <a:cxnLst/>
              <a:rect l="l" t="t" r="r" b="b"/>
              <a:pathLst>
                <a:path w="6585" h="5596" extrusionOk="0">
                  <a:moveTo>
                    <a:pt x="6477" y="1"/>
                  </a:moveTo>
                  <a:cubicBezTo>
                    <a:pt x="6473" y="1"/>
                    <a:pt x="6469" y="1"/>
                    <a:pt x="6465" y="2"/>
                  </a:cubicBezTo>
                  <a:cubicBezTo>
                    <a:pt x="5107" y="165"/>
                    <a:pt x="1018" y="2678"/>
                    <a:pt x="21" y="5459"/>
                  </a:cubicBezTo>
                  <a:cubicBezTo>
                    <a:pt x="0" y="5510"/>
                    <a:pt x="28" y="5572"/>
                    <a:pt x="82" y="5589"/>
                  </a:cubicBezTo>
                  <a:cubicBezTo>
                    <a:pt x="93" y="5592"/>
                    <a:pt x="107" y="5595"/>
                    <a:pt x="117" y="5595"/>
                  </a:cubicBezTo>
                  <a:cubicBezTo>
                    <a:pt x="161" y="5595"/>
                    <a:pt x="199" y="5568"/>
                    <a:pt x="216" y="5527"/>
                  </a:cubicBezTo>
                  <a:cubicBezTo>
                    <a:pt x="1188" y="2818"/>
                    <a:pt x="5168" y="364"/>
                    <a:pt x="6489" y="206"/>
                  </a:cubicBezTo>
                  <a:cubicBezTo>
                    <a:pt x="6543" y="200"/>
                    <a:pt x="6584" y="148"/>
                    <a:pt x="6578" y="94"/>
                  </a:cubicBezTo>
                  <a:cubicBezTo>
                    <a:pt x="6571" y="40"/>
                    <a:pt x="6529" y="1"/>
                    <a:pt x="6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34;p43">
              <a:extLst>
                <a:ext uri="{FF2B5EF4-FFF2-40B4-BE49-F238E27FC236}">
                  <a16:creationId xmlns:a16="http://schemas.microsoft.com/office/drawing/2014/main" id="{76C83FEE-4678-40C6-8E78-8BB9310A72B2}"/>
                </a:ext>
              </a:extLst>
            </p:cNvPr>
            <p:cNvSpPr/>
            <p:nvPr/>
          </p:nvSpPr>
          <p:spPr>
            <a:xfrm>
              <a:off x="5738575" y="3319075"/>
              <a:ext cx="13925" cy="64900"/>
            </a:xfrm>
            <a:custGeom>
              <a:avLst/>
              <a:gdLst/>
              <a:ahLst/>
              <a:cxnLst/>
              <a:rect l="l" t="t" r="r" b="b"/>
              <a:pathLst>
                <a:path w="557" h="2596" extrusionOk="0">
                  <a:moveTo>
                    <a:pt x="444" y="0"/>
                  </a:moveTo>
                  <a:cubicBezTo>
                    <a:pt x="402" y="0"/>
                    <a:pt x="361" y="26"/>
                    <a:pt x="345" y="66"/>
                  </a:cubicBezTo>
                  <a:cubicBezTo>
                    <a:pt x="331" y="107"/>
                    <a:pt x="0" y="1039"/>
                    <a:pt x="342" y="2517"/>
                  </a:cubicBezTo>
                  <a:cubicBezTo>
                    <a:pt x="352" y="2561"/>
                    <a:pt x="392" y="2596"/>
                    <a:pt x="441" y="2596"/>
                  </a:cubicBezTo>
                  <a:cubicBezTo>
                    <a:pt x="447" y="2596"/>
                    <a:pt x="457" y="2596"/>
                    <a:pt x="465" y="2592"/>
                  </a:cubicBezTo>
                  <a:cubicBezTo>
                    <a:pt x="519" y="2579"/>
                    <a:pt x="553" y="2524"/>
                    <a:pt x="539" y="2470"/>
                  </a:cubicBezTo>
                  <a:cubicBezTo>
                    <a:pt x="216" y="1057"/>
                    <a:pt x="533" y="145"/>
                    <a:pt x="536" y="138"/>
                  </a:cubicBezTo>
                  <a:cubicBezTo>
                    <a:pt x="556" y="83"/>
                    <a:pt x="529" y="25"/>
                    <a:pt x="474" y="5"/>
                  </a:cubicBezTo>
                  <a:cubicBezTo>
                    <a:pt x="464" y="2"/>
                    <a:pt x="45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35;p43">
              <a:extLst>
                <a:ext uri="{FF2B5EF4-FFF2-40B4-BE49-F238E27FC236}">
                  <a16:creationId xmlns:a16="http://schemas.microsoft.com/office/drawing/2014/main" id="{32AFA5C1-D325-4312-AD96-2B01B05E0D4B}"/>
                </a:ext>
              </a:extLst>
            </p:cNvPr>
            <p:cNvSpPr/>
            <p:nvPr/>
          </p:nvSpPr>
          <p:spPr>
            <a:xfrm>
              <a:off x="5729775" y="3398700"/>
              <a:ext cx="71200" cy="11300"/>
            </a:xfrm>
            <a:custGeom>
              <a:avLst/>
              <a:gdLst/>
              <a:ahLst/>
              <a:cxnLst/>
              <a:rect l="l" t="t" r="r" b="b"/>
              <a:pathLst>
                <a:path w="2848" h="452" extrusionOk="0">
                  <a:moveTo>
                    <a:pt x="1448" y="1"/>
                  </a:moveTo>
                  <a:cubicBezTo>
                    <a:pt x="960" y="1"/>
                    <a:pt x="436" y="59"/>
                    <a:pt x="72" y="257"/>
                  </a:cubicBezTo>
                  <a:cubicBezTo>
                    <a:pt x="21" y="285"/>
                    <a:pt x="1" y="346"/>
                    <a:pt x="28" y="397"/>
                  </a:cubicBezTo>
                  <a:cubicBezTo>
                    <a:pt x="48" y="431"/>
                    <a:pt x="83" y="452"/>
                    <a:pt x="120" y="452"/>
                  </a:cubicBezTo>
                  <a:cubicBezTo>
                    <a:pt x="138" y="452"/>
                    <a:pt x="154" y="449"/>
                    <a:pt x="168" y="438"/>
                  </a:cubicBezTo>
                  <a:cubicBezTo>
                    <a:pt x="495" y="260"/>
                    <a:pt x="980" y="208"/>
                    <a:pt x="1440" y="208"/>
                  </a:cubicBezTo>
                  <a:cubicBezTo>
                    <a:pt x="2100" y="208"/>
                    <a:pt x="2708" y="316"/>
                    <a:pt x="2718" y="318"/>
                  </a:cubicBezTo>
                  <a:cubicBezTo>
                    <a:pt x="2724" y="320"/>
                    <a:pt x="2730" y="320"/>
                    <a:pt x="2736" y="320"/>
                  </a:cubicBezTo>
                  <a:cubicBezTo>
                    <a:pt x="2784" y="320"/>
                    <a:pt x="2828" y="285"/>
                    <a:pt x="2837" y="236"/>
                  </a:cubicBezTo>
                  <a:cubicBezTo>
                    <a:pt x="2847" y="178"/>
                    <a:pt x="2809" y="124"/>
                    <a:pt x="2755" y="114"/>
                  </a:cubicBezTo>
                  <a:cubicBezTo>
                    <a:pt x="2712" y="108"/>
                    <a:pt x="2113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536;p43">
              <a:extLst>
                <a:ext uri="{FF2B5EF4-FFF2-40B4-BE49-F238E27FC236}">
                  <a16:creationId xmlns:a16="http://schemas.microsoft.com/office/drawing/2014/main" id="{1756DC54-7C85-4DD1-87D4-B9FA4EFC4DB9}"/>
                </a:ext>
              </a:extLst>
            </p:cNvPr>
            <p:cNvSpPr/>
            <p:nvPr/>
          </p:nvSpPr>
          <p:spPr>
            <a:xfrm>
              <a:off x="4446675" y="3190600"/>
              <a:ext cx="40475" cy="35025"/>
            </a:xfrm>
            <a:custGeom>
              <a:avLst/>
              <a:gdLst/>
              <a:ahLst/>
              <a:cxnLst/>
              <a:rect l="l" t="t" r="r" b="b"/>
              <a:pathLst>
                <a:path w="1619" h="1401" extrusionOk="0">
                  <a:moveTo>
                    <a:pt x="1618" y="1"/>
                  </a:moveTo>
                  <a:lnTo>
                    <a:pt x="0" y="468"/>
                  </a:lnTo>
                  <a:lnTo>
                    <a:pt x="1618" y="140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537;p43">
              <a:extLst>
                <a:ext uri="{FF2B5EF4-FFF2-40B4-BE49-F238E27FC236}">
                  <a16:creationId xmlns:a16="http://schemas.microsoft.com/office/drawing/2014/main" id="{D5813744-4A92-448F-9E79-2E9653DE3AE9}"/>
                </a:ext>
              </a:extLst>
            </p:cNvPr>
            <p:cNvSpPr/>
            <p:nvPr/>
          </p:nvSpPr>
          <p:spPr>
            <a:xfrm>
              <a:off x="4022425" y="3202300"/>
              <a:ext cx="222225" cy="165450"/>
            </a:xfrm>
            <a:custGeom>
              <a:avLst/>
              <a:gdLst/>
              <a:ahLst/>
              <a:cxnLst/>
              <a:rect l="l" t="t" r="r" b="b"/>
              <a:pathLst>
                <a:path w="8889" h="6618" extrusionOk="0">
                  <a:moveTo>
                    <a:pt x="1" y="0"/>
                  </a:moveTo>
                  <a:lnTo>
                    <a:pt x="1" y="1489"/>
                  </a:lnTo>
                  <a:lnTo>
                    <a:pt x="8888" y="6618"/>
                  </a:lnTo>
                  <a:lnTo>
                    <a:pt x="8888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538;p43">
              <a:extLst>
                <a:ext uri="{FF2B5EF4-FFF2-40B4-BE49-F238E27FC236}">
                  <a16:creationId xmlns:a16="http://schemas.microsoft.com/office/drawing/2014/main" id="{48EDFCFB-6CDF-4F12-A756-299837B3D262}"/>
                </a:ext>
              </a:extLst>
            </p:cNvPr>
            <p:cNvSpPr/>
            <p:nvPr/>
          </p:nvSpPr>
          <p:spPr>
            <a:xfrm>
              <a:off x="4002200" y="2910650"/>
              <a:ext cx="222325" cy="431600"/>
            </a:xfrm>
            <a:custGeom>
              <a:avLst/>
              <a:gdLst/>
              <a:ahLst/>
              <a:cxnLst/>
              <a:rect l="l" t="t" r="r" b="b"/>
              <a:pathLst>
                <a:path w="8893" h="17264" extrusionOk="0">
                  <a:moveTo>
                    <a:pt x="1" y="0"/>
                  </a:moveTo>
                  <a:lnTo>
                    <a:pt x="1" y="12131"/>
                  </a:lnTo>
                  <a:lnTo>
                    <a:pt x="8892" y="17263"/>
                  </a:lnTo>
                  <a:lnTo>
                    <a:pt x="8892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539;p43">
              <a:extLst>
                <a:ext uri="{FF2B5EF4-FFF2-40B4-BE49-F238E27FC236}">
                  <a16:creationId xmlns:a16="http://schemas.microsoft.com/office/drawing/2014/main" id="{FFFF04E1-15AD-4C31-A3B5-259AD00ECAE3}"/>
                </a:ext>
              </a:extLst>
            </p:cNvPr>
            <p:cNvSpPr/>
            <p:nvPr/>
          </p:nvSpPr>
          <p:spPr>
            <a:xfrm>
              <a:off x="4224500" y="2863975"/>
              <a:ext cx="302975" cy="478275"/>
            </a:xfrm>
            <a:custGeom>
              <a:avLst/>
              <a:gdLst/>
              <a:ahLst/>
              <a:cxnLst/>
              <a:rect l="l" t="t" r="r" b="b"/>
              <a:pathLst>
                <a:path w="12119" h="19131" extrusionOk="0">
                  <a:moveTo>
                    <a:pt x="12119" y="1"/>
                  </a:moveTo>
                  <a:lnTo>
                    <a:pt x="0" y="7001"/>
                  </a:lnTo>
                  <a:lnTo>
                    <a:pt x="0" y="19130"/>
                  </a:lnTo>
                  <a:lnTo>
                    <a:pt x="12119" y="12134"/>
                  </a:lnTo>
                  <a:lnTo>
                    <a:pt x="1211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40;p43">
              <a:extLst>
                <a:ext uri="{FF2B5EF4-FFF2-40B4-BE49-F238E27FC236}">
                  <a16:creationId xmlns:a16="http://schemas.microsoft.com/office/drawing/2014/main" id="{A38DC1CB-1498-4536-95B8-24CDF9A3584B}"/>
                </a:ext>
              </a:extLst>
            </p:cNvPr>
            <p:cNvSpPr/>
            <p:nvPr/>
          </p:nvSpPr>
          <p:spPr>
            <a:xfrm>
              <a:off x="4002200" y="2735675"/>
              <a:ext cx="525275" cy="303325"/>
            </a:xfrm>
            <a:custGeom>
              <a:avLst/>
              <a:gdLst/>
              <a:ahLst/>
              <a:cxnLst/>
              <a:rect l="l" t="t" r="r" b="b"/>
              <a:pathLst>
                <a:path w="21011" h="12133" extrusionOk="0">
                  <a:moveTo>
                    <a:pt x="12123" y="0"/>
                  </a:moveTo>
                  <a:lnTo>
                    <a:pt x="1" y="6999"/>
                  </a:lnTo>
                  <a:lnTo>
                    <a:pt x="8892" y="12133"/>
                  </a:lnTo>
                  <a:lnTo>
                    <a:pt x="21011" y="5133"/>
                  </a:lnTo>
                  <a:lnTo>
                    <a:pt x="121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41;p43">
              <a:extLst>
                <a:ext uri="{FF2B5EF4-FFF2-40B4-BE49-F238E27FC236}">
                  <a16:creationId xmlns:a16="http://schemas.microsoft.com/office/drawing/2014/main" id="{7A13CD57-733A-4DF7-8197-E65E2598FFC0}"/>
                </a:ext>
              </a:extLst>
            </p:cNvPr>
            <p:cNvSpPr/>
            <p:nvPr/>
          </p:nvSpPr>
          <p:spPr>
            <a:xfrm>
              <a:off x="4244625" y="2898975"/>
              <a:ext cx="262725" cy="221700"/>
            </a:xfrm>
            <a:custGeom>
              <a:avLst/>
              <a:gdLst/>
              <a:ahLst/>
              <a:cxnLst/>
              <a:rect l="l" t="t" r="r" b="b"/>
              <a:pathLst>
                <a:path w="10509" h="8868" extrusionOk="0">
                  <a:moveTo>
                    <a:pt x="10509" y="1"/>
                  </a:moveTo>
                  <a:lnTo>
                    <a:pt x="0" y="6065"/>
                  </a:lnTo>
                  <a:lnTo>
                    <a:pt x="0" y="8867"/>
                  </a:lnTo>
                  <a:lnTo>
                    <a:pt x="10509" y="2802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542;p43">
              <a:extLst>
                <a:ext uri="{FF2B5EF4-FFF2-40B4-BE49-F238E27FC236}">
                  <a16:creationId xmlns:a16="http://schemas.microsoft.com/office/drawing/2014/main" id="{6B2BCD2C-85ED-4A8F-883E-20904EF39FF0}"/>
                </a:ext>
              </a:extLst>
            </p:cNvPr>
            <p:cNvSpPr/>
            <p:nvPr/>
          </p:nvSpPr>
          <p:spPr>
            <a:xfrm>
              <a:off x="4345625" y="2945650"/>
              <a:ext cx="80925" cy="53850"/>
            </a:xfrm>
            <a:custGeom>
              <a:avLst/>
              <a:gdLst/>
              <a:ahLst/>
              <a:cxnLst/>
              <a:rect l="l" t="t" r="r" b="b"/>
              <a:pathLst>
                <a:path w="3237" h="2154" extrusionOk="0">
                  <a:moveTo>
                    <a:pt x="3236" y="0"/>
                  </a:moveTo>
                  <a:lnTo>
                    <a:pt x="1" y="1867"/>
                  </a:lnTo>
                  <a:lnTo>
                    <a:pt x="1" y="2099"/>
                  </a:lnTo>
                  <a:cubicBezTo>
                    <a:pt x="1" y="2137"/>
                    <a:pt x="32" y="2154"/>
                    <a:pt x="83" y="2154"/>
                  </a:cubicBezTo>
                  <a:cubicBezTo>
                    <a:pt x="220" y="2154"/>
                    <a:pt x="520" y="2034"/>
                    <a:pt x="864" y="1836"/>
                  </a:cubicBezTo>
                  <a:lnTo>
                    <a:pt x="2373" y="966"/>
                  </a:lnTo>
                  <a:cubicBezTo>
                    <a:pt x="2847" y="689"/>
                    <a:pt x="3236" y="362"/>
                    <a:pt x="3236" y="2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543;p43">
              <a:extLst>
                <a:ext uri="{FF2B5EF4-FFF2-40B4-BE49-F238E27FC236}">
                  <a16:creationId xmlns:a16="http://schemas.microsoft.com/office/drawing/2014/main" id="{FA856F9B-82A9-460D-B4E4-EAFFEA94ECFC}"/>
                </a:ext>
              </a:extLst>
            </p:cNvPr>
            <p:cNvSpPr/>
            <p:nvPr/>
          </p:nvSpPr>
          <p:spPr>
            <a:xfrm>
              <a:off x="4244625" y="2992325"/>
              <a:ext cx="262725" cy="221600"/>
            </a:xfrm>
            <a:custGeom>
              <a:avLst/>
              <a:gdLst/>
              <a:ahLst/>
              <a:cxnLst/>
              <a:rect l="l" t="t" r="r" b="b"/>
              <a:pathLst>
                <a:path w="10509" h="8864" extrusionOk="0">
                  <a:moveTo>
                    <a:pt x="10509" y="0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799"/>
                  </a:lnTo>
                  <a:lnTo>
                    <a:pt x="1050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544;p43">
              <a:extLst>
                <a:ext uri="{FF2B5EF4-FFF2-40B4-BE49-F238E27FC236}">
                  <a16:creationId xmlns:a16="http://schemas.microsoft.com/office/drawing/2014/main" id="{5B4EC1C9-C4C8-4F43-9B39-E7D7C177DBCA}"/>
                </a:ext>
              </a:extLst>
            </p:cNvPr>
            <p:cNvSpPr/>
            <p:nvPr/>
          </p:nvSpPr>
          <p:spPr>
            <a:xfrm>
              <a:off x="4345625" y="3080200"/>
              <a:ext cx="9425" cy="5475"/>
            </a:xfrm>
            <a:custGeom>
              <a:avLst/>
              <a:gdLst/>
              <a:ahLst/>
              <a:cxnLst/>
              <a:rect l="l" t="t" r="r" b="b"/>
              <a:pathLst>
                <a:path w="377" h="219" extrusionOk="0">
                  <a:moveTo>
                    <a:pt x="377" y="1"/>
                  </a:moveTo>
                  <a:lnTo>
                    <a:pt x="1" y="219"/>
                  </a:lnTo>
                  <a:lnTo>
                    <a:pt x="1" y="219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545;p43">
              <a:extLst>
                <a:ext uri="{FF2B5EF4-FFF2-40B4-BE49-F238E27FC236}">
                  <a16:creationId xmlns:a16="http://schemas.microsoft.com/office/drawing/2014/main" id="{83322AB9-C88A-40CD-96F5-1B7AB362A1B5}"/>
                </a:ext>
              </a:extLst>
            </p:cNvPr>
            <p:cNvSpPr/>
            <p:nvPr/>
          </p:nvSpPr>
          <p:spPr>
            <a:xfrm>
              <a:off x="4345625" y="3038975"/>
              <a:ext cx="80925" cy="53800"/>
            </a:xfrm>
            <a:custGeom>
              <a:avLst/>
              <a:gdLst/>
              <a:ahLst/>
              <a:cxnLst/>
              <a:rect l="l" t="t" r="r" b="b"/>
              <a:pathLst>
                <a:path w="3237" h="2152" extrusionOk="0">
                  <a:moveTo>
                    <a:pt x="3236" y="1"/>
                  </a:moveTo>
                  <a:lnTo>
                    <a:pt x="377" y="1650"/>
                  </a:lnTo>
                  <a:lnTo>
                    <a:pt x="1" y="1868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7"/>
                  </a:cubicBezTo>
                  <a:lnTo>
                    <a:pt x="2373" y="963"/>
                  </a:lnTo>
                  <a:cubicBezTo>
                    <a:pt x="2847" y="691"/>
                    <a:pt x="3236" y="363"/>
                    <a:pt x="3236" y="23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46;p43">
              <a:extLst>
                <a:ext uri="{FF2B5EF4-FFF2-40B4-BE49-F238E27FC236}">
                  <a16:creationId xmlns:a16="http://schemas.microsoft.com/office/drawing/2014/main" id="{6CFC9C34-12B8-4587-8EBD-774FC93E7718}"/>
                </a:ext>
              </a:extLst>
            </p:cNvPr>
            <p:cNvSpPr/>
            <p:nvPr/>
          </p:nvSpPr>
          <p:spPr>
            <a:xfrm>
              <a:off x="4244625" y="3085650"/>
              <a:ext cx="262725" cy="221625"/>
            </a:xfrm>
            <a:custGeom>
              <a:avLst/>
              <a:gdLst/>
              <a:ahLst/>
              <a:cxnLst/>
              <a:rect l="l" t="t" r="r" b="b"/>
              <a:pathLst>
                <a:path w="10509" h="8865" extrusionOk="0">
                  <a:moveTo>
                    <a:pt x="10509" y="1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800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547;p43">
              <a:extLst>
                <a:ext uri="{FF2B5EF4-FFF2-40B4-BE49-F238E27FC236}">
                  <a16:creationId xmlns:a16="http://schemas.microsoft.com/office/drawing/2014/main" id="{967E94CF-211A-428E-B497-D93BDD2860A1}"/>
                </a:ext>
              </a:extLst>
            </p:cNvPr>
            <p:cNvSpPr/>
            <p:nvPr/>
          </p:nvSpPr>
          <p:spPr>
            <a:xfrm>
              <a:off x="4345625" y="3177300"/>
              <a:ext cx="2950" cy="1625"/>
            </a:xfrm>
            <a:custGeom>
              <a:avLst/>
              <a:gdLst/>
              <a:ahLst/>
              <a:cxnLst/>
              <a:rect l="l" t="t" r="r" b="b"/>
              <a:pathLst>
                <a:path w="118" h="65" extrusionOk="0">
                  <a:moveTo>
                    <a:pt x="117" y="0"/>
                  </a:moveTo>
                  <a:lnTo>
                    <a:pt x="1" y="65"/>
                  </a:lnTo>
                  <a:lnTo>
                    <a:pt x="1" y="65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48;p43">
              <a:extLst>
                <a:ext uri="{FF2B5EF4-FFF2-40B4-BE49-F238E27FC236}">
                  <a16:creationId xmlns:a16="http://schemas.microsoft.com/office/drawing/2014/main" id="{6FC98913-276E-4A75-879D-6535ECF310B5}"/>
                </a:ext>
              </a:extLst>
            </p:cNvPr>
            <p:cNvSpPr/>
            <p:nvPr/>
          </p:nvSpPr>
          <p:spPr>
            <a:xfrm>
              <a:off x="4345625" y="3132325"/>
              <a:ext cx="80925" cy="53775"/>
            </a:xfrm>
            <a:custGeom>
              <a:avLst/>
              <a:gdLst/>
              <a:ahLst/>
              <a:cxnLst/>
              <a:rect l="l" t="t" r="r" b="b"/>
              <a:pathLst>
                <a:path w="3237" h="2151" extrusionOk="0">
                  <a:moveTo>
                    <a:pt x="3236" y="0"/>
                  </a:moveTo>
                  <a:lnTo>
                    <a:pt x="117" y="1799"/>
                  </a:lnTo>
                  <a:lnTo>
                    <a:pt x="1" y="1864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4"/>
                  </a:cubicBezTo>
                  <a:lnTo>
                    <a:pt x="2373" y="963"/>
                  </a:lnTo>
                  <a:cubicBezTo>
                    <a:pt x="2847" y="687"/>
                    <a:pt x="3236" y="362"/>
                    <a:pt x="3236" y="233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549;p43">
              <a:extLst>
                <a:ext uri="{FF2B5EF4-FFF2-40B4-BE49-F238E27FC236}">
                  <a16:creationId xmlns:a16="http://schemas.microsoft.com/office/drawing/2014/main" id="{F729125F-6834-42C3-A487-97A3ACEC016F}"/>
                </a:ext>
              </a:extLst>
            </p:cNvPr>
            <p:cNvSpPr/>
            <p:nvPr/>
          </p:nvSpPr>
          <p:spPr>
            <a:xfrm>
              <a:off x="4244625" y="3318950"/>
              <a:ext cx="20225" cy="48800"/>
            </a:xfrm>
            <a:custGeom>
              <a:avLst/>
              <a:gdLst/>
              <a:ahLst/>
              <a:cxnLst/>
              <a:rect l="l" t="t" r="r" b="b"/>
              <a:pathLst>
                <a:path w="809" h="1952" extrusionOk="0">
                  <a:moveTo>
                    <a:pt x="809" y="0"/>
                  </a:moveTo>
                  <a:lnTo>
                    <a:pt x="0" y="468"/>
                  </a:lnTo>
                  <a:lnTo>
                    <a:pt x="0" y="1952"/>
                  </a:lnTo>
                  <a:lnTo>
                    <a:pt x="809" y="148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550;p43">
              <a:extLst>
                <a:ext uri="{FF2B5EF4-FFF2-40B4-BE49-F238E27FC236}">
                  <a16:creationId xmlns:a16="http://schemas.microsoft.com/office/drawing/2014/main" id="{87B5C20F-965B-4A8F-B62F-C53D6435FA28}"/>
                </a:ext>
              </a:extLst>
            </p:cNvPr>
            <p:cNvSpPr/>
            <p:nvPr/>
          </p:nvSpPr>
          <p:spPr>
            <a:xfrm>
              <a:off x="4487125" y="3178900"/>
              <a:ext cx="20225" cy="46725"/>
            </a:xfrm>
            <a:custGeom>
              <a:avLst/>
              <a:gdLst/>
              <a:ahLst/>
              <a:cxnLst/>
              <a:rect l="l" t="t" r="r" b="b"/>
              <a:pathLst>
                <a:path w="809" h="1869" extrusionOk="0">
                  <a:moveTo>
                    <a:pt x="809" y="1"/>
                  </a:moveTo>
                  <a:lnTo>
                    <a:pt x="0" y="469"/>
                  </a:lnTo>
                  <a:lnTo>
                    <a:pt x="0" y="1868"/>
                  </a:lnTo>
                  <a:lnTo>
                    <a:pt x="809" y="140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551;p43">
              <a:extLst>
                <a:ext uri="{FF2B5EF4-FFF2-40B4-BE49-F238E27FC236}">
                  <a16:creationId xmlns:a16="http://schemas.microsoft.com/office/drawing/2014/main" id="{308175A2-0129-4E85-8394-F632AC4F9B5F}"/>
                </a:ext>
              </a:extLst>
            </p:cNvPr>
            <p:cNvSpPr/>
            <p:nvPr/>
          </p:nvSpPr>
          <p:spPr>
            <a:xfrm>
              <a:off x="4039325" y="2843600"/>
              <a:ext cx="298850" cy="171175"/>
            </a:xfrm>
            <a:custGeom>
              <a:avLst/>
              <a:gdLst/>
              <a:ahLst/>
              <a:cxnLst/>
              <a:rect l="l" t="t" r="r" b="b"/>
              <a:pathLst>
                <a:path w="11954" h="6847" extrusionOk="0">
                  <a:moveTo>
                    <a:pt x="5057" y="0"/>
                  </a:moveTo>
                  <a:cubicBezTo>
                    <a:pt x="4995" y="0"/>
                    <a:pt x="4932" y="14"/>
                    <a:pt x="4884" y="41"/>
                  </a:cubicBezTo>
                  <a:lnTo>
                    <a:pt x="96" y="2805"/>
                  </a:lnTo>
                  <a:cubicBezTo>
                    <a:pt x="1" y="2860"/>
                    <a:pt x="1" y="2949"/>
                    <a:pt x="96" y="3004"/>
                  </a:cubicBezTo>
                  <a:lnTo>
                    <a:pt x="6680" y="6806"/>
                  </a:lnTo>
                  <a:cubicBezTo>
                    <a:pt x="6728" y="6833"/>
                    <a:pt x="6790" y="6846"/>
                    <a:pt x="6852" y="6846"/>
                  </a:cubicBezTo>
                  <a:cubicBezTo>
                    <a:pt x="6914" y="6846"/>
                    <a:pt x="6977" y="6833"/>
                    <a:pt x="7025" y="6806"/>
                  </a:cubicBezTo>
                  <a:lnTo>
                    <a:pt x="11857" y="4007"/>
                  </a:lnTo>
                  <a:cubicBezTo>
                    <a:pt x="11953" y="3952"/>
                    <a:pt x="11953" y="3864"/>
                    <a:pt x="11857" y="3809"/>
                  </a:cubicBezTo>
                  <a:lnTo>
                    <a:pt x="5229" y="41"/>
                  </a:lnTo>
                  <a:cubicBezTo>
                    <a:pt x="5182" y="14"/>
                    <a:pt x="5119" y="0"/>
                    <a:pt x="50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552;p43">
              <a:extLst>
                <a:ext uri="{FF2B5EF4-FFF2-40B4-BE49-F238E27FC236}">
                  <a16:creationId xmlns:a16="http://schemas.microsoft.com/office/drawing/2014/main" id="{D149B61D-FE4F-4B78-A820-EFCD3954A4D1}"/>
                </a:ext>
              </a:extLst>
            </p:cNvPr>
            <p:cNvSpPr/>
            <p:nvPr/>
          </p:nvSpPr>
          <p:spPr>
            <a:xfrm>
              <a:off x="4039250" y="2825975"/>
              <a:ext cx="299000" cy="188750"/>
            </a:xfrm>
            <a:custGeom>
              <a:avLst/>
              <a:gdLst/>
              <a:ahLst/>
              <a:cxnLst/>
              <a:rect l="l" t="t" r="r" b="b"/>
              <a:pathLst>
                <a:path w="11960" h="7550" extrusionOk="0">
                  <a:moveTo>
                    <a:pt x="5710" y="1"/>
                  </a:moveTo>
                  <a:cubicBezTo>
                    <a:pt x="5645" y="1"/>
                    <a:pt x="5581" y="16"/>
                    <a:pt x="5533" y="46"/>
                  </a:cubicBezTo>
                  <a:lnTo>
                    <a:pt x="95" y="3504"/>
                  </a:lnTo>
                  <a:cubicBezTo>
                    <a:pt x="0" y="3562"/>
                    <a:pt x="4" y="3654"/>
                    <a:pt x="99" y="3709"/>
                  </a:cubicBezTo>
                  <a:lnTo>
                    <a:pt x="6683" y="7511"/>
                  </a:lnTo>
                  <a:cubicBezTo>
                    <a:pt x="6728" y="7537"/>
                    <a:pt x="6787" y="7549"/>
                    <a:pt x="6846" y="7549"/>
                  </a:cubicBezTo>
                  <a:cubicBezTo>
                    <a:pt x="6911" y="7549"/>
                    <a:pt x="6976" y="7534"/>
                    <a:pt x="7024" y="7504"/>
                  </a:cubicBezTo>
                  <a:lnTo>
                    <a:pt x="11867" y="4384"/>
                  </a:lnTo>
                  <a:cubicBezTo>
                    <a:pt x="11959" y="4326"/>
                    <a:pt x="11956" y="4231"/>
                    <a:pt x="11860" y="4176"/>
                  </a:cubicBezTo>
                  <a:lnTo>
                    <a:pt x="7915" y="1879"/>
                  </a:lnTo>
                  <a:cubicBezTo>
                    <a:pt x="7820" y="1825"/>
                    <a:pt x="7785" y="1702"/>
                    <a:pt x="7833" y="1603"/>
                  </a:cubicBezTo>
                  <a:lnTo>
                    <a:pt x="7915" y="1446"/>
                  </a:lnTo>
                  <a:cubicBezTo>
                    <a:pt x="7963" y="1350"/>
                    <a:pt x="7929" y="1224"/>
                    <a:pt x="7833" y="1169"/>
                  </a:cubicBezTo>
                  <a:lnTo>
                    <a:pt x="5874" y="40"/>
                  </a:lnTo>
                  <a:cubicBezTo>
                    <a:pt x="5828" y="13"/>
                    <a:pt x="5769" y="1"/>
                    <a:pt x="57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553;p43">
              <a:extLst>
                <a:ext uri="{FF2B5EF4-FFF2-40B4-BE49-F238E27FC236}">
                  <a16:creationId xmlns:a16="http://schemas.microsoft.com/office/drawing/2014/main" id="{E6E8E6BC-3E69-4B0E-A7A5-B29D77ED4D12}"/>
                </a:ext>
              </a:extLst>
            </p:cNvPr>
            <p:cNvSpPr/>
            <p:nvPr/>
          </p:nvSpPr>
          <p:spPr>
            <a:xfrm>
              <a:off x="4319100" y="2562700"/>
              <a:ext cx="158825" cy="292600"/>
            </a:xfrm>
            <a:custGeom>
              <a:avLst/>
              <a:gdLst/>
              <a:ahLst/>
              <a:cxnLst/>
              <a:rect l="l" t="t" r="r" b="b"/>
              <a:pathLst>
                <a:path w="6353" h="11704" extrusionOk="0">
                  <a:moveTo>
                    <a:pt x="163" y="0"/>
                  </a:moveTo>
                  <a:cubicBezTo>
                    <a:pt x="148" y="0"/>
                    <a:pt x="135" y="4"/>
                    <a:pt x="123" y="11"/>
                  </a:cubicBezTo>
                  <a:cubicBezTo>
                    <a:pt x="96" y="28"/>
                    <a:pt x="0" y="83"/>
                    <a:pt x="0" y="83"/>
                  </a:cubicBezTo>
                  <a:lnTo>
                    <a:pt x="79" y="7898"/>
                  </a:lnTo>
                  <a:cubicBezTo>
                    <a:pt x="79" y="7997"/>
                    <a:pt x="148" y="8120"/>
                    <a:pt x="236" y="8172"/>
                  </a:cubicBezTo>
                  <a:lnTo>
                    <a:pt x="6353" y="11704"/>
                  </a:lnTo>
                  <a:lnTo>
                    <a:pt x="6353" y="3553"/>
                  </a:lnTo>
                  <a:lnTo>
                    <a:pt x="236" y="21"/>
                  </a:lnTo>
                  <a:cubicBezTo>
                    <a:pt x="210" y="7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554;p43">
              <a:extLst>
                <a:ext uri="{FF2B5EF4-FFF2-40B4-BE49-F238E27FC236}">
                  <a16:creationId xmlns:a16="http://schemas.microsoft.com/office/drawing/2014/main" id="{A8101DB8-3D5E-4017-BF17-D0C37B28AD82}"/>
                </a:ext>
              </a:extLst>
            </p:cNvPr>
            <p:cNvSpPr/>
            <p:nvPr/>
          </p:nvSpPr>
          <p:spPr>
            <a:xfrm>
              <a:off x="4319100" y="2562700"/>
              <a:ext cx="156425" cy="89200"/>
            </a:xfrm>
            <a:custGeom>
              <a:avLst/>
              <a:gdLst/>
              <a:ahLst/>
              <a:cxnLst/>
              <a:rect l="l" t="t" r="r" b="b"/>
              <a:pathLst>
                <a:path w="6257" h="3568" extrusionOk="0">
                  <a:moveTo>
                    <a:pt x="16" y="74"/>
                  </a:moveTo>
                  <a:lnTo>
                    <a:pt x="16" y="74"/>
                  </a:lnTo>
                  <a:cubicBezTo>
                    <a:pt x="11" y="76"/>
                    <a:pt x="6" y="79"/>
                    <a:pt x="0" y="83"/>
                  </a:cubicBezTo>
                  <a:cubicBezTo>
                    <a:pt x="0" y="83"/>
                    <a:pt x="7" y="79"/>
                    <a:pt x="16" y="74"/>
                  </a:cubicBezTo>
                  <a:close/>
                  <a:moveTo>
                    <a:pt x="164" y="1"/>
                  </a:moveTo>
                  <a:cubicBezTo>
                    <a:pt x="151" y="1"/>
                    <a:pt x="137" y="4"/>
                    <a:pt x="123" y="11"/>
                  </a:cubicBezTo>
                  <a:cubicBezTo>
                    <a:pt x="103" y="23"/>
                    <a:pt x="45" y="57"/>
                    <a:pt x="16" y="74"/>
                  </a:cubicBezTo>
                  <a:lnTo>
                    <a:pt x="16" y="74"/>
                  </a:lnTo>
                  <a:cubicBezTo>
                    <a:pt x="25" y="70"/>
                    <a:pt x="35" y="69"/>
                    <a:pt x="45" y="69"/>
                  </a:cubicBezTo>
                  <a:cubicBezTo>
                    <a:pt x="69" y="69"/>
                    <a:pt x="93" y="75"/>
                    <a:pt x="117" y="89"/>
                  </a:cubicBezTo>
                  <a:lnTo>
                    <a:pt x="6137" y="3567"/>
                  </a:lnTo>
                  <a:lnTo>
                    <a:pt x="6257" y="3499"/>
                  </a:lnTo>
                  <a:lnTo>
                    <a:pt x="236" y="21"/>
                  </a:lnTo>
                  <a:cubicBezTo>
                    <a:pt x="209" y="7"/>
                    <a:pt x="185" y="1"/>
                    <a:pt x="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555;p43">
              <a:extLst>
                <a:ext uri="{FF2B5EF4-FFF2-40B4-BE49-F238E27FC236}">
                  <a16:creationId xmlns:a16="http://schemas.microsoft.com/office/drawing/2014/main" id="{5A1A5C8F-813D-4790-A371-A3EE5D38D3EC}"/>
                </a:ext>
              </a:extLst>
            </p:cNvPr>
            <p:cNvSpPr/>
            <p:nvPr/>
          </p:nvSpPr>
          <p:spPr>
            <a:xfrm>
              <a:off x="4318075" y="2564425"/>
              <a:ext cx="156950" cy="292600"/>
            </a:xfrm>
            <a:custGeom>
              <a:avLst/>
              <a:gdLst/>
              <a:ahLst/>
              <a:cxnLst/>
              <a:rect l="l" t="t" r="r" b="b"/>
              <a:pathLst>
                <a:path w="6278" h="11704" extrusionOk="0">
                  <a:moveTo>
                    <a:pt x="89" y="1"/>
                  </a:moveTo>
                  <a:cubicBezTo>
                    <a:pt x="36" y="1"/>
                    <a:pt x="0" y="42"/>
                    <a:pt x="0" y="113"/>
                  </a:cubicBezTo>
                  <a:lnTo>
                    <a:pt x="0" y="7898"/>
                  </a:lnTo>
                  <a:cubicBezTo>
                    <a:pt x="0" y="7997"/>
                    <a:pt x="69" y="8120"/>
                    <a:pt x="158" y="8170"/>
                  </a:cubicBezTo>
                  <a:lnTo>
                    <a:pt x="6277" y="11703"/>
                  </a:lnTo>
                  <a:lnTo>
                    <a:pt x="6274" y="3553"/>
                  </a:lnTo>
                  <a:lnTo>
                    <a:pt x="158" y="20"/>
                  </a:lnTo>
                  <a:cubicBezTo>
                    <a:pt x="133" y="7"/>
                    <a:pt x="109" y="1"/>
                    <a:pt x="8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556;p43">
              <a:extLst>
                <a:ext uri="{FF2B5EF4-FFF2-40B4-BE49-F238E27FC236}">
                  <a16:creationId xmlns:a16="http://schemas.microsoft.com/office/drawing/2014/main" id="{E3E73EA9-6C32-44EA-8DFB-ABAE9D7AB5E2}"/>
                </a:ext>
              </a:extLst>
            </p:cNvPr>
            <p:cNvSpPr/>
            <p:nvPr/>
          </p:nvSpPr>
          <p:spPr>
            <a:xfrm>
              <a:off x="4318075" y="2564400"/>
              <a:ext cx="154475" cy="98250"/>
            </a:xfrm>
            <a:custGeom>
              <a:avLst/>
              <a:gdLst/>
              <a:ahLst/>
              <a:cxnLst/>
              <a:rect l="l" t="t" r="r" b="b"/>
              <a:pathLst>
                <a:path w="6179" h="3930" extrusionOk="0">
                  <a:moveTo>
                    <a:pt x="86" y="1"/>
                  </a:moveTo>
                  <a:cubicBezTo>
                    <a:pt x="35" y="1"/>
                    <a:pt x="0" y="42"/>
                    <a:pt x="0" y="114"/>
                  </a:cubicBezTo>
                  <a:lnTo>
                    <a:pt x="0" y="247"/>
                  </a:lnTo>
                  <a:lnTo>
                    <a:pt x="96" y="188"/>
                  </a:lnTo>
                  <a:lnTo>
                    <a:pt x="110" y="196"/>
                  </a:lnTo>
                  <a:cubicBezTo>
                    <a:pt x="123" y="175"/>
                    <a:pt x="148" y="161"/>
                    <a:pt x="178" y="161"/>
                  </a:cubicBezTo>
                  <a:cubicBezTo>
                    <a:pt x="195" y="161"/>
                    <a:pt x="219" y="168"/>
                    <a:pt x="243" y="182"/>
                  </a:cubicBezTo>
                  <a:lnTo>
                    <a:pt x="5431" y="3175"/>
                  </a:lnTo>
                  <a:lnTo>
                    <a:pt x="5431" y="3540"/>
                  </a:lnTo>
                  <a:cubicBezTo>
                    <a:pt x="5444" y="3547"/>
                    <a:pt x="5458" y="3554"/>
                    <a:pt x="5472" y="3564"/>
                  </a:cubicBezTo>
                  <a:cubicBezTo>
                    <a:pt x="5547" y="3605"/>
                    <a:pt x="5602" y="3660"/>
                    <a:pt x="5636" y="3721"/>
                  </a:cubicBezTo>
                  <a:lnTo>
                    <a:pt x="5639" y="3721"/>
                  </a:lnTo>
                  <a:cubicBezTo>
                    <a:pt x="5652" y="3745"/>
                    <a:pt x="5663" y="3769"/>
                    <a:pt x="5670" y="3792"/>
                  </a:cubicBezTo>
                  <a:lnTo>
                    <a:pt x="6178" y="3499"/>
                  </a:lnTo>
                  <a:lnTo>
                    <a:pt x="158" y="21"/>
                  </a:lnTo>
                  <a:cubicBezTo>
                    <a:pt x="134" y="7"/>
                    <a:pt x="110" y="1"/>
                    <a:pt x="86" y="1"/>
                  </a:cubicBezTo>
                  <a:close/>
                  <a:moveTo>
                    <a:pt x="5431" y="3643"/>
                  </a:moveTo>
                  <a:lnTo>
                    <a:pt x="5431" y="3929"/>
                  </a:lnTo>
                  <a:lnTo>
                    <a:pt x="5584" y="3841"/>
                  </a:lnTo>
                  <a:cubicBezTo>
                    <a:pt x="5575" y="3769"/>
                    <a:pt x="5523" y="3701"/>
                    <a:pt x="5431" y="3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557;p43">
              <a:extLst>
                <a:ext uri="{FF2B5EF4-FFF2-40B4-BE49-F238E27FC236}">
                  <a16:creationId xmlns:a16="http://schemas.microsoft.com/office/drawing/2014/main" id="{5966AEB5-A73A-4957-BECA-F1608E4A72B2}"/>
                </a:ext>
              </a:extLst>
            </p:cNvPr>
            <p:cNvSpPr/>
            <p:nvPr/>
          </p:nvSpPr>
          <p:spPr>
            <a:xfrm>
              <a:off x="4305375" y="2568400"/>
              <a:ext cx="148500" cy="288700"/>
            </a:xfrm>
            <a:custGeom>
              <a:avLst/>
              <a:gdLst/>
              <a:ahLst/>
              <a:cxnLst/>
              <a:rect l="l" t="t" r="r" b="b"/>
              <a:pathLst>
                <a:path w="5940" h="11548" extrusionOk="0">
                  <a:moveTo>
                    <a:pt x="684" y="1"/>
                  </a:moveTo>
                  <a:cubicBezTo>
                    <a:pt x="657" y="1"/>
                    <a:pt x="634" y="14"/>
                    <a:pt x="618" y="36"/>
                  </a:cubicBezTo>
                  <a:lnTo>
                    <a:pt x="604" y="28"/>
                  </a:lnTo>
                  <a:lnTo>
                    <a:pt x="1" y="380"/>
                  </a:lnTo>
                  <a:lnTo>
                    <a:pt x="594" y="718"/>
                  </a:lnTo>
                  <a:lnTo>
                    <a:pt x="594" y="7895"/>
                  </a:lnTo>
                  <a:cubicBezTo>
                    <a:pt x="594" y="7998"/>
                    <a:pt x="666" y="8120"/>
                    <a:pt x="751" y="8172"/>
                  </a:cubicBezTo>
                  <a:lnTo>
                    <a:pt x="5280" y="10787"/>
                  </a:lnTo>
                  <a:lnTo>
                    <a:pt x="5280" y="11548"/>
                  </a:lnTo>
                  <a:lnTo>
                    <a:pt x="5939" y="11168"/>
                  </a:lnTo>
                  <a:lnTo>
                    <a:pt x="5939" y="3015"/>
                  </a:lnTo>
                  <a:lnTo>
                    <a:pt x="751" y="22"/>
                  </a:lnTo>
                  <a:cubicBezTo>
                    <a:pt x="727" y="7"/>
                    <a:pt x="704" y="1"/>
                    <a:pt x="6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558;p43">
              <a:extLst>
                <a:ext uri="{FF2B5EF4-FFF2-40B4-BE49-F238E27FC236}">
                  <a16:creationId xmlns:a16="http://schemas.microsoft.com/office/drawing/2014/main" id="{CF4AD94A-9598-4435-907F-28A2B0CAC301}"/>
                </a:ext>
              </a:extLst>
            </p:cNvPr>
            <p:cNvSpPr/>
            <p:nvPr/>
          </p:nvSpPr>
          <p:spPr>
            <a:xfrm>
              <a:off x="4303650" y="2577925"/>
              <a:ext cx="133725" cy="279175"/>
            </a:xfrm>
            <a:custGeom>
              <a:avLst/>
              <a:gdLst/>
              <a:ahLst/>
              <a:cxnLst/>
              <a:rect l="l" t="t" r="r" b="b"/>
              <a:pathLst>
                <a:path w="5349" h="11167" extrusionOk="0">
                  <a:moveTo>
                    <a:pt x="89" y="1"/>
                  </a:moveTo>
                  <a:cubicBezTo>
                    <a:pt x="37" y="1"/>
                    <a:pt x="1" y="42"/>
                    <a:pt x="1" y="112"/>
                  </a:cubicBezTo>
                  <a:lnTo>
                    <a:pt x="4" y="7897"/>
                  </a:lnTo>
                  <a:cubicBezTo>
                    <a:pt x="4" y="7996"/>
                    <a:pt x="73" y="8119"/>
                    <a:pt x="161" y="8169"/>
                  </a:cubicBezTo>
                  <a:lnTo>
                    <a:pt x="5349" y="11167"/>
                  </a:lnTo>
                  <a:lnTo>
                    <a:pt x="5346" y="3016"/>
                  </a:lnTo>
                  <a:lnTo>
                    <a:pt x="161" y="23"/>
                  </a:lnTo>
                  <a:cubicBezTo>
                    <a:pt x="135" y="8"/>
                    <a:pt x="111" y="1"/>
                    <a:pt x="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559;p43">
              <a:extLst>
                <a:ext uri="{FF2B5EF4-FFF2-40B4-BE49-F238E27FC236}">
                  <a16:creationId xmlns:a16="http://schemas.microsoft.com/office/drawing/2014/main" id="{B10FD1CC-44F2-4529-9193-D9CCBA315281}"/>
                </a:ext>
              </a:extLst>
            </p:cNvPr>
            <p:cNvSpPr/>
            <p:nvPr/>
          </p:nvSpPr>
          <p:spPr>
            <a:xfrm>
              <a:off x="4437275" y="2643750"/>
              <a:ext cx="16600" cy="213350"/>
            </a:xfrm>
            <a:custGeom>
              <a:avLst/>
              <a:gdLst/>
              <a:ahLst/>
              <a:cxnLst/>
              <a:rect l="l" t="t" r="r" b="b"/>
              <a:pathLst>
                <a:path w="664" h="8534" extrusionOk="0">
                  <a:moveTo>
                    <a:pt x="663" y="1"/>
                  </a:moveTo>
                  <a:lnTo>
                    <a:pt x="1" y="383"/>
                  </a:lnTo>
                  <a:lnTo>
                    <a:pt x="4" y="8534"/>
                  </a:lnTo>
                  <a:lnTo>
                    <a:pt x="663" y="8154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560;p43">
              <a:extLst>
                <a:ext uri="{FF2B5EF4-FFF2-40B4-BE49-F238E27FC236}">
                  <a16:creationId xmlns:a16="http://schemas.microsoft.com/office/drawing/2014/main" id="{12D0EC3E-B99C-47B9-91EA-C6C53AACCAD8}"/>
                </a:ext>
              </a:extLst>
            </p:cNvPr>
            <p:cNvSpPr/>
            <p:nvPr/>
          </p:nvSpPr>
          <p:spPr>
            <a:xfrm>
              <a:off x="4427725" y="2654600"/>
              <a:ext cx="4200" cy="6125"/>
            </a:xfrm>
            <a:custGeom>
              <a:avLst/>
              <a:gdLst/>
              <a:ahLst/>
              <a:cxnLst/>
              <a:rect l="l" t="t" r="r" b="b"/>
              <a:pathLst>
                <a:path w="168" h="245" extrusionOk="0">
                  <a:moveTo>
                    <a:pt x="50" y="0"/>
                  </a:moveTo>
                  <a:cubicBezTo>
                    <a:pt x="21" y="0"/>
                    <a:pt x="1" y="28"/>
                    <a:pt x="1" y="76"/>
                  </a:cubicBezTo>
                  <a:cubicBezTo>
                    <a:pt x="1" y="99"/>
                    <a:pt x="7" y="130"/>
                    <a:pt x="21" y="157"/>
                  </a:cubicBezTo>
                  <a:cubicBezTo>
                    <a:pt x="34" y="192"/>
                    <a:pt x="58" y="219"/>
                    <a:pt x="86" y="236"/>
                  </a:cubicBezTo>
                  <a:cubicBezTo>
                    <a:pt x="89" y="236"/>
                    <a:pt x="89" y="239"/>
                    <a:pt x="96" y="239"/>
                  </a:cubicBezTo>
                  <a:cubicBezTo>
                    <a:pt x="104" y="243"/>
                    <a:pt x="112" y="244"/>
                    <a:pt x="119" y="244"/>
                  </a:cubicBezTo>
                  <a:cubicBezTo>
                    <a:pt x="148" y="244"/>
                    <a:pt x="168" y="217"/>
                    <a:pt x="168" y="171"/>
                  </a:cubicBezTo>
                  <a:cubicBezTo>
                    <a:pt x="168" y="151"/>
                    <a:pt x="165" y="130"/>
                    <a:pt x="157" y="110"/>
                  </a:cubicBezTo>
                  <a:cubicBezTo>
                    <a:pt x="147" y="79"/>
                    <a:pt x="130" y="49"/>
                    <a:pt x="106" y="31"/>
                  </a:cubicBezTo>
                  <a:cubicBezTo>
                    <a:pt x="99" y="21"/>
                    <a:pt x="93" y="17"/>
                    <a:pt x="83" y="11"/>
                  </a:cubicBezTo>
                  <a:cubicBezTo>
                    <a:pt x="71" y="4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561;p43">
              <a:extLst>
                <a:ext uri="{FF2B5EF4-FFF2-40B4-BE49-F238E27FC236}">
                  <a16:creationId xmlns:a16="http://schemas.microsoft.com/office/drawing/2014/main" id="{14423EE9-7B32-4E01-8C9A-A4CE954971C5}"/>
                </a:ext>
              </a:extLst>
            </p:cNvPr>
            <p:cNvSpPr/>
            <p:nvPr/>
          </p:nvSpPr>
          <p:spPr>
            <a:xfrm>
              <a:off x="4427475" y="2652900"/>
              <a:ext cx="32875" cy="18500"/>
            </a:xfrm>
            <a:custGeom>
              <a:avLst/>
              <a:gdLst/>
              <a:ahLst/>
              <a:cxnLst/>
              <a:rect l="l" t="t" r="r" b="b"/>
              <a:pathLst>
                <a:path w="1315" h="740" extrusionOk="0">
                  <a:moveTo>
                    <a:pt x="1055" y="0"/>
                  </a:moveTo>
                  <a:lnTo>
                    <a:pt x="1055" y="103"/>
                  </a:lnTo>
                  <a:cubicBezTo>
                    <a:pt x="1267" y="229"/>
                    <a:pt x="1263" y="430"/>
                    <a:pt x="1048" y="553"/>
                  </a:cubicBezTo>
                  <a:cubicBezTo>
                    <a:pt x="941" y="616"/>
                    <a:pt x="799" y="648"/>
                    <a:pt x="657" y="648"/>
                  </a:cubicBezTo>
                  <a:cubicBezTo>
                    <a:pt x="516" y="648"/>
                    <a:pt x="374" y="616"/>
                    <a:pt x="266" y="553"/>
                  </a:cubicBezTo>
                  <a:cubicBezTo>
                    <a:pt x="147" y="488"/>
                    <a:pt x="93" y="396"/>
                    <a:pt x="106" y="307"/>
                  </a:cubicBezTo>
                  <a:cubicBezTo>
                    <a:pt x="106" y="263"/>
                    <a:pt x="130" y="219"/>
                    <a:pt x="167" y="178"/>
                  </a:cubicBezTo>
                  <a:cubicBezTo>
                    <a:pt x="157" y="147"/>
                    <a:pt x="140" y="117"/>
                    <a:pt x="116" y="99"/>
                  </a:cubicBezTo>
                  <a:cubicBezTo>
                    <a:pt x="76" y="137"/>
                    <a:pt x="48" y="181"/>
                    <a:pt x="31" y="225"/>
                  </a:cubicBezTo>
                  <a:cubicBezTo>
                    <a:pt x="0" y="307"/>
                    <a:pt x="3" y="393"/>
                    <a:pt x="52" y="474"/>
                  </a:cubicBezTo>
                  <a:cubicBezTo>
                    <a:pt x="89" y="536"/>
                    <a:pt x="144" y="588"/>
                    <a:pt x="219" y="632"/>
                  </a:cubicBezTo>
                  <a:cubicBezTo>
                    <a:pt x="342" y="703"/>
                    <a:pt x="500" y="739"/>
                    <a:pt x="657" y="739"/>
                  </a:cubicBezTo>
                  <a:cubicBezTo>
                    <a:pt x="814" y="739"/>
                    <a:pt x="971" y="703"/>
                    <a:pt x="1092" y="632"/>
                  </a:cubicBezTo>
                  <a:cubicBezTo>
                    <a:pt x="1188" y="580"/>
                    <a:pt x="1253" y="512"/>
                    <a:pt x="1284" y="430"/>
                  </a:cubicBezTo>
                  <a:cubicBezTo>
                    <a:pt x="1314" y="348"/>
                    <a:pt x="1307" y="260"/>
                    <a:pt x="1263" y="181"/>
                  </a:cubicBezTo>
                  <a:lnTo>
                    <a:pt x="1260" y="181"/>
                  </a:lnTo>
                  <a:cubicBezTo>
                    <a:pt x="1226" y="120"/>
                    <a:pt x="1171" y="65"/>
                    <a:pt x="1096" y="24"/>
                  </a:cubicBezTo>
                  <a:cubicBezTo>
                    <a:pt x="1082" y="14"/>
                    <a:pt x="1068" y="7"/>
                    <a:pt x="1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562;p43">
              <a:extLst>
                <a:ext uri="{FF2B5EF4-FFF2-40B4-BE49-F238E27FC236}">
                  <a16:creationId xmlns:a16="http://schemas.microsoft.com/office/drawing/2014/main" id="{4BE401A8-E83A-43A1-8DB1-2498F8363E6B}"/>
                </a:ext>
              </a:extLst>
            </p:cNvPr>
            <p:cNvSpPr/>
            <p:nvPr/>
          </p:nvSpPr>
          <p:spPr>
            <a:xfrm>
              <a:off x="4295825" y="2576450"/>
              <a:ext cx="143525" cy="96350"/>
            </a:xfrm>
            <a:custGeom>
              <a:avLst/>
              <a:gdLst/>
              <a:ahLst/>
              <a:cxnLst/>
              <a:rect l="l" t="t" r="r" b="b"/>
              <a:pathLst>
                <a:path w="5741" h="3854" extrusionOk="0">
                  <a:moveTo>
                    <a:pt x="166" y="0"/>
                  </a:moveTo>
                  <a:cubicBezTo>
                    <a:pt x="137" y="0"/>
                    <a:pt x="109" y="7"/>
                    <a:pt x="89" y="21"/>
                  </a:cubicBezTo>
                  <a:lnTo>
                    <a:pt x="0" y="68"/>
                  </a:lnTo>
                  <a:lnTo>
                    <a:pt x="5621" y="3854"/>
                  </a:lnTo>
                  <a:lnTo>
                    <a:pt x="5740" y="3785"/>
                  </a:lnTo>
                  <a:lnTo>
                    <a:pt x="246" y="21"/>
                  </a:lnTo>
                  <a:cubicBezTo>
                    <a:pt x="224" y="7"/>
                    <a:pt x="195" y="0"/>
                    <a:pt x="16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563;p43">
              <a:extLst>
                <a:ext uri="{FF2B5EF4-FFF2-40B4-BE49-F238E27FC236}">
                  <a16:creationId xmlns:a16="http://schemas.microsoft.com/office/drawing/2014/main" id="{46AC1AC3-1FBE-4413-AE4B-17CBFD28456E}"/>
                </a:ext>
              </a:extLst>
            </p:cNvPr>
            <p:cNvSpPr/>
            <p:nvPr/>
          </p:nvSpPr>
          <p:spPr>
            <a:xfrm>
              <a:off x="4295825" y="2576450"/>
              <a:ext cx="143525" cy="96275"/>
            </a:xfrm>
            <a:custGeom>
              <a:avLst/>
              <a:gdLst/>
              <a:ahLst/>
              <a:cxnLst/>
              <a:rect l="l" t="t" r="r" b="b"/>
              <a:pathLst>
                <a:path w="5741" h="3851" extrusionOk="0">
                  <a:moveTo>
                    <a:pt x="167" y="0"/>
                  </a:moveTo>
                  <a:cubicBezTo>
                    <a:pt x="137" y="0"/>
                    <a:pt x="109" y="7"/>
                    <a:pt x="89" y="21"/>
                  </a:cubicBezTo>
                  <a:lnTo>
                    <a:pt x="0" y="68"/>
                  </a:lnTo>
                  <a:cubicBezTo>
                    <a:pt x="14" y="62"/>
                    <a:pt x="27" y="58"/>
                    <a:pt x="41" y="58"/>
                  </a:cubicBezTo>
                  <a:cubicBezTo>
                    <a:pt x="65" y="58"/>
                    <a:pt x="89" y="65"/>
                    <a:pt x="112" y="82"/>
                  </a:cubicBezTo>
                  <a:lnTo>
                    <a:pt x="5625" y="3850"/>
                  </a:lnTo>
                  <a:lnTo>
                    <a:pt x="5740" y="3785"/>
                  </a:lnTo>
                  <a:lnTo>
                    <a:pt x="5734" y="3781"/>
                  </a:lnTo>
                  <a:lnTo>
                    <a:pt x="5293" y="3478"/>
                  </a:lnTo>
                  <a:lnTo>
                    <a:pt x="342" y="86"/>
                  </a:lnTo>
                  <a:lnTo>
                    <a:pt x="246" y="21"/>
                  </a:lnTo>
                  <a:cubicBezTo>
                    <a:pt x="225" y="7"/>
                    <a:pt x="194" y="0"/>
                    <a:pt x="167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564;p43">
              <a:extLst>
                <a:ext uri="{FF2B5EF4-FFF2-40B4-BE49-F238E27FC236}">
                  <a16:creationId xmlns:a16="http://schemas.microsoft.com/office/drawing/2014/main" id="{67252529-B741-4E24-ACC0-47573048C29C}"/>
                </a:ext>
              </a:extLst>
            </p:cNvPr>
            <p:cNvSpPr/>
            <p:nvPr/>
          </p:nvSpPr>
          <p:spPr>
            <a:xfrm>
              <a:off x="4294700" y="2577925"/>
              <a:ext cx="144050" cy="299975"/>
            </a:xfrm>
            <a:custGeom>
              <a:avLst/>
              <a:gdLst/>
              <a:ahLst/>
              <a:cxnLst/>
              <a:rect l="l" t="t" r="r" b="b"/>
              <a:pathLst>
                <a:path w="5762" h="11999" extrusionOk="0">
                  <a:moveTo>
                    <a:pt x="86" y="1"/>
                  </a:moveTo>
                  <a:cubicBezTo>
                    <a:pt x="35" y="1"/>
                    <a:pt x="1" y="42"/>
                    <a:pt x="1" y="112"/>
                  </a:cubicBezTo>
                  <a:lnTo>
                    <a:pt x="1" y="7897"/>
                  </a:lnTo>
                  <a:cubicBezTo>
                    <a:pt x="1" y="7999"/>
                    <a:pt x="69" y="8122"/>
                    <a:pt x="157" y="8169"/>
                  </a:cubicBezTo>
                  <a:lnTo>
                    <a:pt x="5762" y="11999"/>
                  </a:lnTo>
                  <a:lnTo>
                    <a:pt x="5758" y="3849"/>
                  </a:lnTo>
                  <a:lnTo>
                    <a:pt x="157" y="23"/>
                  </a:lnTo>
                  <a:cubicBezTo>
                    <a:pt x="131" y="8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565;p43">
              <a:extLst>
                <a:ext uri="{FF2B5EF4-FFF2-40B4-BE49-F238E27FC236}">
                  <a16:creationId xmlns:a16="http://schemas.microsoft.com/office/drawing/2014/main" id="{27AC8C8D-2BB3-4D83-8CE2-E8968D4335D7}"/>
                </a:ext>
              </a:extLst>
            </p:cNvPr>
            <p:cNvSpPr/>
            <p:nvPr/>
          </p:nvSpPr>
          <p:spPr>
            <a:xfrm>
              <a:off x="4438650" y="2651525"/>
              <a:ext cx="39275" cy="226475"/>
            </a:xfrm>
            <a:custGeom>
              <a:avLst/>
              <a:gdLst/>
              <a:ahLst/>
              <a:cxnLst/>
              <a:rect l="l" t="t" r="r" b="b"/>
              <a:pathLst>
                <a:path w="1571" h="9059" extrusionOk="0">
                  <a:moveTo>
                    <a:pt x="1571" y="0"/>
                  </a:moveTo>
                  <a:lnTo>
                    <a:pt x="0" y="905"/>
                  </a:lnTo>
                  <a:lnTo>
                    <a:pt x="0" y="9059"/>
                  </a:lnTo>
                  <a:lnTo>
                    <a:pt x="1571" y="8151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566;p43">
              <a:extLst>
                <a:ext uri="{FF2B5EF4-FFF2-40B4-BE49-F238E27FC236}">
                  <a16:creationId xmlns:a16="http://schemas.microsoft.com/office/drawing/2014/main" id="{293DD1C4-1D2A-4F2D-A63F-D008C595808C}"/>
                </a:ext>
              </a:extLst>
            </p:cNvPr>
            <p:cNvSpPr/>
            <p:nvPr/>
          </p:nvSpPr>
          <p:spPr>
            <a:xfrm>
              <a:off x="4438650" y="2651525"/>
              <a:ext cx="39275" cy="226475"/>
            </a:xfrm>
            <a:custGeom>
              <a:avLst/>
              <a:gdLst/>
              <a:ahLst/>
              <a:cxnLst/>
              <a:rect l="l" t="t" r="r" b="b"/>
              <a:pathLst>
                <a:path w="1571" h="9059" extrusionOk="0">
                  <a:moveTo>
                    <a:pt x="1571" y="0"/>
                  </a:moveTo>
                  <a:lnTo>
                    <a:pt x="854" y="413"/>
                  </a:lnTo>
                  <a:lnTo>
                    <a:pt x="738" y="479"/>
                  </a:lnTo>
                  <a:lnTo>
                    <a:pt x="608" y="553"/>
                  </a:lnTo>
                  <a:lnTo>
                    <a:pt x="379" y="687"/>
                  </a:lnTo>
                  <a:lnTo>
                    <a:pt x="0" y="905"/>
                  </a:lnTo>
                  <a:lnTo>
                    <a:pt x="0" y="9059"/>
                  </a:lnTo>
                  <a:lnTo>
                    <a:pt x="1571" y="8151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567;p43">
              <a:extLst>
                <a:ext uri="{FF2B5EF4-FFF2-40B4-BE49-F238E27FC236}">
                  <a16:creationId xmlns:a16="http://schemas.microsoft.com/office/drawing/2014/main" id="{9BE1DA4A-9682-4E48-BE29-6B9A95476357}"/>
                </a:ext>
              </a:extLst>
            </p:cNvPr>
            <p:cNvSpPr/>
            <p:nvPr/>
          </p:nvSpPr>
          <p:spPr>
            <a:xfrm>
              <a:off x="4447275" y="2692550"/>
              <a:ext cx="24150" cy="29900"/>
            </a:xfrm>
            <a:custGeom>
              <a:avLst/>
              <a:gdLst/>
              <a:ahLst/>
              <a:cxnLst/>
              <a:rect l="l" t="t" r="r" b="b"/>
              <a:pathLst>
                <a:path w="966" h="1196" extrusionOk="0">
                  <a:moveTo>
                    <a:pt x="654" y="1"/>
                  </a:moveTo>
                  <a:cubicBezTo>
                    <a:pt x="584" y="1"/>
                    <a:pt x="511" y="23"/>
                    <a:pt x="437" y="66"/>
                  </a:cubicBezTo>
                  <a:cubicBezTo>
                    <a:pt x="191" y="206"/>
                    <a:pt x="0" y="541"/>
                    <a:pt x="0" y="824"/>
                  </a:cubicBezTo>
                  <a:cubicBezTo>
                    <a:pt x="0" y="913"/>
                    <a:pt x="17" y="988"/>
                    <a:pt x="51" y="1049"/>
                  </a:cubicBezTo>
                  <a:cubicBezTo>
                    <a:pt x="107" y="1146"/>
                    <a:pt x="199" y="1195"/>
                    <a:pt x="306" y="1195"/>
                  </a:cubicBezTo>
                  <a:cubicBezTo>
                    <a:pt x="376" y="1195"/>
                    <a:pt x="452" y="1174"/>
                    <a:pt x="529" y="1131"/>
                  </a:cubicBezTo>
                  <a:cubicBezTo>
                    <a:pt x="775" y="988"/>
                    <a:pt x="966" y="653"/>
                    <a:pt x="966" y="369"/>
                  </a:cubicBezTo>
                  <a:cubicBezTo>
                    <a:pt x="966" y="284"/>
                    <a:pt x="949" y="210"/>
                    <a:pt x="911" y="148"/>
                  </a:cubicBezTo>
                  <a:cubicBezTo>
                    <a:pt x="867" y="66"/>
                    <a:pt x="792" y="15"/>
                    <a:pt x="706" y="5"/>
                  </a:cubicBezTo>
                  <a:cubicBezTo>
                    <a:pt x="689" y="2"/>
                    <a:pt x="672" y="1"/>
                    <a:pt x="6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568;p43">
              <a:extLst>
                <a:ext uri="{FF2B5EF4-FFF2-40B4-BE49-F238E27FC236}">
                  <a16:creationId xmlns:a16="http://schemas.microsoft.com/office/drawing/2014/main" id="{B50402B6-1BB6-42EE-B6DC-95FD42A34AD0}"/>
                </a:ext>
              </a:extLst>
            </p:cNvPr>
            <p:cNvSpPr/>
            <p:nvPr/>
          </p:nvSpPr>
          <p:spPr>
            <a:xfrm>
              <a:off x="4449475" y="2694800"/>
              <a:ext cx="19650" cy="25350"/>
            </a:xfrm>
            <a:custGeom>
              <a:avLst/>
              <a:gdLst/>
              <a:ahLst/>
              <a:cxnLst/>
              <a:rect l="l" t="t" r="r" b="b"/>
              <a:pathLst>
                <a:path w="786" h="1014" extrusionOk="0">
                  <a:moveTo>
                    <a:pt x="569" y="0"/>
                  </a:moveTo>
                  <a:cubicBezTo>
                    <a:pt x="517" y="0"/>
                    <a:pt x="457" y="17"/>
                    <a:pt x="393" y="54"/>
                  </a:cubicBezTo>
                  <a:cubicBezTo>
                    <a:pt x="178" y="181"/>
                    <a:pt x="4" y="484"/>
                    <a:pt x="1" y="734"/>
                  </a:cubicBezTo>
                  <a:cubicBezTo>
                    <a:pt x="1" y="911"/>
                    <a:pt x="90" y="1013"/>
                    <a:pt x="218" y="1013"/>
                  </a:cubicBezTo>
                  <a:cubicBezTo>
                    <a:pt x="271" y="1013"/>
                    <a:pt x="331" y="996"/>
                    <a:pt x="393" y="959"/>
                  </a:cubicBezTo>
                  <a:cubicBezTo>
                    <a:pt x="612" y="836"/>
                    <a:pt x="785" y="533"/>
                    <a:pt x="785" y="279"/>
                  </a:cubicBezTo>
                  <a:cubicBezTo>
                    <a:pt x="785" y="103"/>
                    <a:pt x="698" y="0"/>
                    <a:pt x="56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569;p43">
              <a:extLst>
                <a:ext uri="{FF2B5EF4-FFF2-40B4-BE49-F238E27FC236}">
                  <a16:creationId xmlns:a16="http://schemas.microsoft.com/office/drawing/2014/main" id="{53239424-46EE-44CC-8555-2980726B900E}"/>
                </a:ext>
              </a:extLst>
            </p:cNvPr>
            <p:cNvSpPr/>
            <p:nvPr/>
          </p:nvSpPr>
          <p:spPr>
            <a:xfrm>
              <a:off x="4446675" y="2735150"/>
              <a:ext cx="24500" cy="117875"/>
            </a:xfrm>
            <a:custGeom>
              <a:avLst/>
              <a:gdLst/>
              <a:ahLst/>
              <a:cxnLst/>
              <a:rect l="l" t="t" r="r" b="b"/>
              <a:pathLst>
                <a:path w="980" h="4715" extrusionOk="0">
                  <a:moveTo>
                    <a:pt x="739" y="0"/>
                  </a:moveTo>
                  <a:cubicBezTo>
                    <a:pt x="682" y="0"/>
                    <a:pt x="617" y="19"/>
                    <a:pt x="549" y="58"/>
                  </a:cubicBezTo>
                  <a:lnTo>
                    <a:pt x="431" y="130"/>
                  </a:lnTo>
                  <a:cubicBezTo>
                    <a:pt x="191" y="267"/>
                    <a:pt x="0" y="601"/>
                    <a:pt x="0" y="874"/>
                  </a:cubicBezTo>
                  <a:lnTo>
                    <a:pt x="0" y="4407"/>
                  </a:lnTo>
                  <a:cubicBezTo>
                    <a:pt x="0" y="4602"/>
                    <a:pt x="96" y="4714"/>
                    <a:pt x="237" y="4714"/>
                  </a:cubicBezTo>
                  <a:cubicBezTo>
                    <a:pt x="295" y="4714"/>
                    <a:pt x="361" y="4695"/>
                    <a:pt x="431" y="4656"/>
                  </a:cubicBezTo>
                  <a:lnTo>
                    <a:pt x="549" y="4588"/>
                  </a:lnTo>
                  <a:cubicBezTo>
                    <a:pt x="785" y="4451"/>
                    <a:pt x="979" y="4117"/>
                    <a:pt x="979" y="3840"/>
                  </a:cubicBezTo>
                  <a:lnTo>
                    <a:pt x="979" y="308"/>
                  </a:lnTo>
                  <a:cubicBezTo>
                    <a:pt x="979" y="113"/>
                    <a:pt x="881" y="0"/>
                    <a:pt x="73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570;p43">
              <a:extLst>
                <a:ext uri="{FF2B5EF4-FFF2-40B4-BE49-F238E27FC236}">
                  <a16:creationId xmlns:a16="http://schemas.microsoft.com/office/drawing/2014/main" id="{2C0F4C66-37E6-4529-A9EF-01CE4EFEE84E}"/>
                </a:ext>
              </a:extLst>
            </p:cNvPr>
            <p:cNvSpPr/>
            <p:nvPr/>
          </p:nvSpPr>
          <p:spPr>
            <a:xfrm>
              <a:off x="4436425" y="2650175"/>
              <a:ext cx="41500" cy="23975"/>
            </a:xfrm>
            <a:custGeom>
              <a:avLst/>
              <a:gdLst/>
              <a:ahLst/>
              <a:cxnLst/>
              <a:rect l="l" t="t" r="r" b="b"/>
              <a:pathLst>
                <a:path w="1660" h="959" extrusionOk="0">
                  <a:moveTo>
                    <a:pt x="1564" y="0"/>
                  </a:moveTo>
                  <a:lnTo>
                    <a:pt x="1" y="901"/>
                  </a:lnTo>
                  <a:lnTo>
                    <a:pt x="89" y="959"/>
                  </a:lnTo>
                  <a:lnTo>
                    <a:pt x="1660" y="54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571;p43">
              <a:extLst>
                <a:ext uri="{FF2B5EF4-FFF2-40B4-BE49-F238E27FC236}">
                  <a16:creationId xmlns:a16="http://schemas.microsoft.com/office/drawing/2014/main" id="{2CBAAA80-A9BA-4FCD-95D4-1E4EF83FE318}"/>
                </a:ext>
              </a:extLst>
            </p:cNvPr>
            <p:cNvSpPr/>
            <p:nvPr/>
          </p:nvSpPr>
          <p:spPr>
            <a:xfrm>
              <a:off x="4436425" y="2650175"/>
              <a:ext cx="41500" cy="23975"/>
            </a:xfrm>
            <a:custGeom>
              <a:avLst/>
              <a:gdLst/>
              <a:ahLst/>
              <a:cxnLst/>
              <a:rect l="l" t="t" r="r" b="b"/>
              <a:pathLst>
                <a:path w="1660" h="959" extrusionOk="0">
                  <a:moveTo>
                    <a:pt x="1564" y="0"/>
                  </a:moveTo>
                  <a:lnTo>
                    <a:pt x="936" y="361"/>
                  </a:lnTo>
                  <a:lnTo>
                    <a:pt x="850" y="410"/>
                  </a:lnTo>
                  <a:lnTo>
                    <a:pt x="253" y="754"/>
                  </a:lnTo>
                  <a:lnTo>
                    <a:pt x="120" y="832"/>
                  </a:lnTo>
                  <a:lnTo>
                    <a:pt x="1" y="901"/>
                  </a:lnTo>
                  <a:lnTo>
                    <a:pt x="89" y="959"/>
                  </a:lnTo>
                  <a:lnTo>
                    <a:pt x="1660" y="54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572;p43">
              <a:extLst>
                <a:ext uri="{FF2B5EF4-FFF2-40B4-BE49-F238E27FC236}">
                  <a16:creationId xmlns:a16="http://schemas.microsoft.com/office/drawing/2014/main" id="{D6F2A60F-C645-4D28-8C6E-EA25332C6E92}"/>
                </a:ext>
              </a:extLst>
            </p:cNvPr>
            <p:cNvSpPr/>
            <p:nvPr/>
          </p:nvSpPr>
          <p:spPr>
            <a:xfrm>
              <a:off x="4280625" y="2580700"/>
              <a:ext cx="150275" cy="301050"/>
            </a:xfrm>
            <a:custGeom>
              <a:avLst/>
              <a:gdLst/>
              <a:ahLst/>
              <a:cxnLst/>
              <a:rect l="l" t="t" r="r" b="b"/>
              <a:pathLst>
                <a:path w="6011" h="12042" extrusionOk="0">
                  <a:moveTo>
                    <a:pt x="120" y="1"/>
                  </a:moveTo>
                  <a:lnTo>
                    <a:pt x="0" y="69"/>
                  </a:lnTo>
                  <a:lnTo>
                    <a:pt x="0" y="8219"/>
                  </a:lnTo>
                  <a:lnTo>
                    <a:pt x="5823" y="12025"/>
                  </a:lnTo>
                  <a:cubicBezTo>
                    <a:pt x="5843" y="12036"/>
                    <a:pt x="5869" y="12042"/>
                    <a:pt x="5895" y="12042"/>
                  </a:cubicBezTo>
                  <a:cubicBezTo>
                    <a:pt x="5916" y="12042"/>
                    <a:pt x="5937" y="12037"/>
                    <a:pt x="5953" y="12028"/>
                  </a:cubicBezTo>
                  <a:cubicBezTo>
                    <a:pt x="5983" y="12011"/>
                    <a:pt x="6011" y="11960"/>
                    <a:pt x="6011" y="11916"/>
                  </a:cubicBezTo>
                  <a:lnTo>
                    <a:pt x="6008" y="3922"/>
                  </a:lnTo>
                  <a:cubicBezTo>
                    <a:pt x="6008" y="3878"/>
                    <a:pt x="5977" y="3827"/>
                    <a:pt x="5939" y="3803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573;p43">
              <a:extLst>
                <a:ext uri="{FF2B5EF4-FFF2-40B4-BE49-F238E27FC236}">
                  <a16:creationId xmlns:a16="http://schemas.microsoft.com/office/drawing/2014/main" id="{147B8820-3C47-473F-BEB2-FF5075856FB7}"/>
                </a:ext>
              </a:extLst>
            </p:cNvPr>
            <p:cNvSpPr/>
            <p:nvPr/>
          </p:nvSpPr>
          <p:spPr>
            <a:xfrm>
              <a:off x="4430800" y="2872600"/>
              <a:ext cx="100" cy="6850"/>
            </a:xfrm>
            <a:custGeom>
              <a:avLst/>
              <a:gdLst/>
              <a:ahLst/>
              <a:cxnLst/>
              <a:rect l="l" t="t" r="r" b="b"/>
              <a:pathLst>
                <a:path w="4" h="274" extrusionOk="0">
                  <a:moveTo>
                    <a:pt x="4" y="1"/>
                  </a:moveTo>
                  <a:lnTo>
                    <a:pt x="4" y="240"/>
                  </a:lnTo>
                  <a:cubicBezTo>
                    <a:pt x="4" y="250"/>
                    <a:pt x="4" y="263"/>
                    <a:pt x="1" y="273"/>
                  </a:cubicBezTo>
                  <a:cubicBezTo>
                    <a:pt x="4" y="263"/>
                    <a:pt x="4" y="250"/>
                    <a:pt x="4" y="24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574;p43">
              <a:extLst>
                <a:ext uri="{FF2B5EF4-FFF2-40B4-BE49-F238E27FC236}">
                  <a16:creationId xmlns:a16="http://schemas.microsoft.com/office/drawing/2014/main" id="{0089E3CF-1B35-4F76-BC04-EB65F5BD5B10}"/>
                </a:ext>
              </a:extLst>
            </p:cNvPr>
            <p:cNvSpPr/>
            <p:nvPr/>
          </p:nvSpPr>
          <p:spPr>
            <a:xfrm>
              <a:off x="4430800" y="2678650"/>
              <a:ext cx="100" cy="193975"/>
            </a:xfrm>
            <a:custGeom>
              <a:avLst/>
              <a:gdLst/>
              <a:ahLst/>
              <a:cxnLst/>
              <a:rect l="l" t="t" r="r" b="b"/>
              <a:pathLst>
                <a:path w="4" h="7759" extrusionOk="0">
                  <a:moveTo>
                    <a:pt x="1" y="1"/>
                  </a:moveTo>
                  <a:lnTo>
                    <a:pt x="1" y="4"/>
                  </a:lnTo>
                  <a:lnTo>
                    <a:pt x="4" y="7759"/>
                  </a:lnTo>
                  <a:lnTo>
                    <a:pt x="4" y="7759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575;p43">
              <a:extLst>
                <a:ext uri="{FF2B5EF4-FFF2-40B4-BE49-F238E27FC236}">
                  <a16:creationId xmlns:a16="http://schemas.microsoft.com/office/drawing/2014/main" id="{7B26BA31-A927-4DEC-94C4-4E648ADA71A5}"/>
                </a:ext>
              </a:extLst>
            </p:cNvPr>
            <p:cNvSpPr/>
            <p:nvPr/>
          </p:nvSpPr>
          <p:spPr>
            <a:xfrm>
              <a:off x="4426200" y="2881300"/>
              <a:ext cx="625" cy="300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0" y="1"/>
                  </a:moveTo>
                  <a:cubicBezTo>
                    <a:pt x="1" y="1"/>
                    <a:pt x="3" y="2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8" y="4"/>
                    <a:pt x="9" y="5"/>
                    <a:pt x="10" y="5"/>
                  </a:cubicBezTo>
                  <a:lnTo>
                    <a:pt x="10" y="5"/>
                  </a:lnTo>
                  <a:cubicBezTo>
                    <a:pt x="8" y="4"/>
                    <a:pt x="6" y="3"/>
                    <a:pt x="4" y="2"/>
                  </a:cubicBezTo>
                  <a:close/>
                  <a:moveTo>
                    <a:pt x="10" y="5"/>
                  </a:moveTo>
                  <a:lnTo>
                    <a:pt x="10" y="5"/>
                  </a:lnTo>
                  <a:cubicBezTo>
                    <a:pt x="14" y="7"/>
                    <a:pt x="19" y="9"/>
                    <a:pt x="24" y="11"/>
                  </a:cubicBezTo>
                  <a:cubicBezTo>
                    <a:pt x="18" y="8"/>
                    <a:pt x="15" y="7"/>
                    <a:pt x="10" y="5"/>
                  </a:cubicBez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576;p43">
              <a:extLst>
                <a:ext uri="{FF2B5EF4-FFF2-40B4-BE49-F238E27FC236}">
                  <a16:creationId xmlns:a16="http://schemas.microsoft.com/office/drawing/2014/main" id="{EA1E4051-743E-4448-BEE2-B75794A07CA8}"/>
                </a:ext>
              </a:extLst>
            </p:cNvPr>
            <p:cNvSpPr/>
            <p:nvPr/>
          </p:nvSpPr>
          <p:spPr>
            <a:xfrm>
              <a:off x="4426350" y="2677025"/>
              <a:ext cx="4550" cy="204725"/>
            </a:xfrm>
            <a:custGeom>
              <a:avLst/>
              <a:gdLst/>
              <a:ahLst/>
              <a:cxnLst/>
              <a:rect l="l" t="t" r="r" b="b"/>
              <a:pathLst>
                <a:path w="182" h="8189" extrusionOk="0">
                  <a:moveTo>
                    <a:pt x="158" y="1"/>
                  </a:moveTo>
                  <a:lnTo>
                    <a:pt x="39" y="69"/>
                  </a:lnTo>
                  <a:cubicBezTo>
                    <a:pt x="52" y="93"/>
                    <a:pt x="62" y="114"/>
                    <a:pt x="62" y="138"/>
                  </a:cubicBezTo>
                  <a:lnTo>
                    <a:pt x="62" y="8131"/>
                  </a:lnTo>
                  <a:cubicBezTo>
                    <a:pt x="62" y="8162"/>
                    <a:pt x="45" y="8178"/>
                    <a:pt x="25" y="8178"/>
                  </a:cubicBezTo>
                  <a:lnTo>
                    <a:pt x="21" y="8178"/>
                  </a:lnTo>
                  <a:cubicBezTo>
                    <a:pt x="15" y="8178"/>
                    <a:pt x="7" y="8178"/>
                    <a:pt x="1" y="8175"/>
                  </a:cubicBezTo>
                  <a:lnTo>
                    <a:pt x="1" y="8175"/>
                  </a:lnTo>
                  <a:cubicBezTo>
                    <a:pt x="7" y="8178"/>
                    <a:pt x="11" y="8178"/>
                    <a:pt x="18" y="8182"/>
                  </a:cubicBezTo>
                  <a:cubicBezTo>
                    <a:pt x="31" y="8186"/>
                    <a:pt x="48" y="8189"/>
                    <a:pt x="66" y="8189"/>
                  </a:cubicBezTo>
                  <a:lnTo>
                    <a:pt x="80" y="8189"/>
                  </a:lnTo>
                  <a:cubicBezTo>
                    <a:pt x="97" y="8186"/>
                    <a:pt x="110" y="8182"/>
                    <a:pt x="124" y="8175"/>
                  </a:cubicBezTo>
                  <a:cubicBezTo>
                    <a:pt x="134" y="8168"/>
                    <a:pt x="148" y="8154"/>
                    <a:pt x="158" y="8141"/>
                  </a:cubicBezTo>
                  <a:cubicBezTo>
                    <a:pt x="165" y="8127"/>
                    <a:pt x="171" y="8113"/>
                    <a:pt x="179" y="8096"/>
                  </a:cubicBezTo>
                  <a:cubicBezTo>
                    <a:pt x="182" y="8086"/>
                    <a:pt x="182" y="8073"/>
                    <a:pt x="182" y="8063"/>
                  </a:cubicBezTo>
                  <a:lnTo>
                    <a:pt x="182" y="7824"/>
                  </a:lnTo>
                  <a:lnTo>
                    <a:pt x="179" y="69"/>
                  </a:lnTo>
                  <a:lnTo>
                    <a:pt x="179" y="66"/>
                  </a:lnTo>
                  <a:cubicBezTo>
                    <a:pt x="179" y="45"/>
                    <a:pt x="171" y="25"/>
                    <a:pt x="15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577;p43">
              <a:extLst>
                <a:ext uri="{FF2B5EF4-FFF2-40B4-BE49-F238E27FC236}">
                  <a16:creationId xmlns:a16="http://schemas.microsoft.com/office/drawing/2014/main" id="{D1D74E56-3E61-449F-B35A-1F2DD125038A}"/>
                </a:ext>
              </a:extLst>
            </p:cNvPr>
            <p:cNvSpPr/>
            <p:nvPr/>
          </p:nvSpPr>
          <p:spPr>
            <a:xfrm>
              <a:off x="4426200" y="2881300"/>
              <a:ext cx="175" cy="10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1"/>
                  </a:moveTo>
                  <a:cubicBezTo>
                    <a:pt x="2" y="1"/>
                    <a:pt x="3" y="1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5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578;p43">
              <a:extLst>
                <a:ext uri="{FF2B5EF4-FFF2-40B4-BE49-F238E27FC236}">
                  <a16:creationId xmlns:a16="http://schemas.microsoft.com/office/drawing/2014/main" id="{1DC337B4-9E14-47D0-9842-45EF36041665}"/>
                </a:ext>
              </a:extLst>
            </p:cNvPr>
            <p:cNvSpPr/>
            <p:nvPr/>
          </p:nvSpPr>
          <p:spPr>
            <a:xfrm>
              <a:off x="4283025" y="2583950"/>
              <a:ext cx="144900" cy="297550"/>
            </a:xfrm>
            <a:custGeom>
              <a:avLst/>
              <a:gdLst/>
              <a:ahLst/>
              <a:cxnLst/>
              <a:rect l="l" t="t" r="r" b="b"/>
              <a:pathLst>
                <a:path w="5796" h="11902" extrusionOk="0">
                  <a:moveTo>
                    <a:pt x="0" y="0"/>
                  </a:moveTo>
                  <a:lnTo>
                    <a:pt x="0" y="597"/>
                  </a:lnTo>
                  <a:cubicBezTo>
                    <a:pt x="44" y="591"/>
                    <a:pt x="89" y="591"/>
                    <a:pt x="130" y="591"/>
                  </a:cubicBezTo>
                  <a:cubicBezTo>
                    <a:pt x="317" y="591"/>
                    <a:pt x="492" y="628"/>
                    <a:pt x="618" y="700"/>
                  </a:cubicBezTo>
                  <a:cubicBezTo>
                    <a:pt x="690" y="741"/>
                    <a:pt x="744" y="792"/>
                    <a:pt x="775" y="850"/>
                  </a:cubicBezTo>
                  <a:cubicBezTo>
                    <a:pt x="802" y="895"/>
                    <a:pt x="816" y="945"/>
                    <a:pt x="816" y="1000"/>
                  </a:cubicBezTo>
                  <a:lnTo>
                    <a:pt x="816" y="1007"/>
                  </a:lnTo>
                  <a:lnTo>
                    <a:pt x="686" y="936"/>
                  </a:lnTo>
                  <a:cubicBezTo>
                    <a:pt x="662" y="874"/>
                    <a:pt x="608" y="830"/>
                    <a:pt x="560" y="802"/>
                  </a:cubicBezTo>
                  <a:cubicBezTo>
                    <a:pt x="451" y="737"/>
                    <a:pt x="297" y="707"/>
                    <a:pt x="133" y="707"/>
                  </a:cubicBezTo>
                  <a:cubicBezTo>
                    <a:pt x="89" y="707"/>
                    <a:pt x="44" y="710"/>
                    <a:pt x="0" y="714"/>
                  </a:cubicBezTo>
                  <a:lnTo>
                    <a:pt x="0" y="956"/>
                  </a:lnTo>
                  <a:lnTo>
                    <a:pt x="362" y="745"/>
                  </a:lnTo>
                  <a:lnTo>
                    <a:pt x="5454" y="3878"/>
                  </a:lnTo>
                  <a:cubicBezTo>
                    <a:pt x="5491" y="3898"/>
                    <a:pt x="5523" y="3943"/>
                    <a:pt x="5536" y="3987"/>
                  </a:cubicBezTo>
                  <a:cubicBezTo>
                    <a:pt x="5539" y="4001"/>
                    <a:pt x="5543" y="4014"/>
                    <a:pt x="5543" y="4028"/>
                  </a:cubicBezTo>
                  <a:lnTo>
                    <a:pt x="5543" y="11775"/>
                  </a:lnTo>
                  <a:lnTo>
                    <a:pt x="5727" y="11895"/>
                  </a:lnTo>
                  <a:cubicBezTo>
                    <a:pt x="5731" y="11895"/>
                    <a:pt x="5731" y="11898"/>
                    <a:pt x="5734" y="11898"/>
                  </a:cubicBezTo>
                  <a:cubicBezTo>
                    <a:pt x="5740" y="11901"/>
                    <a:pt x="5748" y="11901"/>
                    <a:pt x="5754" y="11901"/>
                  </a:cubicBezTo>
                  <a:lnTo>
                    <a:pt x="5758" y="11901"/>
                  </a:lnTo>
                  <a:cubicBezTo>
                    <a:pt x="5778" y="11901"/>
                    <a:pt x="5795" y="11885"/>
                    <a:pt x="5795" y="11854"/>
                  </a:cubicBezTo>
                  <a:lnTo>
                    <a:pt x="5795" y="3861"/>
                  </a:lnTo>
                  <a:cubicBezTo>
                    <a:pt x="5795" y="3837"/>
                    <a:pt x="5785" y="3816"/>
                    <a:pt x="5772" y="3792"/>
                  </a:cubicBezTo>
                  <a:cubicBezTo>
                    <a:pt x="5761" y="3771"/>
                    <a:pt x="5744" y="3751"/>
                    <a:pt x="5723" y="37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579;p43">
              <a:extLst>
                <a:ext uri="{FF2B5EF4-FFF2-40B4-BE49-F238E27FC236}">
                  <a16:creationId xmlns:a16="http://schemas.microsoft.com/office/drawing/2014/main" id="{1A1CAB95-B0F1-4A4D-876D-94A8FE8DFC0B}"/>
                </a:ext>
              </a:extLst>
            </p:cNvPr>
            <p:cNvSpPr/>
            <p:nvPr/>
          </p:nvSpPr>
          <p:spPr>
            <a:xfrm>
              <a:off x="4426200" y="2881300"/>
              <a:ext cx="175" cy="10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4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4" y="1"/>
                  </a:moveTo>
                  <a:lnTo>
                    <a:pt x="4" y="1"/>
                  </a:lnTo>
                  <a:lnTo>
                    <a:pt x="4" y="1"/>
                  </a:lnTo>
                  <a:close/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F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580;p43">
              <a:extLst>
                <a:ext uri="{FF2B5EF4-FFF2-40B4-BE49-F238E27FC236}">
                  <a16:creationId xmlns:a16="http://schemas.microsoft.com/office/drawing/2014/main" id="{BDF070A2-5D62-4479-BCD3-17B4E9377048}"/>
                </a:ext>
              </a:extLst>
            </p:cNvPr>
            <p:cNvSpPr/>
            <p:nvPr/>
          </p:nvSpPr>
          <p:spPr>
            <a:xfrm>
              <a:off x="4426350" y="2678725"/>
              <a:ext cx="1575" cy="202775"/>
            </a:xfrm>
            <a:custGeom>
              <a:avLst/>
              <a:gdLst/>
              <a:ahLst/>
              <a:cxnLst/>
              <a:rect l="l" t="t" r="r" b="b"/>
              <a:pathLst>
                <a:path w="63" h="8111" extrusionOk="0">
                  <a:moveTo>
                    <a:pt x="25" y="8110"/>
                  </a:moveTo>
                  <a:lnTo>
                    <a:pt x="25" y="8110"/>
                  </a:lnTo>
                  <a:lnTo>
                    <a:pt x="25" y="8110"/>
                  </a:lnTo>
                  <a:lnTo>
                    <a:pt x="25" y="8110"/>
                  </a:lnTo>
                  <a:close/>
                  <a:moveTo>
                    <a:pt x="1" y="8107"/>
                  </a:moveTo>
                  <a:lnTo>
                    <a:pt x="1" y="8107"/>
                  </a:lnTo>
                  <a:cubicBezTo>
                    <a:pt x="7" y="8110"/>
                    <a:pt x="15" y="8110"/>
                    <a:pt x="21" y="8110"/>
                  </a:cubicBezTo>
                  <a:cubicBezTo>
                    <a:pt x="15" y="8110"/>
                    <a:pt x="7" y="8110"/>
                    <a:pt x="1" y="8107"/>
                  </a:cubicBezTo>
                  <a:close/>
                  <a:moveTo>
                    <a:pt x="62" y="70"/>
                  </a:moveTo>
                  <a:lnTo>
                    <a:pt x="62" y="70"/>
                  </a:lnTo>
                  <a:lnTo>
                    <a:pt x="62" y="8063"/>
                  </a:lnTo>
                  <a:lnTo>
                    <a:pt x="62" y="8063"/>
                  </a:lnTo>
                  <a:lnTo>
                    <a:pt x="62" y="70"/>
                  </a:lnTo>
                  <a:close/>
                  <a:moveTo>
                    <a:pt x="39" y="1"/>
                  </a:moveTo>
                  <a:lnTo>
                    <a:pt x="39" y="1"/>
                  </a:lnTo>
                  <a:cubicBezTo>
                    <a:pt x="52" y="25"/>
                    <a:pt x="62" y="46"/>
                    <a:pt x="62" y="70"/>
                  </a:cubicBezTo>
                  <a:cubicBezTo>
                    <a:pt x="62" y="46"/>
                    <a:pt x="52" y="25"/>
                    <a:pt x="39" y="1"/>
                  </a:cubicBezTo>
                  <a:close/>
                </a:path>
              </a:pathLst>
            </a:custGeom>
            <a:solidFill>
              <a:srgbClr val="116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581;p43">
              <a:extLst>
                <a:ext uri="{FF2B5EF4-FFF2-40B4-BE49-F238E27FC236}">
                  <a16:creationId xmlns:a16="http://schemas.microsoft.com/office/drawing/2014/main" id="{45FDAA24-8C3B-426E-AD98-3BC34F8C0328}"/>
                </a:ext>
              </a:extLst>
            </p:cNvPr>
            <p:cNvSpPr/>
            <p:nvPr/>
          </p:nvSpPr>
          <p:spPr>
            <a:xfrm>
              <a:off x="4280625" y="2580700"/>
              <a:ext cx="14100" cy="7200"/>
            </a:xfrm>
            <a:custGeom>
              <a:avLst/>
              <a:gdLst/>
              <a:ahLst/>
              <a:cxnLst/>
              <a:rect l="l" t="t" r="r" b="b"/>
              <a:pathLst>
                <a:path w="564" h="288" extrusionOk="0">
                  <a:moveTo>
                    <a:pt x="120" y="1"/>
                  </a:moveTo>
                  <a:lnTo>
                    <a:pt x="0" y="69"/>
                  </a:lnTo>
                  <a:lnTo>
                    <a:pt x="120" y="1"/>
                  </a:lnTo>
                  <a:lnTo>
                    <a:pt x="564" y="287"/>
                  </a:lnTo>
                  <a:lnTo>
                    <a:pt x="564" y="2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582;p43">
              <a:extLst>
                <a:ext uri="{FF2B5EF4-FFF2-40B4-BE49-F238E27FC236}">
                  <a16:creationId xmlns:a16="http://schemas.microsoft.com/office/drawing/2014/main" id="{FCCE7B85-45C1-4B35-B425-9DB17366041D}"/>
                </a:ext>
              </a:extLst>
            </p:cNvPr>
            <p:cNvSpPr/>
            <p:nvPr/>
          </p:nvSpPr>
          <p:spPr>
            <a:xfrm>
              <a:off x="4429075" y="2675775"/>
              <a:ext cx="625" cy="525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1" y="0"/>
                  </a:moveTo>
                  <a:cubicBezTo>
                    <a:pt x="12" y="7"/>
                    <a:pt x="18" y="10"/>
                    <a:pt x="25" y="21"/>
                  </a:cubicBezTo>
                  <a:cubicBezTo>
                    <a:pt x="18" y="10"/>
                    <a:pt x="12" y="3"/>
                    <a:pt x="1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583;p43">
              <a:extLst>
                <a:ext uri="{FF2B5EF4-FFF2-40B4-BE49-F238E27FC236}">
                  <a16:creationId xmlns:a16="http://schemas.microsoft.com/office/drawing/2014/main" id="{45EF005E-0C12-4729-A6F4-614B588413A9}"/>
                </a:ext>
              </a:extLst>
            </p:cNvPr>
            <p:cNvSpPr/>
            <p:nvPr/>
          </p:nvSpPr>
          <p:spPr>
            <a:xfrm>
              <a:off x="4280625" y="2580700"/>
              <a:ext cx="149700" cy="98050"/>
            </a:xfrm>
            <a:custGeom>
              <a:avLst/>
              <a:gdLst/>
              <a:ahLst/>
              <a:cxnLst/>
              <a:rect l="l" t="t" r="r" b="b"/>
              <a:pathLst>
                <a:path w="5988" h="3922" extrusionOk="0">
                  <a:moveTo>
                    <a:pt x="120" y="1"/>
                  </a:moveTo>
                  <a:lnTo>
                    <a:pt x="0" y="69"/>
                  </a:lnTo>
                  <a:lnTo>
                    <a:pt x="96" y="124"/>
                  </a:lnTo>
                  <a:lnTo>
                    <a:pt x="96" y="130"/>
                  </a:lnTo>
                  <a:lnTo>
                    <a:pt x="5819" y="3871"/>
                  </a:lnTo>
                  <a:cubicBezTo>
                    <a:pt x="5840" y="3881"/>
                    <a:pt x="5857" y="3901"/>
                    <a:pt x="5868" y="3922"/>
                  </a:cubicBezTo>
                  <a:lnTo>
                    <a:pt x="5987" y="3854"/>
                  </a:lnTo>
                  <a:cubicBezTo>
                    <a:pt x="5980" y="3844"/>
                    <a:pt x="5973" y="3833"/>
                    <a:pt x="5963" y="3824"/>
                  </a:cubicBezTo>
                  <a:cubicBezTo>
                    <a:pt x="5956" y="3813"/>
                    <a:pt x="5950" y="3810"/>
                    <a:pt x="5939" y="3803"/>
                  </a:cubicBezTo>
                  <a:lnTo>
                    <a:pt x="564" y="28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584;p43">
              <a:extLst>
                <a:ext uri="{FF2B5EF4-FFF2-40B4-BE49-F238E27FC236}">
                  <a16:creationId xmlns:a16="http://schemas.microsoft.com/office/drawing/2014/main" id="{930130BE-370F-4FED-A32E-8935AC134DD4}"/>
                </a:ext>
              </a:extLst>
            </p:cNvPr>
            <p:cNvSpPr/>
            <p:nvPr/>
          </p:nvSpPr>
          <p:spPr>
            <a:xfrm>
              <a:off x="4243750" y="2583775"/>
              <a:ext cx="39300" cy="226475"/>
            </a:xfrm>
            <a:custGeom>
              <a:avLst/>
              <a:gdLst/>
              <a:ahLst/>
              <a:cxnLst/>
              <a:rect l="l" t="t" r="r" b="b"/>
              <a:pathLst>
                <a:path w="1572" h="9059" extrusionOk="0">
                  <a:moveTo>
                    <a:pt x="1571" y="1"/>
                  </a:moveTo>
                  <a:lnTo>
                    <a:pt x="18" y="895"/>
                  </a:lnTo>
                  <a:lnTo>
                    <a:pt x="1" y="9058"/>
                  </a:lnTo>
                  <a:lnTo>
                    <a:pt x="1" y="9058"/>
                  </a:lnTo>
                  <a:lnTo>
                    <a:pt x="1571" y="8151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585;p43">
              <a:extLst>
                <a:ext uri="{FF2B5EF4-FFF2-40B4-BE49-F238E27FC236}">
                  <a16:creationId xmlns:a16="http://schemas.microsoft.com/office/drawing/2014/main" id="{4CC01437-3CC0-40A4-A4E9-9920DA43F406}"/>
                </a:ext>
              </a:extLst>
            </p:cNvPr>
            <p:cNvSpPr/>
            <p:nvPr/>
          </p:nvSpPr>
          <p:spPr>
            <a:xfrm>
              <a:off x="4246925" y="2583775"/>
              <a:ext cx="36125" cy="28350"/>
            </a:xfrm>
            <a:custGeom>
              <a:avLst/>
              <a:gdLst/>
              <a:ahLst/>
              <a:cxnLst/>
              <a:rect l="l" t="t" r="r" b="b"/>
              <a:pathLst>
                <a:path w="1445" h="1134" extrusionOk="0">
                  <a:moveTo>
                    <a:pt x="1444" y="1"/>
                  </a:moveTo>
                  <a:lnTo>
                    <a:pt x="1438" y="4"/>
                  </a:lnTo>
                  <a:lnTo>
                    <a:pt x="1348" y="56"/>
                  </a:lnTo>
                  <a:lnTo>
                    <a:pt x="0" y="834"/>
                  </a:lnTo>
                  <a:lnTo>
                    <a:pt x="557" y="1134"/>
                  </a:lnTo>
                  <a:cubicBezTo>
                    <a:pt x="584" y="998"/>
                    <a:pt x="700" y="864"/>
                    <a:pt x="888" y="765"/>
                  </a:cubicBezTo>
                  <a:cubicBezTo>
                    <a:pt x="1055" y="676"/>
                    <a:pt x="1253" y="622"/>
                    <a:pt x="1444" y="604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586;p43">
              <a:extLst>
                <a:ext uri="{FF2B5EF4-FFF2-40B4-BE49-F238E27FC236}">
                  <a16:creationId xmlns:a16="http://schemas.microsoft.com/office/drawing/2014/main" id="{8412E04E-B7B8-48D6-A7B6-1D6540BDAC38}"/>
                </a:ext>
              </a:extLst>
            </p:cNvPr>
            <p:cNvSpPr/>
            <p:nvPr/>
          </p:nvSpPr>
          <p:spPr>
            <a:xfrm>
              <a:off x="4263550" y="2601775"/>
              <a:ext cx="19500" cy="18975"/>
            </a:xfrm>
            <a:custGeom>
              <a:avLst/>
              <a:gdLst/>
              <a:ahLst/>
              <a:cxnLst/>
              <a:rect l="l" t="t" r="r" b="b"/>
              <a:pathLst>
                <a:path w="780" h="759" extrusionOk="0">
                  <a:moveTo>
                    <a:pt x="779" y="1"/>
                  </a:moveTo>
                  <a:cubicBezTo>
                    <a:pt x="605" y="18"/>
                    <a:pt x="428" y="69"/>
                    <a:pt x="281" y="147"/>
                  </a:cubicBezTo>
                  <a:cubicBezTo>
                    <a:pt x="107" y="240"/>
                    <a:pt x="4" y="359"/>
                    <a:pt x="1" y="472"/>
                  </a:cubicBezTo>
                  <a:lnTo>
                    <a:pt x="1" y="475"/>
                  </a:lnTo>
                  <a:lnTo>
                    <a:pt x="523" y="758"/>
                  </a:lnTo>
                  <a:lnTo>
                    <a:pt x="650" y="758"/>
                  </a:lnTo>
                  <a:lnTo>
                    <a:pt x="650" y="314"/>
                  </a:lnTo>
                  <a:lnTo>
                    <a:pt x="779" y="243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587;p43">
              <a:extLst>
                <a:ext uri="{FF2B5EF4-FFF2-40B4-BE49-F238E27FC236}">
                  <a16:creationId xmlns:a16="http://schemas.microsoft.com/office/drawing/2014/main" id="{A321B8F5-AC9E-4B72-8475-B39A893BE27E}"/>
                </a:ext>
              </a:extLst>
            </p:cNvPr>
            <p:cNvSpPr/>
            <p:nvPr/>
          </p:nvSpPr>
          <p:spPr>
            <a:xfrm>
              <a:off x="4279775" y="2602550"/>
              <a:ext cx="141850" cy="289700"/>
            </a:xfrm>
            <a:custGeom>
              <a:avLst/>
              <a:gdLst/>
              <a:ahLst/>
              <a:cxnLst/>
              <a:rect l="l" t="t" r="r" b="b"/>
              <a:pathLst>
                <a:path w="5674" h="11588" extrusionOk="0">
                  <a:moveTo>
                    <a:pt x="492" y="1"/>
                  </a:moveTo>
                  <a:lnTo>
                    <a:pt x="1" y="283"/>
                  </a:lnTo>
                  <a:lnTo>
                    <a:pt x="1" y="8434"/>
                  </a:lnTo>
                  <a:lnTo>
                    <a:pt x="5096" y="11567"/>
                  </a:lnTo>
                  <a:cubicBezTo>
                    <a:pt x="5120" y="11581"/>
                    <a:pt x="5152" y="11588"/>
                    <a:pt x="5183" y="11588"/>
                  </a:cubicBezTo>
                  <a:cubicBezTo>
                    <a:pt x="5215" y="11588"/>
                    <a:pt x="5246" y="11581"/>
                    <a:pt x="5270" y="11567"/>
                  </a:cubicBezTo>
                  <a:lnTo>
                    <a:pt x="5587" y="11387"/>
                  </a:lnTo>
                  <a:cubicBezTo>
                    <a:pt x="5635" y="11359"/>
                    <a:pt x="5673" y="11291"/>
                    <a:pt x="5673" y="11236"/>
                  </a:cubicBezTo>
                  <a:lnTo>
                    <a:pt x="5669" y="3284"/>
                  </a:lnTo>
                  <a:cubicBezTo>
                    <a:pt x="5669" y="3229"/>
                    <a:pt x="5632" y="3161"/>
                    <a:pt x="5584" y="3134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588;p43">
              <a:extLst>
                <a:ext uri="{FF2B5EF4-FFF2-40B4-BE49-F238E27FC236}">
                  <a16:creationId xmlns:a16="http://schemas.microsoft.com/office/drawing/2014/main" id="{7CEBD8A3-7A08-488D-B54C-210662F7498E}"/>
                </a:ext>
              </a:extLst>
            </p:cNvPr>
            <p:cNvSpPr/>
            <p:nvPr/>
          </p:nvSpPr>
          <p:spPr>
            <a:xfrm>
              <a:off x="4279775" y="2609625"/>
              <a:ext cx="129625" cy="282425"/>
            </a:xfrm>
            <a:custGeom>
              <a:avLst/>
              <a:gdLst/>
              <a:ahLst/>
              <a:cxnLst/>
              <a:rect l="l" t="t" r="r" b="b"/>
              <a:pathLst>
                <a:path w="5185" h="11297" extrusionOk="0">
                  <a:moveTo>
                    <a:pt x="1" y="0"/>
                  </a:moveTo>
                  <a:lnTo>
                    <a:pt x="1" y="8151"/>
                  </a:lnTo>
                  <a:lnTo>
                    <a:pt x="5096" y="11284"/>
                  </a:lnTo>
                  <a:cubicBezTo>
                    <a:pt x="5110" y="11292"/>
                    <a:pt x="5124" y="11296"/>
                    <a:pt x="5136" y="11296"/>
                  </a:cubicBezTo>
                  <a:cubicBezTo>
                    <a:pt x="5165" y="11296"/>
                    <a:pt x="5185" y="11275"/>
                    <a:pt x="5185" y="11236"/>
                  </a:cubicBezTo>
                  <a:lnTo>
                    <a:pt x="5182" y="3284"/>
                  </a:lnTo>
                  <a:cubicBezTo>
                    <a:pt x="5182" y="3229"/>
                    <a:pt x="5144" y="3161"/>
                    <a:pt x="5096" y="3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589;p43">
              <a:extLst>
                <a:ext uri="{FF2B5EF4-FFF2-40B4-BE49-F238E27FC236}">
                  <a16:creationId xmlns:a16="http://schemas.microsoft.com/office/drawing/2014/main" id="{099F22D1-33EC-4FBB-8E16-05716E015528}"/>
                </a:ext>
              </a:extLst>
            </p:cNvPr>
            <p:cNvSpPr/>
            <p:nvPr/>
          </p:nvSpPr>
          <p:spPr>
            <a:xfrm>
              <a:off x="4284975" y="2619300"/>
              <a:ext cx="4200" cy="6175"/>
            </a:xfrm>
            <a:custGeom>
              <a:avLst/>
              <a:gdLst/>
              <a:ahLst/>
              <a:cxnLst/>
              <a:rect l="l" t="t" r="r" b="b"/>
              <a:pathLst>
                <a:path w="168" h="247" extrusionOk="0">
                  <a:moveTo>
                    <a:pt x="49" y="1"/>
                  </a:moveTo>
                  <a:cubicBezTo>
                    <a:pt x="21" y="1"/>
                    <a:pt x="1" y="30"/>
                    <a:pt x="1" y="75"/>
                  </a:cubicBezTo>
                  <a:cubicBezTo>
                    <a:pt x="1" y="102"/>
                    <a:pt x="7" y="133"/>
                    <a:pt x="21" y="160"/>
                  </a:cubicBezTo>
                  <a:cubicBezTo>
                    <a:pt x="34" y="191"/>
                    <a:pt x="59" y="221"/>
                    <a:pt x="86" y="235"/>
                  </a:cubicBezTo>
                  <a:cubicBezTo>
                    <a:pt x="89" y="238"/>
                    <a:pt x="92" y="242"/>
                    <a:pt x="96" y="242"/>
                  </a:cubicBezTo>
                  <a:cubicBezTo>
                    <a:pt x="104" y="245"/>
                    <a:pt x="112" y="247"/>
                    <a:pt x="119" y="247"/>
                  </a:cubicBezTo>
                  <a:cubicBezTo>
                    <a:pt x="148" y="247"/>
                    <a:pt x="168" y="220"/>
                    <a:pt x="168" y="174"/>
                  </a:cubicBezTo>
                  <a:cubicBezTo>
                    <a:pt x="168" y="153"/>
                    <a:pt x="165" y="133"/>
                    <a:pt x="157" y="112"/>
                  </a:cubicBezTo>
                  <a:cubicBezTo>
                    <a:pt x="147" y="81"/>
                    <a:pt x="130" y="51"/>
                    <a:pt x="106" y="34"/>
                  </a:cubicBezTo>
                  <a:cubicBezTo>
                    <a:pt x="100" y="23"/>
                    <a:pt x="92" y="16"/>
                    <a:pt x="83" y="13"/>
                  </a:cubicBezTo>
                  <a:cubicBezTo>
                    <a:pt x="71" y="5"/>
                    <a:pt x="59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590;p43">
              <a:extLst>
                <a:ext uri="{FF2B5EF4-FFF2-40B4-BE49-F238E27FC236}">
                  <a16:creationId xmlns:a16="http://schemas.microsoft.com/office/drawing/2014/main" id="{BBA61557-DD6E-4143-A6A9-834303FD3995}"/>
                </a:ext>
              </a:extLst>
            </p:cNvPr>
            <p:cNvSpPr/>
            <p:nvPr/>
          </p:nvSpPr>
          <p:spPr>
            <a:xfrm>
              <a:off x="4407775" y="2682500"/>
              <a:ext cx="13925" cy="209775"/>
            </a:xfrm>
            <a:custGeom>
              <a:avLst/>
              <a:gdLst/>
              <a:ahLst/>
              <a:cxnLst/>
              <a:rect l="l" t="t" r="r" b="b"/>
              <a:pathLst>
                <a:path w="557" h="8391" extrusionOk="0">
                  <a:moveTo>
                    <a:pt x="525" y="1"/>
                  </a:moveTo>
                  <a:lnTo>
                    <a:pt x="34" y="284"/>
                  </a:lnTo>
                  <a:cubicBezTo>
                    <a:pt x="51" y="311"/>
                    <a:pt x="62" y="341"/>
                    <a:pt x="62" y="369"/>
                  </a:cubicBezTo>
                  <a:lnTo>
                    <a:pt x="65" y="8321"/>
                  </a:lnTo>
                  <a:cubicBezTo>
                    <a:pt x="62" y="8361"/>
                    <a:pt x="45" y="8382"/>
                    <a:pt x="17" y="8382"/>
                  </a:cubicBezTo>
                  <a:cubicBezTo>
                    <a:pt x="12" y="8382"/>
                    <a:pt x="6" y="8381"/>
                    <a:pt x="0" y="8379"/>
                  </a:cubicBezTo>
                  <a:lnTo>
                    <a:pt x="0" y="8379"/>
                  </a:lnTo>
                  <a:cubicBezTo>
                    <a:pt x="20" y="8387"/>
                    <a:pt x="42" y="8390"/>
                    <a:pt x="64" y="8390"/>
                  </a:cubicBezTo>
                  <a:cubicBezTo>
                    <a:pt x="95" y="8390"/>
                    <a:pt x="126" y="8383"/>
                    <a:pt x="150" y="8369"/>
                  </a:cubicBezTo>
                  <a:lnTo>
                    <a:pt x="467" y="8189"/>
                  </a:lnTo>
                  <a:cubicBezTo>
                    <a:pt x="515" y="8161"/>
                    <a:pt x="553" y="8093"/>
                    <a:pt x="556" y="8038"/>
                  </a:cubicBezTo>
                  <a:lnTo>
                    <a:pt x="553" y="86"/>
                  </a:lnTo>
                  <a:cubicBezTo>
                    <a:pt x="553" y="59"/>
                    <a:pt x="542" y="28"/>
                    <a:pt x="52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591;p43">
              <a:extLst>
                <a:ext uri="{FF2B5EF4-FFF2-40B4-BE49-F238E27FC236}">
                  <a16:creationId xmlns:a16="http://schemas.microsoft.com/office/drawing/2014/main" id="{C7B2F653-EF83-4CD3-8D99-76FA3712F52E}"/>
                </a:ext>
              </a:extLst>
            </p:cNvPr>
            <p:cNvSpPr/>
            <p:nvPr/>
          </p:nvSpPr>
          <p:spPr>
            <a:xfrm>
              <a:off x="4260650" y="2598700"/>
              <a:ext cx="42775" cy="25000"/>
            </a:xfrm>
            <a:custGeom>
              <a:avLst/>
              <a:gdLst/>
              <a:ahLst/>
              <a:cxnLst/>
              <a:rect l="l" t="t" r="r" b="b"/>
              <a:pathLst>
                <a:path w="1711" h="1000" extrusionOk="0">
                  <a:moveTo>
                    <a:pt x="1031" y="0"/>
                  </a:moveTo>
                  <a:cubicBezTo>
                    <a:pt x="798" y="0"/>
                    <a:pt x="545" y="58"/>
                    <a:pt x="339" y="168"/>
                  </a:cubicBezTo>
                  <a:cubicBezTo>
                    <a:pt x="127" y="281"/>
                    <a:pt x="4" y="437"/>
                    <a:pt x="1" y="591"/>
                  </a:cubicBezTo>
                  <a:cubicBezTo>
                    <a:pt x="1" y="711"/>
                    <a:pt x="69" y="817"/>
                    <a:pt x="196" y="888"/>
                  </a:cubicBezTo>
                  <a:cubicBezTo>
                    <a:pt x="325" y="963"/>
                    <a:pt x="497" y="1000"/>
                    <a:pt x="681" y="1000"/>
                  </a:cubicBezTo>
                  <a:cubicBezTo>
                    <a:pt x="806" y="1000"/>
                    <a:pt x="938" y="983"/>
                    <a:pt x="1065" y="949"/>
                  </a:cubicBezTo>
                  <a:cubicBezTo>
                    <a:pt x="1048" y="912"/>
                    <a:pt x="1028" y="861"/>
                    <a:pt x="1021" y="840"/>
                  </a:cubicBezTo>
                  <a:cubicBezTo>
                    <a:pt x="907" y="868"/>
                    <a:pt x="790" y="882"/>
                    <a:pt x="678" y="882"/>
                  </a:cubicBezTo>
                  <a:cubicBezTo>
                    <a:pt x="516" y="882"/>
                    <a:pt x="366" y="852"/>
                    <a:pt x="257" y="790"/>
                  </a:cubicBezTo>
                  <a:cubicBezTo>
                    <a:pt x="216" y="765"/>
                    <a:pt x="168" y="731"/>
                    <a:pt x="141" y="683"/>
                  </a:cubicBezTo>
                  <a:cubicBezTo>
                    <a:pt x="127" y="656"/>
                    <a:pt x="117" y="626"/>
                    <a:pt x="117" y="595"/>
                  </a:cubicBezTo>
                  <a:cubicBezTo>
                    <a:pt x="120" y="482"/>
                    <a:pt x="223" y="363"/>
                    <a:pt x="397" y="270"/>
                  </a:cubicBezTo>
                  <a:cubicBezTo>
                    <a:pt x="584" y="170"/>
                    <a:pt x="818" y="118"/>
                    <a:pt x="1031" y="118"/>
                  </a:cubicBezTo>
                  <a:cubicBezTo>
                    <a:pt x="1194" y="118"/>
                    <a:pt x="1345" y="149"/>
                    <a:pt x="1455" y="212"/>
                  </a:cubicBezTo>
                  <a:cubicBezTo>
                    <a:pt x="1503" y="240"/>
                    <a:pt x="1557" y="284"/>
                    <a:pt x="1581" y="346"/>
                  </a:cubicBezTo>
                  <a:lnTo>
                    <a:pt x="1711" y="417"/>
                  </a:lnTo>
                  <a:lnTo>
                    <a:pt x="1711" y="410"/>
                  </a:lnTo>
                  <a:cubicBezTo>
                    <a:pt x="1711" y="355"/>
                    <a:pt x="1697" y="305"/>
                    <a:pt x="1670" y="260"/>
                  </a:cubicBezTo>
                  <a:cubicBezTo>
                    <a:pt x="1639" y="202"/>
                    <a:pt x="1585" y="151"/>
                    <a:pt x="1513" y="110"/>
                  </a:cubicBezTo>
                  <a:cubicBezTo>
                    <a:pt x="1386" y="36"/>
                    <a:pt x="1215" y="0"/>
                    <a:pt x="10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592;p43">
              <a:extLst>
                <a:ext uri="{FF2B5EF4-FFF2-40B4-BE49-F238E27FC236}">
                  <a16:creationId xmlns:a16="http://schemas.microsoft.com/office/drawing/2014/main" id="{B4FB7FC6-3068-4DAA-891A-48FD1C3919F6}"/>
                </a:ext>
              </a:extLst>
            </p:cNvPr>
            <p:cNvSpPr/>
            <p:nvPr/>
          </p:nvSpPr>
          <p:spPr>
            <a:xfrm>
              <a:off x="4241550" y="2603225"/>
              <a:ext cx="164450" cy="292950"/>
            </a:xfrm>
            <a:custGeom>
              <a:avLst/>
              <a:gdLst/>
              <a:ahLst/>
              <a:cxnLst/>
              <a:rect l="l" t="t" r="r" b="b"/>
              <a:pathLst>
                <a:path w="6578" h="11718" extrusionOk="0">
                  <a:moveTo>
                    <a:pt x="120" y="1"/>
                  </a:moveTo>
                  <a:lnTo>
                    <a:pt x="0" y="69"/>
                  </a:lnTo>
                  <a:lnTo>
                    <a:pt x="0" y="8219"/>
                  </a:lnTo>
                  <a:lnTo>
                    <a:pt x="6390" y="11697"/>
                  </a:lnTo>
                  <a:cubicBezTo>
                    <a:pt x="6410" y="11710"/>
                    <a:pt x="6438" y="11717"/>
                    <a:pt x="6463" y="11717"/>
                  </a:cubicBezTo>
                  <a:cubicBezTo>
                    <a:pt x="6483" y="11717"/>
                    <a:pt x="6502" y="11713"/>
                    <a:pt x="6516" y="11704"/>
                  </a:cubicBezTo>
                  <a:cubicBezTo>
                    <a:pt x="6550" y="11683"/>
                    <a:pt x="6577" y="11632"/>
                    <a:pt x="6577" y="11591"/>
                  </a:cubicBezTo>
                  <a:lnTo>
                    <a:pt x="6574" y="3598"/>
                  </a:lnTo>
                  <a:cubicBezTo>
                    <a:pt x="6574" y="3553"/>
                    <a:pt x="6543" y="3499"/>
                    <a:pt x="6506" y="3479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593;p43">
              <a:extLst>
                <a:ext uri="{FF2B5EF4-FFF2-40B4-BE49-F238E27FC236}">
                  <a16:creationId xmlns:a16="http://schemas.microsoft.com/office/drawing/2014/main" id="{C067D421-F00C-4513-8CF4-B427D7329BFF}"/>
                </a:ext>
              </a:extLst>
            </p:cNvPr>
            <p:cNvSpPr/>
            <p:nvPr/>
          </p:nvSpPr>
          <p:spPr>
            <a:xfrm>
              <a:off x="4405800" y="2892925"/>
              <a:ext cx="200" cy="850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7" y="0"/>
                  </a:moveTo>
                  <a:cubicBezTo>
                    <a:pt x="7" y="13"/>
                    <a:pt x="4" y="24"/>
                    <a:pt x="1" y="34"/>
                  </a:cubicBezTo>
                  <a:lnTo>
                    <a:pt x="1" y="34"/>
                  </a:lnTo>
                  <a:cubicBezTo>
                    <a:pt x="4" y="24"/>
                    <a:pt x="7" y="13"/>
                    <a:pt x="7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94;p43">
              <a:extLst>
                <a:ext uri="{FF2B5EF4-FFF2-40B4-BE49-F238E27FC236}">
                  <a16:creationId xmlns:a16="http://schemas.microsoft.com/office/drawing/2014/main" id="{29380FC2-959F-4E13-91CE-CA6D057391E9}"/>
                </a:ext>
              </a:extLst>
            </p:cNvPr>
            <p:cNvSpPr/>
            <p:nvPr/>
          </p:nvSpPr>
          <p:spPr>
            <a:xfrm>
              <a:off x="4405875" y="2693075"/>
              <a:ext cx="125" cy="197900"/>
            </a:xfrm>
            <a:custGeom>
              <a:avLst/>
              <a:gdLst/>
              <a:ahLst/>
              <a:cxnLst/>
              <a:rect l="l" t="t" r="r" b="b"/>
              <a:pathLst>
                <a:path w="5" h="7916" extrusionOk="0">
                  <a:moveTo>
                    <a:pt x="1" y="0"/>
                  </a:moveTo>
                  <a:lnTo>
                    <a:pt x="1" y="4"/>
                  </a:lnTo>
                  <a:lnTo>
                    <a:pt x="4" y="7915"/>
                  </a:lnTo>
                  <a:lnTo>
                    <a:pt x="4" y="7915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595;p43">
              <a:extLst>
                <a:ext uri="{FF2B5EF4-FFF2-40B4-BE49-F238E27FC236}">
                  <a16:creationId xmlns:a16="http://schemas.microsoft.com/office/drawing/2014/main" id="{7744132F-C882-4D8C-8536-232E644B7E1C}"/>
                </a:ext>
              </a:extLst>
            </p:cNvPr>
            <p:cNvSpPr/>
            <p:nvPr/>
          </p:nvSpPr>
          <p:spPr>
            <a:xfrm>
              <a:off x="4401200" y="2895650"/>
              <a:ext cx="775" cy="350"/>
            </a:xfrm>
            <a:custGeom>
              <a:avLst/>
              <a:gdLst/>
              <a:ahLst/>
              <a:cxnLst/>
              <a:rect l="l" t="t" r="r" b="b"/>
              <a:pathLst>
                <a:path w="31" h="14" extrusionOk="0">
                  <a:moveTo>
                    <a:pt x="0" y="0"/>
                  </a:moveTo>
                  <a:lnTo>
                    <a:pt x="4" y="3"/>
                  </a:lnTo>
                  <a:lnTo>
                    <a:pt x="6" y="3"/>
                  </a:lnTo>
                  <a:cubicBezTo>
                    <a:pt x="4" y="2"/>
                    <a:pt x="2" y="1"/>
                    <a:pt x="0" y="0"/>
                  </a:cubicBezTo>
                  <a:close/>
                  <a:moveTo>
                    <a:pt x="6" y="3"/>
                  </a:moveTo>
                  <a:cubicBezTo>
                    <a:pt x="6" y="4"/>
                    <a:pt x="7" y="4"/>
                    <a:pt x="8" y="5"/>
                  </a:cubicBezTo>
                  <a:lnTo>
                    <a:pt x="8" y="5"/>
                  </a:lnTo>
                  <a:lnTo>
                    <a:pt x="7" y="3"/>
                  </a:lnTo>
                  <a:close/>
                  <a:moveTo>
                    <a:pt x="8" y="5"/>
                  </a:moveTo>
                  <a:lnTo>
                    <a:pt x="10" y="7"/>
                  </a:lnTo>
                  <a:cubicBezTo>
                    <a:pt x="14" y="9"/>
                    <a:pt x="18" y="10"/>
                    <a:pt x="22" y="11"/>
                  </a:cubicBezTo>
                  <a:lnTo>
                    <a:pt x="22" y="11"/>
                  </a:lnTo>
                  <a:cubicBezTo>
                    <a:pt x="18" y="9"/>
                    <a:pt x="13" y="7"/>
                    <a:pt x="8" y="5"/>
                  </a:cubicBezTo>
                  <a:close/>
                  <a:moveTo>
                    <a:pt x="22" y="11"/>
                  </a:moveTo>
                  <a:cubicBezTo>
                    <a:pt x="25" y="12"/>
                    <a:pt x="28" y="13"/>
                    <a:pt x="31" y="14"/>
                  </a:cubicBezTo>
                  <a:cubicBezTo>
                    <a:pt x="28" y="13"/>
                    <a:pt x="25" y="12"/>
                    <a:pt x="22" y="11"/>
                  </a:cubicBez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596;p43">
              <a:extLst>
                <a:ext uri="{FF2B5EF4-FFF2-40B4-BE49-F238E27FC236}">
                  <a16:creationId xmlns:a16="http://schemas.microsoft.com/office/drawing/2014/main" id="{A2B0C00D-DC75-4F07-8D79-A1F66B994543}"/>
                </a:ext>
              </a:extLst>
            </p:cNvPr>
            <p:cNvSpPr/>
            <p:nvPr/>
          </p:nvSpPr>
          <p:spPr>
            <a:xfrm>
              <a:off x="4401450" y="2691450"/>
              <a:ext cx="4550" cy="204725"/>
            </a:xfrm>
            <a:custGeom>
              <a:avLst/>
              <a:gdLst/>
              <a:ahLst/>
              <a:cxnLst/>
              <a:rect l="l" t="t" r="r" b="b"/>
              <a:pathLst>
                <a:path w="182" h="8189" extrusionOk="0">
                  <a:moveTo>
                    <a:pt x="157" y="1"/>
                  </a:moveTo>
                  <a:lnTo>
                    <a:pt x="38" y="69"/>
                  </a:lnTo>
                  <a:cubicBezTo>
                    <a:pt x="52" y="93"/>
                    <a:pt x="58" y="114"/>
                    <a:pt x="58" y="137"/>
                  </a:cubicBezTo>
                  <a:lnTo>
                    <a:pt x="61" y="8130"/>
                  </a:lnTo>
                  <a:cubicBezTo>
                    <a:pt x="61" y="8161"/>
                    <a:pt x="44" y="8179"/>
                    <a:pt x="21" y="8179"/>
                  </a:cubicBezTo>
                  <a:cubicBezTo>
                    <a:pt x="14" y="8179"/>
                    <a:pt x="8" y="8179"/>
                    <a:pt x="0" y="8175"/>
                  </a:cubicBezTo>
                  <a:lnTo>
                    <a:pt x="0" y="8175"/>
                  </a:lnTo>
                  <a:cubicBezTo>
                    <a:pt x="8" y="8179"/>
                    <a:pt x="14" y="8179"/>
                    <a:pt x="21" y="8182"/>
                  </a:cubicBezTo>
                  <a:cubicBezTo>
                    <a:pt x="34" y="8185"/>
                    <a:pt x="52" y="8188"/>
                    <a:pt x="65" y="8188"/>
                  </a:cubicBezTo>
                  <a:lnTo>
                    <a:pt x="75" y="8188"/>
                  </a:lnTo>
                  <a:cubicBezTo>
                    <a:pt x="93" y="8185"/>
                    <a:pt x="110" y="8182"/>
                    <a:pt x="120" y="8175"/>
                  </a:cubicBezTo>
                  <a:cubicBezTo>
                    <a:pt x="134" y="8168"/>
                    <a:pt x="147" y="8154"/>
                    <a:pt x="157" y="8141"/>
                  </a:cubicBezTo>
                  <a:cubicBezTo>
                    <a:pt x="164" y="8127"/>
                    <a:pt x="171" y="8110"/>
                    <a:pt x="175" y="8093"/>
                  </a:cubicBezTo>
                  <a:cubicBezTo>
                    <a:pt x="178" y="8083"/>
                    <a:pt x="181" y="8072"/>
                    <a:pt x="181" y="8062"/>
                  </a:cubicBezTo>
                  <a:lnTo>
                    <a:pt x="181" y="7980"/>
                  </a:lnTo>
                  <a:lnTo>
                    <a:pt x="178" y="69"/>
                  </a:lnTo>
                  <a:lnTo>
                    <a:pt x="178" y="65"/>
                  </a:lnTo>
                  <a:cubicBezTo>
                    <a:pt x="175" y="45"/>
                    <a:pt x="171" y="21"/>
                    <a:pt x="157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597;p43">
              <a:extLst>
                <a:ext uri="{FF2B5EF4-FFF2-40B4-BE49-F238E27FC236}">
                  <a16:creationId xmlns:a16="http://schemas.microsoft.com/office/drawing/2014/main" id="{0DAF7ED8-1A8F-4F62-A7B3-E58F90FDE92F}"/>
                </a:ext>
              </a:extLst>
            </p:cNvPr>
            <p:cNvSpPr/>
            <p:nvPr/>
          </p:nvSpPr>
          <p:spPr>
            <a:xfrm>
              <a:off x="4241550" y="2604925"/>
              <a:ext cx="161450" cy="291000"/>
            </a:xfrm>
            <a:custGeom>
              <a:avLst/>
              <a:gdLst/>
              <a:ahLst/>
              <a:cxnLst/>
              <a:rect l="l" t="t" r="r" b="b"/>
              <a:pathLst>
                <a:path w="6458" h="11640" extrusionOk="0">
                  <a:moveTo>
                    <a:pt x="0" y="1"/>
                  </a:moveTo>
                  <a:lnTo>
                    <a:pt x="0" y="8151"/>
                  </a:lnTo>
                  <a:lnTo>
                    <a:pt x="6386" y="11629"/>
                  </a:lnTo>
                  <a:cubicBezTo>
                    <a:pt x="6398" y="11636"/>
                    <a:pt x="6409" y="11640"/>
                    <a:pt x="6419" y="11640"/>
                  </a:cubicBezTo>
                  <a:cubicBezTo>
                    <a:pt x="6441" y="11640"/>
                    <a:pt x="6457" y="11622"/>
                    <a:pt x="6457" y="11591"/>
                  </a:cubicBezTo>
                  <a:lnTo>
                    <a:pt x="6454" y="3598"/>
                  </a:lnTo>
                  <a:cubicBezTo>
                    <a:pt x="6454" y="3575"/>
                    <a:pt x="6448" y="3554"/>
                    <a:pt x="6434" y="3530"/>
                  </a:cubicBezTo>
                  <a:cubicBezTo>
                    <a:pt x="6424" y="3510"/>
                    <a:pt x="6407" y="3489"/>
                    <a:pt x="6386" y="34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598;p43">
              <a:extLst>
                <a:ext uri="{FF2B5EF4-FFF2-40B4-BE49-F238E27FC236}">
                  <a16:creationId xmlns:a16="http://schemas.microsoft.com/office/drawing/2014/main" id="{247695A4-4213-4834-84DE-7D6729CBEBF8}"/>
                </a:ext>
              </a:extLst>
            </p:cNvPr>
            <p:cNvSpPr/>
            <p:nvPr/>
          </p:nvSpPr>
          <p:spPr>
            <a:xfrm>
              <a:off x="4246925" y="2604600"/>
              <a:ext cx="29700" cy="16150"/>
            </a:xfrm>
            <a:custGeom>
              <a:avLst/>
              <a:gdLst/>
              <a:ahLst/>
              <a:cxnLst/>
              <a:rect l="l" t="t" r="r" b="b"/>
              <a:pathLst>
                <a:path w="1188" h="646" extrusionOk="0">
                  <a:moveTo>
                    <a:pt x="666" y="362"/>
                  </a:moveTo>
                  <a:lnTo>
                    <a:pt x="666" y="362"/>
                  </a:lnTo>
                  <a:lnTo>
                    <a:pt x="1188" y="645"/>
                  </a:lnTo>
                  <a:lnTo>
                    <a:pt x="1188" y="645"/>
                  </a:lnTo>
                  <a:lnTo>
                    <a:pt x="666" y="36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557" y="301"/>
                  </a:lnTo>
                  <a:lnTo>
                    <a:pt x="557" y="30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599;p43">
              <a:extLst>
                <a:ext uri="{FF2B5EF4-FFF2-40B4-BE49-F238E27FC236}">
                  <a16:creationId xmlns:a16="http://schemas.microsoft.com/office/drawing/2014/main" id="{D249507D-EB4D-4E9D-96B1-DC09C5E22566}"/>
                </a:ext>
              </a:extLst>
            </p:cNvPr>
            <p:cNvSpPr/>
            <p:nvPr/>
          </p:nvSpPr>
          <p:spPr>
            <a:xfrm>
              <a:off x="4281650" y="2623450"/>
              <a:ext cx="123150" cy="67200"/>
            </a:xfrm>
            <a:custGeom>
              <a:avLst/>
              <a:gdLst/>
              <a:ahLst/>
              <a:cxnLst/>
              <a:rect l="l" t="t" r="r" b="b"/>
              <a:pathLst>
                <a:path w="4926" h="2688" extrusionOk="0">
                  <a:moveTo>
                    <a:pt x="0" y="0"/>
                  </a:moveTo>
                  <a:lnTo>
                    <a:pt x="0" y="0"/>
                  </a:lnTo>
                  <a:lnTo>
                    <a:pt x="4902" y="2670"/>
                  </a:lnTo>
                  <a:cubicBezTo>
                    <a:pt x="4908" y="2673"/>
                    <a:pt x="4918" y="2680"/>
                    <a:pt x="4926" y="2687"/>
                  </a:cubicBezTo>
                  <a:cubicBezTo>
                    <a:pt x="4918" y="2680"/>
                    <a:pt x="4908" y="2673"/>
                    <a:pt x="4902" y="267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00;p43">
              <a:extLst>
                <a:ext uri="{FF2B5EF4-FFF2-40B4-BE49-F238E27FC236}">
                  <a16:creationId xmlns:a16="http://schemas.microsoft.com/office/drawing/2014/main" id="{11A272CE-6A58-426B-9063-05766570740F}"/>
                </a:ext>
              </a:extLst>
            </p:cNvPr>
            <p:cNvSpPr/>
            <p:nvPr/>
          </p:nvSpPr>
          <p:spPr>
            <a:xfrm>
              <a:off x="4260850" y="2612100"/>
              <a:ext cx="20825" cy="11375"/>
            </a:xfrm>
            <a:custGeom>
              <a:avLst/>
              <a:gdLst/>
              <a:ahLst/>
              <a:cxnLst/>
              <a:rect l="l" t="t" r="r" b="b"/>
              <a:pathLst>
                <a:path w="833" h="455" extrusionOk="0">
                  <a:moveTo>
                    <a:pt x="631" y="345"/>
                  </a:moveTo>
                  <a:lnTo>
                    <a:pt x="832" y="454"/>
                  </a:lnTo>
                  <a:lnTo>
                    <a:pt x="832" y="454"/>
                  </a:lnTo>
                  <a:lnTo>
                    <a:pt x="631" y="345"/>
                  </a:lnTo>
                  <a:lnTo>
                    <a:pt x="631" y="345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109" y="62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601;p43">
              <a:extLst>
                <a:ext uri="{FF2B5EF4-FFF2-40B4-BE49-F238E27FC236}">
                  <a16:creationId xmlns:a16="http://schemas.microsoft.com/office/drawing/2014/main" id="{7918AB85-47EF-4267-8FB0-B8DE4F0517F1}"/>
                </a:ext>
              </a:extLst>
            </p:cNvPr>
            <p:cNvSpPr/>
            <p:nvPr/>
          </p:nvSpPr>
          <p:spPr>
            <a:xfrm>
              <a:off x="4241550" y="2604600"/>
              <a:ext cx="163850" cy="88600"/>
            </a:xfrm>
            <a:custGeom>
              <a:avLst/>
              <a:gdLst/>
              <a:ahLst/>
              <a:cxnLst/>
              <a:rect l="l" t="t" r="r" b="b"/>
              <a:pathLst>
                <a:path w="6554" h="3544" extrusionOk="0">
                  <a:moveTo>
                    <a:pt x="215" y="1"/>
                  </a:moveTo>
                  <a:lnTo>
                    <a:pt x="106" y="62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6386" y="3492"/>
                  </a:lnTo>
                  <a:cubicBezTo>
                    <a:pt x="6407" y="3502"/>
                    <a:pt x="6424" y="3523"/>
                    <a:pt x="6434" y="3543"/>
                  </a:cubicBezTo>
                  <a:lnTo>
                    <a:pt x="6553" y="3475"/>
                  </a:lnTo>
                  <a:cubicBezTo>
                    <a:pt x="6547" y="3465"/>
                    <a:pt x="6536" y="3451"/>
                    <a:pt x="6530" y="3441"/>
                  </a:cubicBezTo>
                  <a:cubicBezTo>
                    <a:pt x="6522" y="3434"/>
                    <a:pt x="6512" y="3427"/>
                    <a:pt x="6506" y="3424"/>
                  </a:cubicBezTo>
                  <a:lnTo>
                    <a:pt x="1604" y="754"/>
                  </a:lnTo>
                  <a:lnTo>
                    <a:pt x="1403" y="645"/>
                  </a:lnTo>
                  <a:lnTo>
                    <a:pt x="881" y="362"/>
                  </a:lnTo>
                  <a:lnTo>
                    <a:pt x="772" y="3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602;p43">
              <a:extLst>
                <a:ext uri="{FF2B5EF4-FFF2-40B4-BE49-F238E27FC236}">
                  <a16:creationId xmlns:a16="http://schemas.microsoft.com/office/drawing/2014/main" id="{F0B36EE4-DB18-4126-B25A-264AC5841D2B}"/>
                </a:ext>
              </a:extLst>
            </p:cNvPr>
            <p:cNvSpPr/>
            <p:nvPr/>
          </p:nvSpPr>
          <p:spPr>
            <a:xfrm>
              <a:off x="4241625" y="2582400"/>
              <a:ext cx="41425" cy="23775"/>
            </a:xfrm>
            <a:custGeom>
              <a:avLst/>
              <a:gdLst/>
              <a:ahLst/>
              <a:cxnLst/>
              <a:rect l="l" t="t" r="r" b="b"/>
              <a:pathLst>
                <a:path w="1657" h="951" extrusionOk="0">
                  <a:moveTo>
                    <a:pt x="1560" y="1"/>
                  </a:moveTo>
                  <a:lnTo>
                    <a:pt x="1" y="902"/>
                  </a:lnTo>
                  <a:lnTo>
                    <a:pt x="103" y="950"/>
                  </a:lnTo>
                  <a:lnTo>
                    <a:pt x="1656" y="56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03;p43">
              <a:extLst>
                <a:ext uri="{FF2B5EF4-FFF2-40B4-BE49-F238E27FC236}">
                  <a16:creationId xmlns:a16="http://schemas.microsoft.com/office/drawing/2014/main" id="{61BF424B-E9CD-44FF-8C0D-20BD2E4D8A3E}"/>
                </a:ext>
              </a:extLst>
            </p:cNvPr>
            <p:cNvSpPr/>
            <p:nvPr/>
          </p:nvSpPr>
          <p:spPr>
            <a:xfrm>
              <a:off x="4241625" y="2582400"/>
              <a:ext cx="41425" cy="23775"/>
            </a:xfrm>
            <a:custGeom>
              <a:avLst/>
              <a:gdLst/>
              <a:ahLst/>
              <a:cxnLst/>
              <a:rect l="l" t="t" r="r" b="b"/>
              <a:pathLst>
                <a:path w="1657" h="951" extrusionOk="0">
                  <a:moveTo>
                    <a:pt x="1560" y="1"/>
                  </a:moveTo>
                  <a:lnTo>
                    <a:pt x="1" y="902"/>
                  </a:lnTo>
                  <a:lnTo>
                    <a:pt x="103" y="950"/>
                  </a:lnTo>
                  <a:lnTo>
                    <a:pt x="1656" y="56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04;p43">
              <a:extLst>
                <a:ext uri="{FF2B5EF4-FFF2-40B4-BE49-F238E27FC236}">
                  <a16:creationId xmlns:a16="http://schemas.microsoft.com/office/drawing/2014/main" id="{0F329579-2E68-4916-99A2-DACFE38CDA2C}"/>
                </a:ext>
              </a:extLst>
            </p:cNvPr>
            <p:cNvSpPr/>
            <p:nvPr/>
          </p:nvSpPr>
          <p:spPr>
            <a:xfrm>
              <a:off x="4237875" y="2609625"/>
              <a:ext cx="158825" cy="292600"/>
            </a:xfrm>
            <a:custGeom>
              <a:avLst/>
              <a:gdLst/>
              <a:ahLst/>
              <a:cxnLst/>
              <a:rect l="l" t="t" r="r" b="b"/>
              <a:pathLst>
                <a:path w="6353" h="11704" extrusionOk="0">
                  <a:moveTo>
                    <a:pt x="164" y="0"/>
                  </a:moveTo>
                  <a:cubicBezTo>
                    <a:pt x="149" y="0"/>
                    <a:pt x="135" y="4"/>
                    <a:pt x="124" y="11"/>
                  </a:cubicBezTo>
                  <a:cubicBezTo>
                    <a:pt x="93" y="28"/>
                    <a:pt x="1" y="79"/>
                    <a:pt x="1" y="79"/>
                  </a:cubicBezTo>
                  <a:lnTo>
                    <a:pt x="75" y="7895"/>
                  </a:lnTo>
                  <a:cubicBezTo>
                    <a:pt x="75" y="7997"/>
                    <a:pt x="147" y="8120"/>
                    <a:pt x="236" y="8171"/>
                  </a:cubicBezTo>
                  <a:lnTo>
                    <a:pt x="6352" y="11704"/>
                  </a:lnTo>
                  <a:lnTo>
                    <a:pt x="6349" y="3550"/>
                  </a:lnTo>
                  <a:lnTo>
                    <a:pt x="236" y="21"/>
                  </a:lnTo>
                  <a:cubicBezTo>
                    <a:pt x="210" y="7"/>
                    <a:pt x="186" y="0"/>
                    <a:pt x="16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05;p43">
              <a:extLst>
                <a:ext uri="{FF2B5EF4-FFF2-40B4-BE49-F238E27FC236}">
                  <a16:creationId xmlns:a16="http://schemas.microsoft.com/office/drawing/2014/main" id="{79E6CB42-7592-4139-910E-1EDB4ECF057C}"/>
                </a:ext>
              </a:extLst>
            </p:cNvPr>
            <p:cNvSpPr/>
            <p:nvPr/>
          </p:nvSpPr>
          <p:spPr>
            <a:xfrm>
              <a:off x="4237875" y="2609625"/>
              <a:ext cx="156425" cy="89200"/>
            </a:xfrm>
            <a:custGeom>
              <a:avLst/>
              <a:gdLst/>
              <a:ahLst/>
              <a:cxnLst/>
              <a:rect l="l" t="t" r="r" b="b"/>
              <a:pathLst>
                <a:path w="6257" h="3568" extrusionOk="0">
                  <a:moveTo>
                    <a:pt x="165" y="0"/>
                  </a:moveTo>
                  <a:cubicBezTo>
                    <a:pt x="147" y="0"/>
                    <a:pt x="133" y="4"/>
                    <a:pt x="124" y="11"/>
                  </a:cubicBezTo>
                  <a:cubicBezTo>
                    <a:pt x="93" y="28"/>
                    <a:pt x="1" y="79"/>
                    <a:pt x="1" y="79"/>
                  </a:cubicBezTo>
                  <a:cubicBezTo>
                    <a:pt x="14" y="72"/>
                    <a:pt x="28" y="69"/>
                    <a:pt x="45" y="69"/>
                  </a:cubicBezTo>
                  <a:cubicBezTo>
                    <a:pt x="65" y="69"/>
                    <a:pt x="89" y="76"/>
                    <a:pt x="116" y="90"/>
                  </a:cubicBezTo>
                  <a:lnTo>
                    <a:pt x="6137" y="3568"/>
                  </a:lnTo>
                  <a:lnTo>
                    <a:pt x="6256" y="3499"/>
                  </a:lnTo>
                  <a:lnTo>
                    <a:pt x="236" y="21"/>
                  </a:lnTo>
                  <a:cubicBezTo>
                    <a:pt x="209" y="8"/>
                    <a:pt x="185" y="0"/>
                    <a:pt x="165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06;p43">
              <a:extLst>
                <a:ext uri="{FF2B5EF4-FFF2-40B4-BE49-F238E27FC236}">
                  <a16:creationId xmlns:a16="http://schemas.microsoft.com/office/drawing/2014/main" id="{C05F13F5-60F0-4B15-9E3A-CDED0E45567A}"/>
                </a:ext>
              </a:extLst>
            </p:cNvPr>
            <p:cNvSpPr/>
            <p:nvPr/>
          </p:nvSpPr>
          <p:spPr>
            <a:xfrm>
              <a:off x="4236775" y="2611300"/>
              <a:ext cx="156925" cy="292625"/>
            </a:xfrm>
            <a:custGeom>
              <a:avLst/>
              <a:gdLst/>
              <a:ahLst/>
              <a:cxnLst/>
              <a:rect l="l" t="t" r="r" b="b"/>
              <a:pathLst>
                <a:path w="6277" h="11705" extrusionOk="0">
                  <a:moveTo>
                    <a:pt x="88" y="0"/>
                  </a:moveTo>
                  <a:cubicBezTo>
                    <a:pt x="36" y="0"/>
                    <a:pt x="1" y="42"/>
                    <a:pt x="1" y="114"/>
                  </a:cubicBezTo>
                  <a:lnTo>
                    <a:pt x="4" y="7899"/>
                  </a:lnTo>
                  <a:cubicBezTo>
                    <a:pt x="4" y="7998"/>
                    <a:pt x="72" y="8121"/>
                    <a:pt x="160" y="8173"/>
                  </a:cubicBezTo>
                  <a:lnTo>
                    <a:pt x="6277" y="11705"/>
                  </a:lnTo>
                  <a:lnTo>
                    <a:pt x="6277" y="3555"/>
                  </a:lnTo>
                  <a:lnTo>
                    <a:pt x="160" y="23"/>
                  </a:lnTo>
                  <a:cubicBezTo>
                    <a:pt x="134" y="8"/>
                    <a:pt x="110" y="0"/>
                    <a:pt x="8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07;p43">
              <a:extLst>
                <a:ext uri="{FF2B5EF4-FFF2-40B4-BE49-F238E27FC236}">
                  <a16:creationId xmlns:a16="http://schemas.microsoft.com/office/drawing/2014/main" id="{4BC9DE9E-44F2-496B-8DB2-A2865449C323}"/>
                </a:ext>
              </a:extLst>
            </p:cNvPr>
            <p:cNvSpPr/>
            <p:nvPr/>
          </p:nvSpPr>
          <p:spPr>
            <a:xfrm>
              <a:off x="4236775" y="2611350"/>
              <a:ext cx="154525" cy="98225"/>
            </a:xfrm>
            <a:custGeom>
              <a:avLst/>
              <a:gdLst/>
              <a:ahLst/>
              <a:cxnLst/>
              <a:rect l="l" t="t" r="r" b="b"/>
              <a:pathLst>
                <a:path w="6181" h="3929" extrusionOk="0">
                  <a:moveTo>
                    <a:pt x="89" y="0"/>
                  </a:moveTo>
                  <a:cubicBezTo>
                    <a:pt x="37" y="0"/>
                    <a:pt x="1" y="41"/>
                    <a:pt x="1" y="112"/>
                  </a:cubicBezTo>
                  <a:lnTo>
                    <a:pt x="1" y="246"/>
                  </a:lnTo>
                  <a:lnTo>
                    <a:pt x="99" y="188"/>
                  </a:lnTo>
                  <a:lnTo>
                    <a:pt x="113" y="194"/>
                  </a:lnTo>
                  <a:cubicBezTo>
                    <a:pt x="127" y="171"/>
                    <a:pt x="150" y="161"/>
                    <a:pt x="177" y="161"/>
                  </a:cubicBezTo>
                  <a:cubicBezTo>
                    <a:pt x="198" y="161"/>
                    <a:pt x="222" y="164"/>
                    <a:pt x="246" y="181"/>
                  </a:cubicBezTo>
                  <a:lnTo>
                    <a:pt x="5430" y="3174"/>
                  </a:lnTo>
                  <a:lnTo>
                    <a:pt x="5434" y="3540"/>
                  </a:lnTo>
                  <a:cubicBezTo>
                    <a:pt x="5448" y="3546"/>
                    <a:pt x="5461" y="3553"/>
                    <a:pt x="5471" y="3560"/>
                  </a:cubicBezTo>
                  <a:cubicBezTo>
                    <a:pt x="5546" y="3604"/>
                    <a:pt x="5604" y="3658"/>
                    <a:pt x="5639" y="3717"/>
                  </a:cubicBezTo>
                  <a:lnTo>
                    <a:pt x="5639" y="3720"/>
                  </a:lnTo>
                  <a:cubicBezTo>
                    <a:pt x="5652" y="3744"/>
                    <a:pt x="5662" y="3768"/>
                    <a:pt x="5669" y="3792"/>
                  </a:cubicBezTo>
                  <a:lnTo>
                    <a:pt x="6181" y="3499"/>
                  </a:lnTo>
                  <a:lnTo>
                    <a:pt x="160" y="21"/>
                  </a:lnTo>
                  <a:cubicBezTo>
                    <a:pt x="133" y="7"/>
                    <a:pt x="109" y="0"/>
                    <a:pt x="89" y="0"/>
                  </a:cubicBezTo>
                  <a:close/>
                  <a:moveTo>
                    <a:pt x="5434" y="3642"/>
                  </a:moveTo>
                  <a:lnTo>
                    <a:pt x="5434" y="3929"/>
                  </a:lnTo>
                  <a:lnTo>
                    <a:pt x="5587" y="3839"/>
                  </a:lnTo>
                  <a:cubicBezTo>
                    <a:pt x="5577" y="3768"/>
                    <a:pt x="5525" y="3696"/>
                    <a:pt x="5434" y="3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08;p43">
              <a:extLst>
                <a:ext uri="{FF2B5EF4-FFF2-40B4-BE49-F238E27FC236}">
                  <a16:creationId xmlns:a16="http://schemas.microsoft.com/office/drawing/2014/main" id="{978303CB-2314-4AA6-820F-194A890C859E}"/>
                </a:ext>
              </a:extLst>
            </p:cNvPr>
            <p:cNvSpPr/>
            <p:nvPr/>
          </p:nvSpPr>
          <p:spPr>
            <a:xfrm>
              <a:off x="4224150" y="2615350"/>
              <a:ext cx="148475" cy="288675"/>
            </a:xfrm>
            <a:custGeom>
              <a:avLst/>
              <a:gdLst/>
              <a:ahLst/>
              <a:cxnLst/>
              <a:rect l="l" t="t" r="r" b="b"/>
              <a:pathLst>
                <a:path w="5939" h="11547" extrusionOk="0">
                  <a:moveTo>
                    <a:pt x="684" y="0"/>
                  </a:moveTo>
                  <a:cubicBezTo>
                    <a:pt x="656" y="0"/>
                    <a:pt x="633" y="13"/>
                    <a:pt x="618" y="34"/>
                  </a:cubicBezTo>
                  <a:lnTo>
                    <a:pt x="604" y="28"/>
                  </a:lnTo>
                  <a:lnTo>
                    <a:pt x="0" y="376"/>
                  </a:lnTo>
                  <a:lnTo>
                    <a:pt x="594" y="713"/>
                  </a:lnTo>
                  <a:lnTo>
                    <a:pt x="594" y="7895"/>
                  </a:lnTo>
                  <a:cubicBezTo>
                    <a:pt x="594" y="7997"/>
                    <a:pt x="665" y="8120"/>
                    <a:pt x="751" y="8167"/>
                  </a:cubicBezTo>
                  <a:lnTo>
                    <a:pt x="5280" y="10785"/>
                  </a:lnTo>
                  <a:lnTo>
                    <a:pt x="5280" y="11546"/>
                  </a:lnTo>
                  <a:lnTo>
                    <a:pt x="5939" y="11165"/>
                  </a:lnTo>
                  <a:lnTo>
                    <a:pt x="5935" y="3014"/>
                  </a:lnTo>
                  <a:lnTo>
                    <a:pt x="751" y="21"/>
                  </a:lnTo>
                  <a:cubicBezTo>
                    <a:pt x="727" y="7"/>
                    <a:pt x="704" y="0"/>
                    <a:pt x="68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09;p43">
              <a:extLst>
                <a:ext uri="{FF2B5EF4-FFF2-40B4-BE49-F238E27FC236}">
                  <a16:creationId xmlns:a16="http://schemas.microsoft.com/office/drawing/2014/main" id="{96906069-7616-430B-8BF7-7A7F52F7B840}"/>
                </a:ext>
              </a:extLst>
            </p:cNvPr>
            <p:cNvSpPr/>
            <p:nvPr/>
          </p:nvSpPr>
          <p:spPr>
            <a:xfrm>
              <a:off x="4222450" y="2624775"/>
              <a:ext cx="133725" cy="279250"/>
            </a:xfrm>
            <a:custGeom>
              <a:avLst/>
              <a:gdLst/>
              <a:ahLst/>
              <a:cxnLst/>
              <a:rect l="l" t="t" r="r" b="b"/>
              <a:pathLst>
                <a:path w="5349" h="11170" extrusionOk="0">
                  <a:moveTo>
                    <a:pt x="88" y="1"/>
                  </a:moveTo>
                  <a:cubicBezTo>
                    <a:pt x="36" y="1"/>
                    <a:pt x="0" y="43"/>
                    <a:pt x="0" y="115"/>
                  </a:cubicBezTo>
                  <a:lnTo>
                    <a:pt x="0" y="7900"/>
                  </a:lnTo>
                  <a:cubicBezTo>
                    <a:pt x="0" y="7999"/>
                    <a:pt x="71" y="8122"/>
                    <a:pt x="160" y="8173"/>
                  </a:cubicBezTo>
                  <a:lnTo>
                    <a:pt x="5348" y="11169"/>
                  </a:lnTo>
                  <a:lnTo>
                    <a:pt x="5345" y="3019"/>
                  </a:lnTo>
                  <a:lnTo>
                    <a:pt x="160" y="23"/>
                  </a:lnTo>
                  <a:cubicBezTo>
                    <a:pt x="134" y="8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10;p43">
              <a:extLst>
                <a:ext uri="{FF2B5EF4-FFF2-40B4-BE49-F238E27FC236}">
                  <a16:creationId xmlns:a16="http://schemas.microsoft.com/office/drawing/2014/main" id="{6854DDEF-90FD-4EC9-A779-D2FFAF694C91}"/>
                </a:ext>
              </a:extLst>
            </p:cNvPr>
            <p:cNvSpPr/>
            <p:nvPr/>
          </p:nvSpPr>
          <p:spPr>
            <a:xfrm>
              <a:off x="4356050" y="2690700"/>
              <a:ext cx="16575" cy="213325"/>
            </a:xfrm>
            <a:custGeom>
              <a:avLst/>
              <a:gdLst/>
              <a:ahLst/>
              <a:cxnLst/>
              <a:rect l="l" t="t" r="r" b="b"/>
              <a:pathLst>
                <a:path w="663" h="8533" extrusionOk="0">
                  <a:moveTo>
                    <a:pt x="659" y="0"/>
                  </a:moveTo>
                  <a:lnTo>
                    <a:pt x="1" y="382"/>
                  </a:lnTo>
                  <a:lnTo>
                    <a:pt x="4" y="8532"/>
                  </a:lnTo>
                  <a:lnTo>
                    <a:pt x="663" y="8151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11;p43">
              <a:extLst>
                <a:ext uri="{FF2B5EF4-FFF2-40B4-BE49-F238E27FC236}">
                  <a16:creationId xmlns:a16="http://schemas.microsoft.com/office/drawing/2014/main" id="{ECF051A8-1B82-49BF-ACD1-2A7AA58DD34F}"/>
                </a:ext>
              </a:extLst>
            </p:cNvPr>
            <p:cNvSpPr/>
            <p:nvPr/>
          </p:nvSpPr>
          <p:spPr>
            <a:xfrm>
              <a:off x="4346425" y="2701475"/>
              <a:ext cx="4275" cy="6175"/>
            </a:xfrm>
            <a:custGeom>
              <a:avLst/>
              <a:gdLst/>
              <a:ahLst/>
              <a:cxnLst/>
              <a:rect l="l" t="t" r="r" b="b"/>
              <a:pathLst>
                <a:path w="171" h="247" extrusionOk="0">
                  <a:moveTo>
                    <a:pt x="51" y="1"/>
                  </a:moveTo>
                  <a:cubicBezTo>
                    <a:pt x="22" y="1"/>
                    <a:pt x="1" y="29"/>
                    <a:pt x="3" y="74"/>
                  </a:cubicBezTo>
                  <a:cubicBezTo>
                    <a:pt x="3" y="102"/>
                    <a:pt x="10" y="132"/>
                    <a:pt x="24" y="160"/>
                  </a:cubicBezTo>
                  <a:cubicBezTo>
                    <a:pt x="38" y="190"/>
                    <a:pt x="62" y="221"/>
                    <a:pt x="85" y="234"/>
                  </a:cubicBezTo>
                  <a:cubicBezTo>
                    <a:pt x="89" y="238"/>
                    <a:pt x="92" y="242"/>
                    <a:pt x="99" y="242"/>
                  </a:cubicBezTo>
                  <a:cubicBezTo>
                    <a:pt x="107" y="245"/>
                    <a:pt x="115" y="247"/>
                    <a:pt x="122" y="247"/>
                  </a:cubicBezTo>
                  <a:cubicBezTo>
                    <a:pt x="151" y="247"/>
                    <a:pt x="170" y="220"/>
                    <a:pt x="170" y="173"/>
                  </a:cubicBezTo>
                  <a:cubicBezTo>
                    <a:pt x="170" y="153"/>
                    <a:pt x="167" y="132"/>
                    <a:pt x="157" y="112"/>
                  </a:cubicBezTo>
                  <a:cubicBezTo>
                    <a:pt x="150" y="81"/>
                    <a:pt x="133" y="50"/>
                    <a:pt x="109" y="33"/>
                  </a:cubicBezTo>
                  <a:cubicBezTo>
                    <a:pt x="102" y="23"/>
                    <a:pt x="95" y="17"/>
                    <a:pt x="85" y="12"/>
                  </a:cubicBezTo>
                  <a:cubicBezTo>
                    <a:pt x="73" y="4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12;p43">
              <a:extLst>
                <a:ext uri="{FF2B5EF4-FFF2-40B4-BE49-F238E27FC236}">
                  <a16:creationId xmlns:a16="http://schemas.microsoft.com/office/drawing/2014/main" id="{3236F96C-7629-44DA-B9B6-63E887116B62}"/>
                </a:ext>
              </a:extLst>
            </p:cNvPr>
            <p:cNvSpPr/>
            <p:nvPr/>
          </p:nvSpPr>
          <p:spPr>
            <a:xfrm>
              <a:off x="4346225" y="2699825"/>
              <a:ext cx="32900" cy="18475"/>
            </a:xfrm>
            <a:custGeom>
              <a:avLst/>
              <a:gdLst/>
              <a:ahLst/>
              <a:cxnLst/>
              <a:rect l="l" t="t" r="r" b="b"/>
              <a:pathLst>
                <a:path w="1316" h="739" extrusionOk="0">
                  <a:moveTo>
                    <a:pt x="1052" y="1"/>
                  </a:moveTo>
                  <a:lnTo>
                    <a:pt x="1056" y="103"/>
                  </a:lnTo>
                  <a:cubicBezTo>
                    <a:pt x="1267" y="229"/>
                    <a:pt x="1264" y="431"/>
                    <a:pt x="1049" y="554"/>
                  </a:cubicBezTo>
                  <a:cubicBezTo>
                    <a:pt x="941" y="615"/>
                    <a:pt x="798" y="647"/>
                    <a:pt x="655" y="647"/>
                  </a:cubicBezTo>
                  <a:cubicBezTo>
                    <a:pt x="514" y="647"/>
                    <a:pt x="372" y="616"/>
                    <a:pt x="264" y="554"/>
                  </a:cubicBezTo>
                  <a:cubicBezTo>
                    <a:pt x="148" y="485"/>
                    <a:pt x="93" y="396"/>
                    <a:pt x="107" y="308"/>
                  </a:cubicBezTo>
                  <a:cubicBezTo>
                    <a:pt x="107" y="263"/>
                    <a:pt x="128" y="219"/>
                    <a:pt x="165" y="178"/>
                  </a:cubicBezTo>
                  <a:cubicBezTo>
                    <a:pt x="158" y="147"/>
                    <a:pt x="141" y="116"/>
                    <a:pt x="117" y="99"/>
                  </a:cubicBezTo>
                  <a:cubicBezTo>
                    <a:pt x="76" y="137"/>
                    <a:pt x="46" y="178"/>
                    <a:pt x="32" y="226"/>
                  </a:cubicBezTo>
                  <a:cubicBezTo>
                    <a:pt x="1" y="304"/>
                    <a:pt x="5" y="393"/>
                    <a:pt x="52" y="475"/>
                  </a:cubicBezTo>
                  <a:cubicBezTo>
                    <a:pt x="87" y="536"/>
                    <a:pt x="144" y="587"/>
                    <a:pt x="219" y="631"/>
                  </a:cubicBezTo>
                  <a:cubicBezTo>
                    <a:pt x="342" y="703"/>
                    <a:pt x="499" y="739"/>
                    <a:pt x="656" y="739"/>
                  </a:cubicBezTo>
                  <a:cubicBezTo>
                    <a:pt x="813" y="739"/>
                    <a:pt x="971" y="703"/>
                    <a:pt x="1093" y="631"/>
                  </a:cubicBezTo>
                  <a:cubicBezTo>
                    <a:pt x="1188" y="577"/>
                    <a:pt x="1250" y="508"/>
                    <a:pt x="1281" y="431"/>
                  </a:cubicBezTo>
                  <a:cubicBezTo>
                    <a:pt x="1315" y="349"/>
                    <a:pt x="1308" y="259"/>
                    <a:pt x="1261" y="181"/>
                  </a:cubicBezTo>
                  <a:lnTo>
                    <a:pt x="1261" y="178"/>
                  </a:lnTo>
                  <a:cubicBezTo>
                    <a:pt x="1226" y="119"/>
                    <a:pt x="1168" y="65"/>
                    <a:pt x="1093" y="21"/>
                  </a:cubicBezTo>
                  <a:cubicBezTo>
                    <a:pt x="1083" y="14"/>
                    <a:pt x="1070" y="7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13;p43">
              <a:extLst>
                <a:ext uri="{FF2B5EF4-FFF2-40B4-BE49-F238E27FC236}">
                  <a16:creationId xmlns:a16="http://schemas.microsoft.com/office/drawing/2014/main" id="{EC9476D7-09BA-4559-A98D-3295790C9C50}"/>
                </a:ext>
              </a:extLst>
            </p:cNvPr>
            <p:cNvSpPr/>
            <p:nvPr/>
          </p:nvSpPr>
          <p:spPr>
            <a:xfrm>
              <a:off x="4214575" y="2623350"/>
              <a:ext cx="143550" cy="96375"/>
            </a:xfrm>
            <a:custGeom>
              <a:avLst/>
              <a:gdLst/>
              <a:ahLst/>
              <a:cxnLst/>
              <a:rect l="l" t="t" r="r" b="b"/>
              <a:pathLst>
                <a:path w="5742" h="3855" extrusionOk="0">
                  <a:moveTo>
                    <a:pt x="166" y="0"/>
                  </a:moveTo>
                  <a:cubicBezTo>
                    <a:pt x="137" y="0"/>
                    <a:pt x="108" y="6"/>
                    <a:pt x="86" y="18"/>
                  </a:cubicBezTo>
                  <a:lnTo>
                    <a:pt x="1" y="70"/>
                  </a:lnTo>
                  <a:lnTo>
                    <a:pt x="5622" y="3854"/>
                  </a:lnTo>
                  <a:lnTo>
                    <a:pt x="5742" y="3786"/>
                  </a:lnTo>
                  <a:lnTo>
                    <a:pt x="246" y="18"/>
                  </a:lnTo>
                  <a:cubicBezTo>
                    <a:pt x="224" y="6"/>
                    <a:pt x="195" y="0"/>
                    <a:pt x="16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14;p43">
              <a:extLst>
                <a:ext uri="{FF2B5EF4-FFF2-40B4-BE49-F238E27FC236}">
                  <a16:creationId xmlns:a16="http://schemas.microsoft.com/office/drawing/2014/main" id="{25BB6210-FA84-4C10-8563-8B65477FE2A8}"/>
                </a:ext>
              </a:extLst>
            </p:cNvPr>
            <p:cNvSpPr/>
            <p:nvPr/>
          </p:nvSpPr>
          <p:spPr>
            <a:xfrm>
              <a:off x="4214575" y="2623375"/>
              <a:ext cx="143550" cy="96250"/>
            </a:xfrm>
            <a:custGeom>
              <a:avLst/>
              <a:gdLst/>
              <a:ahLst/>
              <a:cxnLst/>
              <a:rect l="l" t="t" r="r" b="b"/>
              <a:pathLst>
                <a:path w="5742" h="3850" extrusionOk="0">
                  <a:moveTo>
                    <a:pt x="168" y="0"/>
                  </a:moveTo>
                  <a:cubicBezTo>
                    <a:pt x="137" y="0"/>
                    <a:pt x="110" y="7"/>
                    <a:pt x="86" y="17"/>
                  </a:cubicBezTo>
                  <a:lnTo>
                    <a:pt x="1" y="69"/>
                  </a:lnTo>
                  <a:cubicBezTo>
                    <a:pt x="15" y="61"/>
                    <a:pt x="28" y="58"/>
                    <a:pt x="42" y="58"/>
                  </a:cubicBezTo>
                  <a:cubicBezTo>
                    <a:pt x="62" y="58"/>
                    <a:pt x="86" y="65"/>
                    <a:pt x="114" y="79"/>
                  </a:cubicBezTo>
                  <a:lnTo>
                    <a:pt x="5625" y="3850"/>
                  </a:lnTo>
                  <a:lnTo>
                    <a:pt x="5742" y="3782"/>
                  </a:lnTo>
                  <a:lnTo>
                    <a:pt x="5734" y="3779"/>
                  </a:lnTo>
                  <a:lnTo>
                    <a:pt x="5295" y="3478"/>
                  </a:lnTo>
                  <a:lnTo>
                    <a:pt x="342" y="85"/>
                  </a:lnTo>
                  <a:lnTo>
                    <a:pt x="246" y="17"/>
                  </a:lnTo>
                  <a:cubicBezTo>
                    <a:pt x="223" y="7"/>
                    <a:pt x="196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615;p43">
              <a:extLst>
                <a:ext uri="{FF2B5EF4-FFF2-40B4-BE49-F238E27FC236}">
                  <a16:creationId xmlns:a16="http://schemas.microsoft.com/office/drawing/2014/main" id="{B17AA09D-D046-485A-AD8F-27E73A111F15}"/>
                </a:ext>
              </a:extLst>
            </p:cNvPr>
            <p:cNvSpPr/>
            <p:nvPr/>
          </p:nvSpPr>
          <p:spPr>
            <a:xfrm>
              <a:off x="4213400" y="2624825"/>
              <a:ext cx="144025" cy="300025"/>
            </a:xfrm>
            <a:custGeom>
              <a:avLst/>
              <a:gdLst/>
              <a:ahLst/>
              <a:cxnLst/>
              <a:rect l="l" t="t" r="r" b="b"/>
              <a:pathLst>
                <a:path w="5761" h="12001" extrusionOk="0">
                  <a:moveTo>
                    <a:pt x="91" y="1"/>
                  </a:moveTo>
                  <a:cubicBezTo>
                    <a:pt x="37" y="1"/>
                    <a:pt x="0" y="42"/>
                    <a:pt x="0" y="113"/>
                  </a:cubicBezTo>
                  <a:lnTo>
                    <a:pt x="3" y="7898"/>
                  </a:lnTo>
                  <a:cubicBezTo>
                    <a:pt x="3" y="7997"/>
                    <a:pt x="71" y="8120"/>
                    <a:pt x="161" y="8171"/>
                  </a:cubicBezTo>
                  <a:lnTo>
                    <a:pt x="5761" y="12000"/>
                  </a:lnTo>
                  <a:lnTo>
                    <a:pt x="5761" y="3850"/>
                  </a:lnTo>
                  <a:lnTo>
                    <a:pt x="161" y="21"/>
                  </a:lnTo>
                  <a:cubicBezTo>
                    <a:pt x="135" y="7"/>
                    <a:pt x="112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616;p43">
              <a:extLst>
                <a:ext uri="{FF2B5EF4-FFF2-40B4-BE49-F238E27FC236}">
                  <a16:creationId xmlns:a16="http://schemas.microsoft.com/office/drawing/2014/main" id="{56EB2BE5-55BA-42B0-84FA-A05F35DD767E}"/>
                </a:ext>
              </a:extLst>
            </p:cNvPr>
            <p:cNvSpPr/>
            <p:nvPr/>
          </p:nvSpPr>
          <p:spPr>
            <a:xfrm>
              <a:off x="4357400" y="2698375"/>
              <a:ext cx="39300" cy="226550"/>
            </a:xfrm>
            <a:custGeom>
              <a:avLst/>
              <a:gdLst/>
              <a:ahLst/>
              <a:cxnLst/>
              <a:rect l="l" t="t" r="r" b="b"/>
              <a:pathLst>
                <a:path w="1572" h="9062" extrusionOk="0">
                  <a:moveTo>
                    <a:pt x="1568" y="0"/>
                  </a:moveTo>
                  <a:lnTo>
                    <a:pt x="1" y="908"/>
                  </a:lnTo>
                  <a:lnTo>
                    <a:pt x="1" y="9062"/>
                  </a:lnTo>
                  <a:lnTo>
                    <a:pt x="1571" y="815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617;p43">
              <a:extLst>
                <a:ext uri="{FF2B5EF4-FFF2-40B4-BE49-F238E27FC236}">
                  <a16:creationId xmlns:a16="http://schemas.microsoft.com/office/drawing/2014/main" id="{C011E869-41FE-45A9-BD75-FCECD949ACF1}"/>
                </a:ext>
              </a:extLst>
            </p:cNvPr>
            <p:cNvSpPr/>
            <p:nvPr/>
          </p:nvSpPr>
          <p:spPr>
            <a:xfrm>
              <a:off x="4357400" y="2698375"/>
              <a:ext cx="39300" cy="226550"/>
            </a:xfrm>
            <a:custGeom>
              <a:avLst/>
              <a:gdLst/>
              <a:ahLst/>
              <a:cxnLst/>
              <a:rect l="l" t="t" r="r" b="b"/>
              <a:pathLst>
                <a:path w="1572" h="9062" extrusionOk="0">
                  <a:moveTo>
                    <a:pt x="1568" y="0"/>
                  </a:moveTo>
                  <a:lnTo>
                    <a:pt x="854" y="413"/>
                  </a:lnTo>
                  <a:lnTo>
                    <a:pt x="738" y="481"/>
                  </a:lnTo>
                  <a:lnTo>
                    <a:pt x="609" y="557"/>
                  </a:lnTo>
                  <a:lnTo>
                    <a:pt x="377" y="689"/>
                  </a:lnTo>
                  <a:lnTo>
                    <a:pt x="1" y="908"/>
                  </a:lnTo>
                  <a:lnTo>
                    <a:pt x="1" y="9062"/>
                  </a:lnTo>
                  <a:lnTo>
                    <a:pt x="1571" y="815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618;p43">
              <a:extLst>
                <a:ext uri="{FF2B5EF4-FFF2-40B4-BE49-F238E27FC236}">
                  <a16:creationId xmlns:a16="http://schemas.microsoft.com/office/drawing/2014/main" id="{3419A109-F590-46B6-9E45-53C4FA7CFD49}"/>
                </a:ext>
              </a:extLst>
            </p:cNvPr>
            <p:cNvSpPr/>
            <p:nvPr/>
          </p:nvSpPr>
          <p:spPr>
            <a:xfrm>
              <a:off x="4365950" y="2739425"/>
              <a:ext cx="24250" cy="29900"/>
            </a:xfrm>
            <a:custGeom>
              <a:avLst/>
              <a:gdLst/>
              <a:ahLst/>
              <a:cxnLst/>
              <a:rect l="l" t="t" r="r" b="b"/>
              <a:pathLst>
                <a:path w="970" h="1196" extrusionOk="0">
                  <a:moveTo>
                    <a:pt x="666" y="1"/>
                  </a:moveTo>
                  <a:cubicBezTo>
                    <a:pt x="595" y="1"/>
                    <a:pt x="518" y="23"/>
                    <a:pt x="440" y="68"/>
                  </a:cubicBezTo>
                  <a:cubicBezTo>
                    <a:pt x="195" y="208"/>
                    <a:pt x="4" y="542"/>
                    <a:pt x="1" y="826"/>
                  </a:cubicBezTo>
                  <a:cubicBezTo>
                    <a:pt x="4" y="911"/>
                    <a:pt x="21" y="989"/>
                    <a:pt x="55" y="1051"/>
                  </a:cubicBezTo>
                  <a:cubicBezTo>
                    <a:pt x="111" y="1146"/>
                    <a:pt x="202" y="1196"/>
                    <a:pt x="309" y="1196"/>
                  </a:cubicBezTo>
                  <a:cubicBezTo>
                    <a:pt x="379" y="1196"/>
                    <a:pt x="456" y="1174"/>
                    <a:pt x="533" y="1130"/>
                  </a:cubicBezTo>
                  <a:cubicBezTo>
                    <a:pt x="779" y="989"/>
                    <a:pt x="970" y="655"/>
                    <a:pt x="970" y="372"/>
                  </a:cubicBezTo>
                  <a:cubicBezTo>
                    <a:pt x="970" y="283"/>
                    <a:pt x="952" y="208"/>
                    <a:pt x="915" y="147"/>
                  </a:cubicBezTo>
                  <a:cubicBezTo>
                    <a:pt x="870" y="68"/>
                    <a:pt x="796" y="17"/>
                    <a:pt x="707" y="3"/>
                  </a:cubicBezTo>
                  <a:cubicBezTo>
                    <a:pt x="693" y="2"/>
                    <a:pt x="680" y="1"/>
                    <a:pt x="6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619;p43">
              <a:extLst>
                <a:ext uri="{FF2B5EF4-FFF2-40B4-BE49-F238E27FC236}">
                  <a16:creationId xmlns:a16="http://schemas.microsoft.com/office/drawing/2014/main" id="{3F99B1E8-34A9-4098-A515-3845ED3D0471}"/>
                </a:ext>
              </a:extLst>
            </p:cNvPr>
            <p:cNvSpPr/>
            <p:nvPr/>
          </p:nvSpPr>
          <p:spPr>
            <a:xfrm>
              <a:off x="4368250" y="2741725"/>
              <a:ext cx="19650" cy="25325"/>
            </a:xfrm>
            <a:custGeom>
              <a:avLst/>
              <a:gdLst/>
              <a:ahLst/>
              <a:cxnLst/>
              <a:rect l="l" t="t" r="r" b="b"/>
              <a:pathLst>
                <a:path w="786" h="1013" extrusionOk="0">
                  <a:moveTo>
                    <a:pt x="570" y="1"/>
                  </a:moveTo>
                  <a:cubicBezTo>
                    <a:pt x="517" y="1"/>
                    <a:pt x="457" y="18"/>
                    <a:pt x="393" y="55"/>
                  </a:cubicBezTo>
                  <a:cubicBezTo>
                    <a:pt x="178" y="177"/>
                    <a:pt x="0" y="485"/>
                    <a:pt x="0" y="734"/>
                  </a:cubicBezTo>
                  <a:cubicBezTo>
                    <a:pt x="0" y="910"/>
                    <a:pt x="90" y="1013"/>
                    <a:pt x="218" y="1013"/>
                  </a:cubicBezTo>
                  <a:cubicBezTo>
                    <a:pt x="271" y="1013"/>
                    <a:pt x="331" y="996"/>
                    <a:pt x="393" y="959"/>
                  </a:cubicBezTo>
                  <a:cubicBezTo>
                    <a:pt x="611" y="833"/>
                    <a:pt x="786" y="529"/>
                    <a:pt x="786" y="280"/>
                  </a:cubicBezTo>
                  <a:cubicBezTo>
                    <a:pt x="786" y="103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620;p43">
              <a:extLst>
                <a:ext uri="{FF2B5EF4-FFF2-40B4-BE49-F238E27FC236}">
                  <a16:creationId xmlns:a16="http://schemas.microsoft.com/office/drawing/2014/main" id="{7D6E3C84-F724-4B8E-BE2D-1B7E0F85931D}"/>
                </a:ext>
              </a:extLst>
            </p:cNvPr>
            <p:cNvSpPr/>
            <p:nvPr/>
          </p:nvSpPr>
          <p:spPr>
            <a:xfrm>
              <a:off x="4365350" y="2782075"/>
              <a:ext cx="24600" cy="117850"/>
            </a:xfrm>
            <a:custGeom>
              <a:avLst/>
              <a:gdLst/>
              <a:ahLst/>
              <a:cxnLst/>
              <a:rect l="l" t="t" r="r" b="b"/>
              <a:pathLst>
                <a:path w="984" h="4714" extrusionOk="0">
                  <a:moveTo>
                    <a:pt x="742" y="0"/>
                  </a:moveTo>
                  <a:cubicBezTo>
                    <a:pt x="684" y="0"/>
                    <a:pt x="619" y="19"/>
                    <a:pt x="550" y="58"/>
                  </a:cubicBezTo>
                  <a:lnTo>
                    <a:pt x="434" y="126"/>
                  </a:lnTo>
                  <a:cubicBezTo>
                    <a:pt x="195" y="266"/>
                    <a:pt x="1" y="597"/>
                    <a:pt x="1" y="874"/>
                  </a:cubicBezTo>
                  <a:lnTo>
                    <a:pt x="1" y="4406"/>
                  </a:lnTo>
                  <a:cubicBezTo>
                    <a:pt x="1" y="4601"/>
                    <a:pt x="99" y="4714"/>
                    <a:pt x="242" y="4714"/>
                  </a:cubicBezTo>
                  <a:cubicBezTo>
                    <a:pt x="300" y="4714"/>
                    <a:pt x="365" y="4695"/>
                    <a:pt x="434" y="4656"/>
                  </a:cubicBezTo>
                  <a:lnTo>
                    <a:pt x="550" y="4587"/>
                  </a:lnTo>
                  <a:cubicBezTo>
                    <a:pt x="789" y="4447"/>
                    <a:pt x="984" y="4116"/>
                    <a:pt x="984" y="3840"/>
                  </a:cubicBezTo>
                  <a:lnTo>
                    <a:pt x="984" y="307"/>
                  </a:lnTo>
                  <a:cubicBezTo>
                    <a:pt x="984" y="113"/>
                    <a:pt x="885" y="0"/>
                    <a:pt x="7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621;p43">
              <a:extLst>
                <a:ext uri="{FF2B5EF4-FFF2-40B4-BE49-F238E27FC236}">
                  <a16:creationId xmlns:a16="http://schemas.microsoft.com/office/drawing/2014/main" id="{0A8C59B2-1734-4BFB-A7BF-7FD2D4B93BDF}"/>
                </a:ext>
              </a:extLst>
            </p:cNvPr>
            <p:cNvSpPr/>
            <p:nvPr/>
          </p:nvSpPr>
          <p:spPr>
            <a:xfrm>
              <a:off x="4355200" y="2697000"/>
              <a:ext cx="41400" cy="24100"/>
            </a:xfrm>
            <a:custGeom>
              <a:avLst/>
              <a:gdLst/>
              <a:ahLst/>
              <a:cxnLst/>
              <a:rect l="l" t="t" r="r" b="b"/>
              <a:pathLst>
                <a:path w="1656" h="964" extrusionOk="0">
                  <a:moveTo>
                    <a:pt x="1563" y="1"/>
                  </a:moveTo>
                  <a:lnTo>
                    <a:pt x="0" y="905"/>
                  </a:lnTo>
                  <a:lnTo>
                    <a:pt x="89" y="963"/>
                  </a:lnTo>
                  <a:lnTo>
                    <a:pt x="1656" y="5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622;p43">
              <a:extLst>
                <a:ext uri="{FF2B5EF4-FFF2-40B4-BE49-F238E27FC236}">
                  <a16:creationId xmlns:a16="http://schemas.microsoft.com/office/drawing/2014/main" id="{124413C5-FA26-4B19-8860-6102125AB899}"/>
                </a:ext>
              </a:extLst>
            </p:cNvPr>
            <p:cNvSpPr/>
            <p:nvPr/>
          </p:nvSpPr>
          <p:spPr>
            <a:xfrm>
              <a:off x="4355200" y="2697000"/>
              <a:ext cx="41400" cy="24100"/>
            </a:xfrm>
            <a:custGeom>
              <a:avLst/>
              <a:gdLst/>
              <a:ahLst/>
              <a:cxnLst/>
              <a:rect l="l" t="t" r="r" b="b"/>
              <a:pathLst>
                <a:path w="1656" h="964" extrusionOk="0">
                  <a:moveTo>
                    <a:pt x="1563" y="1"/>
                  </a:moveTo>
                  <a:lnTo>
                    <a:pt x="932" y="366"/>
                  </a:lnTo>
                  <a:lnTo>
                    <a:pt x="850" y="413"/>
                  </a:lnTo>
                  <a:lnTo>
                    <a:pt x="253" y="758"/>
                  </a:lnTo>
                  <a:lnTo>
                    <a:pt x="120" y="837"/>
                  </a:lnTo>
                  <a:lnTo>
                    <a:pt x="0" y="905"/>
                  </a:lnTo>
                  <a:lnTo>
                    <a:pt x="89" y="963"/>
                  </a:lnTo>
                  <a:lnTo>
                    <a:pt x="1656" y="5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623;p43">
              <a:extLst>
                <a:ext uri="{FF2B5EF4-FFF2-40B4-BE49-F238E27FC236}">
                  <a16:creationId xmlns:a16="http://schemas.microsoft.com/office/drawing/2014/main" id="{1DDEEA1D-5054-4D73-85C4-97D119C2AB79}"/>
                </a:ext>
              </a:extLst>
            </p:cNvPr>
            <p:cNvSpPr/>
            <p:nvPr/>
          </p:nvSpPr>
          <p:spPr>
            <a:xfrm>
              <a:off x="5443675" y="2534625"/>
              <a:ext cx="51900" cy="109825"/>
            </a:xfrm>
            <a:custGeom>
              <a:avLst/>
              <a:gdLst/>
              <a:ahLst/>
              <a:cxnLst/>
              <a:rect l="l" t="t" r="r" b="b"/>
              <a:pathLst>
                <a:path w="2076" h="4393" extrusionOk="0">
                  <a:moveTo>
                    <a:pt x="1922" y="1"/>
                  </a:moveTo>
                  <a:lnTo>
                    <a:pt x="1" y="1110"/>
                  </a:lnTo>
                  <a:lnTo>
                    <a:pt x="1" y="2222"/>
                  </a:lnTo>
                  <a:lnTo>
                    <a:pt x="827" y="3652"/>
                  </a:lnTo>
                  <a:cubicBezTo>
                    <a:pt x="840" y="3676"/>
                    <a:pt x="861" y="3693"/>
                    <a:pt x="885" y="3704"/>
                  </a:cubicBezTo>
                  <a:lnTo>
                    <a:pt x="881" y="3704"/>
                  </a:lnTo>
                  <a:lnTo>
                    <a:pt x="2076" y="4393"/>
                  </a:lnTo>
                  <a:lnTo>
                    <a:pt x="1294" y="2926"/>
                  </a:lnTo>
                  <a:lnTo>
                    <a:pt x="1922" y="1110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624;p43">
              <a:extLst>
                <a:ext uri="{FF2B5EF4-FFF2-40B4-BE49-F238E27FC236}">
                  <a16:creationId xmlns:a16="http://schemas.microsoft.com/office/drawing/2014/main" id="{02BB79AD-4B05-4E4F-980B-23C225C3DA87}"/>
                </a:ext>
              </a:extLst>
            </p:cNvPr>
            <p:cNvSpPr/>
            <p:nvPr/>
          </p:nvSpPr>
          <p:spPr>
            <a:xfrm>
              <a:off x="5458800" y="2607575"/>
              <a:ext cx="36525" cy="36725"/>
            </a:xfrm>
            <a:custGeom>
              <a:avLst/>
              <a:gdLst/>
              <a:ahLst/>
              <a:cxnLst/>
              <a:rect l="l" t="t" r="r" b="b"/>
              <a:pathLst>
                <a:path w="1461" h="1469" extrusionOk="0">
                  <a:moveTo>
                    <a:pt x="604" y="0"/>
                  </a:moveTo>
                  <a:lnTo>
                    <a:pt x="0" y="349"/>
                  </a:lnTo>
                  <a:lnTo>
                    <a:pt x="222" y="734"/>
                  </a:lnTo>
                  <a:cubicBezTo>
                    <a:pt x="235" y="758"/>
                    <a:pt x="256" y="775"/>
                    <a:pt x="280" y="786"/>
                  </a:cubicBezTo>
                  <a:lnTo>
                    <a:pt x="276" y="786"/>
                  </a:lnTo>
                  <a:lnTo>
                    <a:pt x="1461" y="1468"/>
                  </a:lnTo>
                  <a:cubicBezTo>
                    <a:pt x="1447" y="1459"/>
                    <a:pt x="1437" y="1448"/>
                    <a:pt x="1426" y="1431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625;p43">
              <a:extLst>
                <a:ext uri="{FF2B5EF4-FFF2-40B4-BE49-F238E27FC236}">
                  <a16:creationId xmlns:a16="http://schemas.microsoft.com/office/drawing/2014/main" id="{10E53E2B-54AF-4CFE-AF03-479EE6928598}"/>
                </a:ext>
              </a:extLst>
            </p:cNvPr>
            <p:cNvSpPr/>
            <p:nvPr/>
          </p:nvSpPr>
          <p:spPr>
            <a:xfrm>
              <a:off x="5361025" y="2278875"/>
              <a:ext cx="249325" cy="366025"/>
            </a:xfrm>
            <a:custGeom>
              <a:avLst/>
              <a:gdLst/>
              <a:ahLst/>
              <a:cxnLst/>
              <a:rect l="l" t="t" r="r" b="b"/>
              <a:pathLst>
                <a:path w="9973" h="14641" extrusionOk="0">
                  <a:moveTo>
                    <a:pt x="8350" y="0"/>
                  </a:moveTo>
                  <a:cubicBezTo>
                    <a:pt x="8141" y="0"/>
                    <a:pt x="7933" y="46"/>
                    <a:pt x="7774" y="138"/>
                  </a:cubicBezTo>
                  <a:lnTo>
                    <a:pt x="577" y="4302"/>
                  </a:lnTo>
                  <a:cubicBezTo>
                    <a:pt x="259" y="4486"/>
                    <a:pt x="0" y="4934"/>
                    <a:pt x="0" y="5299"/>
                  </a:cubicBezTo>
                  <a:lnTo>
                    <a:pt x="0" y="13217"/>
                  </a:lnTo>
                  <a:cubicBezTo>
                    <a:pt x="0" y="13586"/>
                    <a:pt x="259" y="14033"/>
                    <a:pt x="577" y="14217"/>
                  </a:cubicBezTo>
                  <a:lnTo>
                    <a:pt x="1048" y="14487"/>
                  </a:lnTo>
                  <a:cubicBezTo>
                    <a:pt x="1206" y="14579"/>
                    <a:pt x="1414" y="14625"/>
                    <a:pt x="1622" y="14625"/>
                  </a:cubicBezTo>
                  <a:cubicBezTo>
                    <a:pt x="1831" y="14625"/>
                    <a:pt x="2039" y="14579"/>
                    <a:pt x="2198" y="14487"/>
                  </a:cubicBezTo>
                  <a:lnTo>
                    <a:pt x="4515" y="13148"/>
                  </a:lnTo>
                  <a:lnTo>
                    <a:pt x="5337" y="14579"/>
                  </a:lnTo>
                  <a:cubicBezTo>
                    <a:pt x="5362" y="14621"/>
                    <a:pt x="5404" y="14641"/>
                    <a:pt x="5444" y="14641"/>
                  </a:cubicBezTo>
                  <a:cubicBezTo>
                    <a:pt x="5493" y="14641"/>
                    <a:pt x="5542" y="14612"/>
                    <a:pt x="5563" y="14558"/>
                  </a:cubicBezTo>
                  <a:lnTo>
                    <a:pt x="6433" y="12043"/>
                  </a:lnTo>
                  <a:lnTo>
                    <a:pt x="9395" y="10327"/>
                  </a:lnTo>
                  <a:cubicBezTo>
                    <a:pt x="9713" y="10142"/>
                    <a:pt x="9973" y="9695"/>
                    <a:pt x="9973" y="9326"/>
                  </a:cubicBezTo>
                  <a:lnTo>
                    <a:pt x="9973" y="1408"/>
                  </a:lnTo>
                  <a:cubicBezTo>
                    <a:pt x="9973" y="1039"/>
                    <a:pt x="9713" y="592"/>
                    <a:pt x="9395" y="408"/>
                  </a:cubicBezTo>
                  <a:lnTo>
                    <a:pt x="8928" y="138"/>
                  </a:lnTo>
                  <a:cubicBezTo>
                    <a:pt x="8768" y="46"/>
                    <a:pt x="8559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626;p43">
              <a:extLst>
                <a:ext uri="{FF2B5EF4-FFF2-40B4-BE49-F238E27FC236}">
                  <a16:creationId xmlns:a16="http://schemas.microsoft.com/office/drawing/2014/main" id="{E7F7813F-4108-4396-90C7-EDA0E84FCE8D}"/>
                </a:ext>
              </a:extLst>
            </p:cNvPr>
            <p:cNvSpPr/>
            <p:nvPr/>
          </p:nvSpPr>
          <p:spPr>
            <a:xfrm>
              <a:off x="5364850" y="2622775"/>
              <a:ext cx="10600" cy="11550"/>
            </a:xfrm>
            <a:custGeom>
              <a:avLst/>
              <a:gdLst/>
              <a:ahLst/>
              <a:cxnLst/>
              <a:rect l="l" t="t" r="r" b="b"/>
              <a:pathLst>
                <a:path w="424" h="462" extrusionOk="0">
                  <a:moveTo>
                    <a:pt x="0" y="0"/>
                  </a:moveTo>
                  <a:cubicBezTo>
                    <a:pt x="103" y="191"/>
                    <a:pt x="257" y="362"/>
                    <a:pt x="424" y="461"/>
                  </a:cubicBezTo>
                  <a:cubicBezTo>
                    <a:pt x="257" y="362"/>
                    <a:pt x="103" y="19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627;p43">
              <a:extLst>
                <a:ext uri="{FF2B5EF4-FFF2-40B4-BE49-F238E27FC236}">
                  <a16:creationId xmlns:a16="http://schemas.microsoft.com/office/drawing/2014/main" id="{89605FCF-A7A5-4DC3-9592-8FC15385452C}"/>
                </a:ext>
              </a:extLst>
            </p:cNvPr>
            <p:cNvSpPr/>
            <p:nvPr/>
          </p:nvSpPr>
          <p:spPr>
            <a:xfrm>
              <a:off x="5361025" y="2397175"/>
              <a:ext cx="52550" cy="247275"/>
            </a:xfrm>
            <a:custGeom>
              <a:avLst/>
              <a:gdLst/>
              <a:ahLst/>
              <a:cxnLst/>
              <a:rect l="l" t="t" r="r" b="b"/>
              <a:pathLst>
                <a:path w="2102" h="9891" extrusionOk="0">
                  <a:moveTo>
                    <a:pt x="170" y="0"/>
                  </a:moveTo>
                  <a:cubicBezTo>
                    <a:pt x="65" y="181"/>
                    <a:pt x="0" y="383"/>
                    <a:pt x="0" y="567"/>
                  </a:cubicBezTo>
                  <a:lnTo>
                    <a:pt x="0" y="8485"/>
                  </a:lnTo>
                  <a:cubicBezTo>
                    <a:pt x="0" y="8659"/>
                    <a:pt x="57" y="8851"/>
                    <a:pt x="153" y="9024"/>
                  </a:cubicBezTo>
                  <a:cubicBezTo>
                    <a:pt x="256" y="9215"/>
                    <a:pt x="410" y="9386"/>
                    <a:pt x="577" y="9485"/>
                  </a:cubicBezTo>
                  <a:lnTo>
                    <a:pt x="1048" y="9755"/>
                  </a:lnTo>
                  <a:cubicBezTo>
                    <a:pt x="1204" y="9847"/>
                    <a:pt x="1413" y="9891"/>
                    <a:pt x="1618" y="9891"/>
                  </a:cubicBezTo>
                  <a:cubicBezTo>
                    <a:pt x="1788" y="9891"/>
                    <a:pt x="1959" y="9864"/>
                    <a:pt x="2102" y="9802"/>
                  </a:cubicBezTo>
                  <a:lnTo>
                    <a:pt x="2102" y="9802"/>
                  </a:lnTo>
                  <a:cubicBezTo>
                    <a:pt x="2044" y="9823"/>
                    <a:pt x="1990" y="9834"/>
                    <a:pt x="1941" y="9834"/>
                  </a:cubicBezTo>
                  <a:cubicBezTo>
                    <a:pt x="1754" y="9834"/>
                    <a:pt x="1624" y="9683"/>
                    <a:pt x="1624" y="9424"/>
                  </a:cubicBezTo>
                  <a:lnTo>
                    <a:pt x="1624" y="1506"/>
                  </a:lnTo>
                  <a:cubicBezTo>
                    <a:pt x="1624" y="1321"/>
                    <a:pt x="1686" y="1117"/>
                    <a:pt x="1791" y="935"/>
                  </a:cubicBezTo>
                  <a:lnTo>
                    <a:pt x="832" y="38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628;p43">
              <a:extLst>
                <a:ext uri="{FF2B5EF4-FFF2-40B4-BE49-F238E27FC236}">
                  <a16:creationId xmlns:a16="http://schemas.microsoft.com/office/drawing/2014/main" id="{B7DE5192-BA32-478A-87E5-655949728B14}"/>
                </a:ext>
              </a:extLst>
            </p:cNvPr>
            <p:cNvSpPr/>
            <p:nvPr/>
          </p:nvSpPr>
          <p:spPr>
            <a:xfrm>
              <a:off x="5365275" y="2278900"/>
              <a:ext cx="244575" cy="141675"/>
            </a:xfrm>
            <a:custGeom>
              <a:avLst/>
              <a:gdLst/>
              <a:ahLst/>
              <a:cxnLst/>
              <a:rect l="l" t="t" r="r" b="b"/>
              <a:pathLst>
                <a:path w="9783" h="5667" extrusionOk="0">
                  <a:moveTo>
                    <a:pt x="8181" y="1"/>
                  </a:moveTo>
                  <a:cubicBezTo>
                    <a:pt x="7993" y="1"/>
                    <a:pt x="7809" y="38"/>
                    <a:pt x="7656" y="110"/>
                  </a:cubicBezTo>
                  <a:cubicBezTo>
                    <a:pt x="7639" y="117"/>
                    <a:pt x="7622" y="128"/>
                    <a:pt x="7604" y="137"/>
                  </a:cubicBezTo>
                  <a:lnTo>
                    <a:pt x="6076" y="1021"/>
                  </a:lnTo>
                  <a:lnTo>
                    <a:pt x="407" y="4301"/>
                  </a:lnTo>
                  <a:cubicBezTo>
                    <a:pt x="249" y="4394"/>
                    <a:pt x="106" y="4551"/>
                    <a:pt x="0" y="4731"/>
                  </a:cubicBezTo>
                  <a:lnTo>
                    <a:pt x="662" y="5114"/>
                  </a:lnTo>
                  <a:lnTo>
                    <a:pt x="1621" y="5666"/>
                  </a:lnTo>
                  <a:cubicBezTo>
                    <a:pt x="1724" y="5485"/>
                    <a:pt x="1870" y="5329"/>
                    <a:pt x="2028" y="5236"/>
                  </a:cubicBezTo>
                  <a:lnTo>
                    <a:pt x="9225" y="1073"/>
                  </a:lnTo>
                  <a:cubicBezTo>
                    <a:pt x="9321" y="1021"/>
                    <a:pt x="9406" y="994"/>
                    <a:pt x="9485" y="994"/>
                  </a:cubicBezTo>
                  <a:cubicBezTo>
                    <a:pt x="9628" y="994"/>
                    <a:pt x="9741" y="1083"/>
                    <a:pt x="9782" y="1243"/>
                  </a:cubicBezTo>
                  <a:cubicBezTo>
                    <a:pt x="9758" y="1100"/>
                    <a:pt x="9700" y="950"/>
                    <a:pt x="9622" y="816"/>
                  </a:cubicBezTo>
                  <a:cubicBezTo>
                    <a:pt x="9540" y="684"/>
                    <a:pt x="9437" y="564"/>
                    <a:pt x="9324" y="476"/>
                  </a:cubicBezTo>
                  <a:cubicBezTo>
                    <a:pt x="9294" y="451"/>
                    <a:pt x="9260" y="427"/>
                    <a:pt x="9225" y="410"/>
                  </a:cubicBezTo>
                  <a:lnTo>
                    <a:pt x="8758" y="137"/>
                  </a:lnTo>
                  <a:cubicBezTo>
                    <a:pt x="8598" y="46"/>
                    <a:pt x="8390" y="1"/>
                    <a:pt x="8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629;p43">
              <a:extLst>
                <a:ext uri="{FF2B5EF4-FFF2-40B4-BE49-F238E27FC236}">
                  <a16:creationId xmlns:a16="http://schemas.microsoft.com/office/drawing/2014/main" id="{8BEFA295-5A21-40A5-A324-96B162BDDE9E}"/>
                </a:ext>
              </a:extLst>
            </p:cNvPr>
            <p:cNvSpPr/>
            <p:nvPr/>
          </p:nvSpPr>
          <p:spPr>
            <a:xfrm>
              <a:off x="5365275" y="2397175"/>
              <a:ext cx="16575" cy="9575"/>
            </a:xfrm>
            <a:custGeom>
              <a:avLst/>
              <a:gdLst/>
              <a:ahLst/>
              <a:cxnLst/>
              <a:rect l="l" t="t" r="r" b="b"/>
              <a:pathLst>
                <a:path w="663" h="383" extrusionOk="0">
                  <a:moveTo>
                    <a:pt x="0" y="0"/>
                  </a:moveTo>
                  <a:lnTo>
                    <a:pt x="0" y="0"/>
                  </a:lnTo>
                  <a:lnTo>
                    <a:pt x="662" y="383"/>
                  </a:lnTo>
                  <a:close/>
                </a:path>
              </a:pathLst>
            </a:custGeom>
            <a:solidFill>
              <a:srgbClr val="63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630;p43">
              <a:extLst>
                <a:ext uri="{FF2B5EF4-FFF2-40B4-BE49-F238E27FC236}">
                  <a16:creationId xmlns:a16="http://schemas.microsoft.com/office/drawing/2014/main" id="{24896729-FC1B-47DC-A3DD-CD72A7A6EC0D}"/>
                </a:ext>
              </a:extLst>
            </p:cNvPr>
            <p:cNvSpPr/>
            <p:nvPr/>
          </p:nvSpPr>
          <p:spPr>
            <a:xfrm>
              <a:off x="5416625" y="2395600"/>
              <a:ext cx="109850" cy="145650"/>
            </a:xfrm>
            <a:custGeom>
              <a:avLst/>
              <a:gdLst/>
              <a:ahLst/>
              <a:cxnLst/>
              <a:rect l="l" t="t" r="r" b="b"/>
              <a:pathLst>
                <a:path w="4394" h="5826" extrusionOk="0">
                  <a:moveTo>
                    <a:pt x="2618" y="1663"/>
                  </a:moveTo>
                  <a:cubicBezTo>
                    <a:pt x="2631" y="1663"/>
                    <a:pt x="2644" y="1664"/>
                    <a:pt x="2656" y="1664"/>
                  </a:cubicBezTo>
                  <a:lnTo>
                    <a:pt x="2677" y="1664"/>
                  </a:lnTo>
                  <a:cubicBezTo>
                    <a:pt x="2683" y="1664"/>
                    <a:pt x="2691" y="1664"/>
                    <a:pt x="2697" y="1668"/>
                  </a:cubicBezTo>
                  <a:lnTo>
                    <a:pt x="2715" y="1668"/>
                  </a:lnTo>
                  <a:cubicBezTo>
                    <a:pt x="2878" y="1691"/>
                    <a:pt x="3014" y="1791"/>
                    <a:pt x="3093" y="1968"/>
                  </a:cubicBezTo>
                  <a:cubicBezTo>
                    <a:pt x="3298" y="2422"/>
                    <a:pt x="3063" y="3210"/>
                    <a:pt x="2571" y="3733"/>
                  </a:cubicBezTo>
                  <a:cubicBezTo>
                    <a:pt x="2363" y="3951"/>
                    <a:pt x="2141" y="4087"/>
                    <a:pt x="1943" y="4138"/>
                  </a:cubicBezTo>
                  <a:cubicBezTo>
                    <a:pt x="1933" y="4142"/>
                    <a:pt x="1926" y="4146"/>
                    <a:pt x="1916" y="4146"/>
                  </a:cubicBezTo>
                  <a:cubicBezTo>
                    <a:pt x="1909" y="4149"/>
                    <a:pt x="1902" y="4149"/>
                    <a:pt x="1895" y="4152"/>
                  </a:cubicBezTo>
                  <a:cubicBezTo>
                    <a:pt x="1881" y="4152"/>
                    <a:pt x="1868" y="4155"/>
                    <a:pt x="1854" y="4159"/>
                  </a:cubicBezTo>
                  <a:cubicBezTo>
                    <a:pt x="1837" y="4159"/>
                    <a:pt x="1820" y="4163"/>
                    <a:pt x="1803" y="4163"/>
                  </a:cubicBezTo>
                  <a:lnTo>
                    <a:pt x="1759" y="4163"/>
                  </a:lnTo>
                  <a:cubicBezTo>
                    <a:pt x="1560" y="4163"/>
                    <a:pt x="1397" y="4060"/>
                    <a:pt x="1305" y="3859"/>
                  </a:cubicBezTo>
                  <a:cubicBezTo>
                    <a:pt x="1270" y="3783"/>
                    <a:pt x="1247" y="3698"/>
                    <a:pt x="1237" y="3606"/>
                  </a:cubicBezTo>
                  <a:cubicBezTo>
                    <a:pt x="1233" y="3558"/>
                    <a:pt x="1229" y="3514"/>
                    <a:pt x="1229" y="3466"/>
                  </a:cubicBezTo>
                  <a:cubicBezTo>
                    <a:pt x="1233" y="3026"/>
                    <a:pt x="1458" y="2487"/>
                    <a:pt x="1827" y="2094"/>
                  </a:cubicBezTo>
                  <a:cubicBezTo>
                    <a:pt x="1946" y="1968"/>
                    <a:pt x="2072" y="1869"/>
                    <a:pt x="2192" y="1797"/>
                  </a:cubicBezTo>
                  <a:cubicBezTo>
                    <a:pt x="2233" y="1773"/>
                    <a:pt x="2274" y="1753"/>
                    <a:pt x="2315" y="1736"/>
                  </a:cubicBezTo>
                  <a:cubicBezTo>
                    <a:pt x="2420" y="1687"/>
                    <a:pt x="2523" y="1663"/>
                    <a:pt x="2618" y="1663"/>
                  </a:cubicBezTo>
                  <a:close/>
                  <a:moveTo>
                    <a:pt x="3311" y="0"/>
                  </a:moveTo>
                  <a:cubicBezTo>
                    <a:pt x="3307" y="0"/>
                    <a:pt x="3302" y="1"/>
                    <a:pt x="3298" y="2"/>
                  </a:cubicBezTo>
                  <a:lnTo>
                    <a:pt x="2817" y="50"/>
                  </a:lnTo>
                  <a:cubicBezTo>
                    <a:pt x="2773" y="53"/>
                    <a:pt x="2724" y="88"/>
                    <a:pt x="2711" y="121"/>
                  </a:cubicBezTo>
                  <a:lnTo>
                    <a:pt x="2448" y="825"/>
                  </a:lnTo>
                  <a:cubicBezTo>
                    <a:pt x="2434" y="858"/>
                    <a:pt x="2387" y="903"/>
                    <a:pt x="2343" y="927"/>
                  </a:cubicBezTo>
                  <a:cubicBezTo>
                    <a:pt x="2244" y="971"/>
                    <a:pt x="2144" y="1030"/>
                    <a:pt x="2045" y="1098"/>
                  </a:cubicBezTo>
                  <a:cubicBezTo>
                    <a:pt x="2024" y="1112"/>
                    <a:pt x="2001" y="1120"/>
                    <a:pt x="1981" y="1120"/>
                  </a:cubicBezTo>
                  <a:cubicBezTo>
                    <a:pt x="1964" y="1120"/>
                    <a:pt x="1949" y="1114"/>
                    <a:pt x="1940" y="1101"/>
                  </a:cubicBezTo>
                  <a:lnTo>
                    <a:pt x="1694" y="726"/>
                  </a:lnTo>
                  <a:cubicBezTo>
                    <a:pt x="1686" y="713"/>
                    <a:pt x="1674" y="707"/>
                    <a:pt x="1660" y="707"/>
                  </a:cubicBezTo>
                  <a:cubicBezTo>
                    <a:pt x="1642" y="707"/>
                    <a:pt x="1622" y="717"/>
                    <a:pt x="1605" y="736"/>
                  </a:cubicBezTo>
                  <a:lnTo>
                    <a:pt x="1076" y="1296"/>
                  </a:lnTo>
                  <a:cubicBezTo>
                    <a:pt x="1045" y="1329"/>
                    <a:pt x="1025" y="1381"/>
                    <a:pt x="1035" y="1411"/>
                  </a:cubicBezTo>
                  <a:lnTo>
                    <a:pt x="1182" y="1910"/>
                  </a:lnTo>
                  <a:cubicBezTo>
                    <a:pt x="1192" y="1940"/>
                    <a:pt x="1179" y="1995"/>
                    <a:pt x="1155" y="2033"/>
                  </a:cubicBezTo>
                  <a:cubicBezTo>
                    <a:pt x="1066" y="2169"/>
                    <a:pt x="984" y="2309"/>
                    <a:pt x="912" y="2456"/>
                  </a:cubicBezTo>
                  <a:cubicBezTo>
                    <a:pt x="892" y="2490"/>
                    <a:pt x="844" y="2528"/>
                    <a:pt x="796" y="2541"/>
                  </a:cubicBezTo>
                  <a:lnTo>
                    <a:pt x="342" y="2651"/>
                  </a:lnTo>
                  <a:cubicBezTo>
                    <a:pt x="298" y="2660"/>
                    <a:pt x="250" y="2698"/>
                    <a:pt x="240" y="2736"/>
                  </a:cubicBezTo>
                  <a:lnTo>
                    <a:pt x="11" y="3503"/>
                  </a:lnTo>
                  <a:cubicBezTo>
                    <a:pt x="1" y="3538"/>
                    <a:pt x="29" y="3569"/>
                    <a:pt x="70" y="3572"/>
                  </a:cubicBezTo>
                  <a:lnTo>
                    <a:pt x="482" y="3596"/>
                  </a:lnTo>
                  <a:cubicBezTo>
                    <a:pt x="527" y="3599"/>
                    <a:pt x="557" y="3626"/>
                    <a:pt x="554" y="3664"/>
                  </a:cubicBezTo>
                  <a:cubicBezTo>
                    <a:pt x="541" y="3801"/>
                    <a:pt x="541" y="3933"/>
                    <a:pt x="550" y="4060"/>
                  </a:cubicBezTo>
                  <a:cubicBezTo>
                    <a:pt x="554" y="4094"/>
                    <a:pt x="536" y="4149"/>
                    <a:pt x="506" y="4183"/>
                  </a:cubicBezTo>
                  <a:lnTo>
                    <a:pt x="45" y="4743"/>
                  </a:lnTo>
                  <a:cubicBezTo>
                    <a:pt x="18" y="4777"/>
                    <a:pt x="4" y="4828"/>
                    <a:pt x="18" y="4859"/>
                  </a:cubicBezTo>
                  <a:lnTo>
                    <a:pt x="237" y="5343"/>
                  </a:lnTo>
                  <a:cubicBezTo>
                    <a:pt x="240" y="5350"/>
                    <a:pt x="243" y="5354"/>
                    <a:pt x="250" y="5357"/>
                  </a:cubicBezTo>
                  <a:lnTo>
                    <a:pt x="250" y="5360"/>
                  </a:lnTo>
                  <a:cubicBezTo>
                    <a:pt x="257" y="5364"/>
                    <a:pt x="264" y="5364"/>
                    <a:pt x="267" y="5364"/>
                  </a:cubicBezTo>
                  <a:lnTo>
                    <a:pt x="270" y="5364"/>
                  </a:lnTo>
                  <a:cubicBezTo>
                    <a:pt x="284" y="5364"/>
                    <a:pt x="305" y="5354"/>
                    <a:pt x="322" y="5340"/>
                  </a:cubicBezTo>
                  <a:lnTo>
                    <a:pt x="817" y="4886"/>
                  </a:lnTo>
                  <a:cubicBezTo>
                    <a:pt x="838" y="4867"/>
                    <a:pt x="864" y="4857"/>
                    <a:pt x="886" y="4857"/>
                  </a:cubicBezTo>
                  <a:cubicBezTo>
                    <a:pt x="900" y="4857"/>
                    <a:pt x="913" y="4861"/>
                    <a:pt x="922" y="4869"/>
                  </a:cubicBezTo>
                  <a:cubicBezTo>
                    <a:pt x="987" y="4920"/>
                    <a:pt x="1059" y="4961"/>
                    <a:pt x="1134" y="4992"/>
                  </a:cubicBezTo>
                  <a:cubicBezTo>
                    <a:pt x="1168" y="5006"/>
                    <a:pt x="1192" y="5043"/>
                    <a:pt x="1185" y="5077"/>
                  </a:cubicBezTo>
                  <a:lnTo>
                    <a:pt x="1032" y="5770"/>
                  </a:lnTo>
                  <a:cubicBezTo>
                    <a:pt x="1028" y="5790"/>
                    <a:pt x="1035" y="5808"/>
                    <a:pt x="1053" y="5817"/>
                  </a:cubicBezTo>
                  <a:cubicBezTo>
                    <a:pt x="1062" y="5823"/>
                    <a:pt x="1072" y="5826"/>
                    <a:pt x="1085" y="5826"/>
                  </a:cubicBezTo>
                  <a:cubicBezTo>
                    <a:pt x="1090" y="5826"/>
                    <a:pt x="1095" y="5826"/>
                    <a:pt x="1100" y="5825"/>
                  </a:cubicBezTo>
                  <a:lnTo>
                    <a:pt x="1581" y="5776"/>
                  </a:lnTo>
                  <a:cubicBezTo>
                    <a:pt x="1626" y="5773"/>
                    <a:pt x="1673" y="5740"/>
                    <a:pt x="1687" y="5705"/>
                  </a:cubicBezTo>
                  <a:lnTo>
                    <a:pt x="1949" y="5002"/>
                  </a:lnTo>
                  <a:cubicBezTo>
                    <a:pt x="1963" y="4968"/>
                    <a:pt x="2011" y="4924"/>
                    <a:pt x="2056" y="4900"/>
                  </a:cubicBezTo>
                  <a:cubicBezTo>
                    <a:pt x="2103" y="4875"/>
                    <a:pt x="2158" y="4848"/>
                    <a:pt x="2209" y="4821"/>
                  </a:cubicBezTo>
                  <a:cubicBezTo>
                    <a:pt x="2257" y="4790"/>
                    <a:pt x="2305" y="4760"/>
                    <a:pt x="2352" y="4729"/>
                  </a:cubicBezTo>
                  <a:cubicBezTo>
                    <a:pt x="2374" y="4714"/>
                    <a:pt x="2397" y="4707"/>
                    <a:pt x="2416" y="4707"/>
                  </a:cubicBezTo>
                  <a:cubicBezTo>
                    <a:pt x="2433" y="4707"/>
                    <a:pt x="2447" y="4713"/>
                    <a:pt x="2455" y="4725"/>
                  </a:cubicBezTo>
                  <a:lnTo>
                    <a:pt x="2704" y="5101"/>
                  </a:lnTo>
                  <a:cubicBezTo>
                    <a:pt x="2707" y="5108"/>
                    <a:pt x="2711" y="5111"/>
                    <a:pt x="2715" y="5115"/>
                  </a:cubicBezTo>
                  <a:cubicBezTo>
                    <a:pt x="2720" y="5118"/>
                    <a:pt x="2727" y="5119"/>
                    <a:pt x="2735" y="5119"/>
                  </a:cubicBezTo>
                  <a:cubicBezTo>
                    <a:pt x="2752" y="5119"/>
                    <a:pt x="2773" y="5110"/>
                    <a:pt x="2793" y="5091"/>
                  </a:cubicBezTo>
                  <a:lnTo>
                    <a:pt x="3321" y="4531"/>
                  </a:lnTo>
                  <a:cubicBezTo>
                    <a:pt x="3353" y="4497"/>
                    <a:pt x="3373" y="4445"/>
                    <a:pt x="3362" y="4415"/>
                  </a:cubicBezTo>
                  <a:lnTo>
                    <a:pt x="3216" y="3917"/>
                  </a:lnTo>
                  <a:cubicBezTo>
                    <a:pt x="3206" y="3886"/>
                    <a:pt x="3219" y="3831"/>
                    <a:pt x="3244" y="3794"/>
                  </a:cubicBezTo>
                  <a:cubicBezTo>
                    <a:pt x="3332" y="3657"/>
                    <a:pt x="3414" y="3517"/>
                    <a:pt x="3485" y="3371"/>
                  </a:cubicBezTo>
                  <a:cubicBezTo>
                    <a:pt x="3503" y="3336"/>
                    <a:pt x="3554" y="3299"/>
                    <a:pt x="3602" y="3285"/>
                  </a:cubicBezTo>
                  <a:lnTo>
                    <a:pt x="4055" y="3176"/>
                  </a:lnTo>
                  <a:cubicBezTo>
                    <a:pt x="4100" y="3166"/>
                    <a:pt x="4148" y="3128"/>
                    <a:pt x="4158" y="3091"/>
                  </a:cubicBezTo>
                  <a:lnTo>
                    <a:pt x="4386" y="2323"/>
                  </a:lnTo>
                  <a:cubicBezTo>
                    <a:pt x="4394" y="2299"/>
                    <a:pt x="4383" y="2275"/>
                    <a:pt x="4359" y="2265"/>
                  </a:cubicBezTo>
                  <a:lnTo>
                    <a:pt x="4359" y="2262"/>
                  </a:lnTo>
                  <a:cubicBezTo>
                    <a:pt x="4349" y="2258"/>
                    <a:pt x="4339" y="2254"/>
                    <a:pt x="4329" y="2254"/>
                  </a:cubicBezTo>
                  <a:lnTo>
                    <a:pt x="3915" y="2230"/>
                  </a:lnTo>
                  <a:cubicBezTo>
                    <a:pt x="3871" y="2227"/>
                    <a:pt x="3841" y="2200"/>
                    <a:pt x="3844" y="2162"/>
                  </a:cubicBezTo>
                  <a:cubicBezTo>
                    <a:pt x="3851" y="2098"/>
                    <a:pt x="3854" y="2033"/>
                    <a:pt x="3854" y="1972"/>
                  </a:cubicBezTo>
                  <a:cubicBezTo>
                    <a:pt x="3854" y="1900"/>
                    <a:pt x="3851" y="1832"/>
                    <a:pt x="3844" y="1767"/>
                  </a:cubicBezTo>
                  <a:cubicBezTo>
                    <a:pt x="3844" y="1732"/>
                    <a:pt x="3861" y="1678"/>
                    <a:pt x="3892" y="1644"/>
                  </a:cubicBezTo>
                  <a:lnTo>
                    <a:pt x="4353" y="1084"/>
                  </a:lnTo>
                  <a:cubicBezTo>
                    <a:pt x="4380" y="1050"/>
                    <a:pt x="4394" y="998"/>
                    <a:pt x="4380" y="968"/>
                  </a:cubicBezTo>
                  <a:lnTo>
                    <a:pt x="4161" y="483"/>
                  </a:lnTo>
                  <a:cubicBezTo>
                    <a:pt x="4158" y="477"/>
                    <a:pt x="4155" y="473"/>
                    <a:pt x="4148" y="469"/>
                  </a:cubicBezTo>
                  <a:lnTo>
                    <a:pt x="4145" y="466"/>
                  </a:lnTo>
                  <a:cubicBezTo>
                    <a:pt x="4140" y="464"/>
                    <a:pt x="4135" y="462"/>
                    <a:pt x="4129" y="462"/>
                  </a:cubicBezTo>
                  <a:cubicBezTo>
                    <a:pt x="4113" y="462"/>
                    <a:pt x="4093" y="472"/>
                    <a:pt x="4076" y="490"/>
                  </a:cubicBezTo>
                  <a:lnTo>
                    <a:pt x="3581" y="940"/>
                  </a:lnTo>
                  <a:cubicBezTo>
                    <a:pt x="3560" y="959"/>
                    <a:pt x="3534" y="969"/>
                    <a:pt x="3511" y="969"/>
                  </a:cubicBezTo>
                  <a:cubicBezTo>
                    <a:pt x="3496" y="969"/>
                    <a:pt x="3483" y="965"/>
                    <a:pt x="3472" y="958"/>
                  </a:cubicBezTo>
                  <a:cubicBezTo>
                    <a:pt x="3411" y="903"/>
                    <a:pt x="3339" y="866"/>
                    <a:pt x="3264" y="835"/>
                  </a:cubicBezTo>
                  <a:cubicBezTo>
                    <a:pt x="3230" y="821"/>
                    <a:pt x="3206" y="784"/>
                    <a:pt x="3213" y="749"/>
                  </a:cubicBezTo>
                  <a:lnTo>
                    <a:pt x="3367" y="57"/>
                  </a:lnTo>
                  <a:cubicBezTo>
                    <a:pt x="3370" y="36"/>
                    <a:pt x="3362" y="19"/>
                    <a:pt x="3346" y="9"/>
                  </a:cubicBezTo>
                  <a:cubicBezTo>
                    <a:pt x="3336" y="4"/>
                    <a:pt x="3324" y="0"/>
                    <a:pt x="3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631;p43">
              <a:extLst>
                <a:ext uri="{FF2B5EF4-FFF2-40B4-BE49-F238E27FC236}">
                  <a16:creationId xmlns:a16="http://schemas.microsoft.com/office/drawing/2014/main" id="{BAB0C771-C611-4467-B338-D2F1F7FAADAC}"/>
                </a:ext>
              </a:extLst>
            </p:cNvPr>
            <p:cNvSpPr/>
            <p:nvPr/>
          </p:nvSpPr>
          <p:spPr>
            <a:xfrm>
              <a:off x="5515450" y="2436350"/>
              <a:ext cx="83300" cy="110475"/>
            </a:xfrm>
            <a:custGeom>
              <a:avLst/>
              <a:gdLst/>
              <a:ahLst/>
              <a:cxnLst/>
              <a:rect l="l" t="t" r="r" b="b"/>
              <a:pathLst>
                <a:path w="3332" h="4419" extrusionOk="0">
                  <a:moveTo>
                    <a:pt x="1997" y="1259"/>
                  </a:moveTo>
                  <a:cubicBezTo>
                    <a:pt x="2003" y="1259"/>
                    <a:pt x="2009" y="1259"/>
                    <a:pt x="2014" y="1259"/>
                  </a:cubicBezTo>
                  <a:lnTo>
                    <a:pt x="2018" y="1259"/>
                  </a:lnTo>
                  <a:cubicBezTo>
                    <a:pt x="2021" y="1259"/>
                    <a:pt x="2024" y="1263"/>
                    <a:pt x="2027" y="1263"/>
                  </a:cubicBezTo>
                  <a:lnTo>
                    <a:pt x="2041" y="1263"/>
                  </a:lnTo>
                  <a:cubicBezTo>
                    <a:pt x="2048" y="1263"/>
                    <a:pt x="2051" y="1263"/>
                    <a:pt x="2055" y="1266"/>
                  </a:cubicBezTo>
                  <a:cubicBezTo>
                    <a:pt x="2181" y="1284"/>
                    <a:pt x="2284" y="1358"/>
                    <a:pt x="2345" y="1492"/>
                  </a:cubicBezTo>
                  <a:cubicBezTo>
                    <a:pt x="2498" y="1836"/>
                    <a:pt x="2321" y="2434"/>
                    <a:pt x="1945" y="2829"/>
                  </a:cubicBezTo>
                  <a:cubicBezTo>
                    <a:pt x="1789" y="2996"/>
                    <a:pt x="1621" y="3099"/>
                    <a:pt x="1471" y="3140"/>
                  </a:cubicBezTo>
                  <a:cubicBezTo>
                    <a:pt x="1465" y="3140"/>
                    <a:pt x="1457" y="3143"/>
                    <a:pt x="1451" y="3143"/>
                  </a:cubicBezTo>
                  <a:cubicBezTo>
                    <a:pt x="1444" y="3147"/>
                    <a:pt x="1441" y="3147"/>
                    <a:pt x="1437" y="3147"/>
                  </a:cubicBezTo>
                  <a:cubicBezTo>
                    <a:pt x="1424" y="3150"/>
                    <a:pt x="1413" y="3150"/>
                    <a:pt x="1403" y="3154"/>
                  </a:cubicBezTo>
                  <a:cubicBezTo>
                    <a:pt x="1389" y="3154"/>
                    <a:pt x="1379" y="3157"/>
                    <a:pt x="1365" y="3157"/>
                  </a:cubicBezTo>
                  <a:lnTo>
                    <a:pt x="1331" y="3157"/>
                  </a:lnTo>
                  <a:cubicBezTo>
                    <a:pt x="1181" y="3157"/>
                    <a:pt x="1055" y="3078"/>
                    <a:pt x="986" y="2925"/>
                  </a:cubicBezTo>
                  <a:cubicBezTo>
                    <a:pt x="959" y="2867"/>
                    <a:pt x="942" y="2802"/>
                    <a:pt x="935" y="2733"/>
                  </a:cubicBezTo>
                  <a:cubicBezTo>
                    <a:pt x="932" y="2700"/>
                    <a:pt x="929" y="2665"/>
                    <a:pt x="929" y="2628"/>
                  </a:cubicBezTo>
                  <a:cubicBezTo>
                    <a:pt x="932" y="2297"/>
                    <a:pt x="1103" y="1884"/>
                    <a:pt x="1383" y="1587"/>
                  </a:cubicBezTo>
                  <a:cubicBezTo>
                    <a:pt x="1474" y="1492"/>
                    <a:pt x="1570" y="1416"/>
                    <a:pt x="1662" y="1361"/>
                  </a:cubicBezTo>
                  <a:cubicBezTo>
                    <a:pt x="1693" y="1345"/>
                    <a:pt x="1723" y="1328"/>
                    <a:pt x="1755" y="1314"/>
                  </a:cubicBezTo>
                  <a:cubicBezTo>
                    <a:pt x="1837" y="1279"/>
                    <a:pt x="1920" y="1259"/>
                    <a:pt x="1997" y="1259"/>
                  </a:cubicBezTo>
                  <a:close/>
                  <a:moveTo>
                    <a:pt x="2498" y="0"/>
                  </a:moveTo>
                  <a:lnTo>
                    <a:pt x="2133" y="38"/>
                  </a:lnTo>
                  <a:cubicBezTo>
                    <a:pt x="2099" y="41"/>
                    <a:pt x="2062" y="65"/>
                    <a:pt x="2051" y="92"/>
                  </a:cubicBezTo>
                  <a:lnTo>
                    <a:pt x="1854" y="624"/>
                  </a:lnTo>
                  <a:cubicBezTo>
                    <a:pt x="1843" y="652"/>
                    <a:pt x="1809" y="686"/>
                    <a:pt x="1775" y="703"/>
                  </a:cubicBezTo>
                  <a:cubicBezTo>
                    <a:pt x="1700" y="737"/>
                    <a:pt x="1625" y="781"/>
                    <a:pt x="1550" y="833"/>
                  </a:cubicBezTo>
                  <a:cubicBezTo>
                    <a:pt x="1533" y="844"/>
                    <a:pt x="1515" y="850"/>
                    <a:pt x="1499" y="850"/>
                  </a:cubicBezTo>
                  <a:cubicBezTo>
                    <a:pt x="1487" y="850"/>
                    <a:pt x="1476" y="846"/>
                    <a:pt x="1471" y="836"/>
                  </a:cubicBezTo>
                  <a:lnTo>
                    <a:pt x="1284" y="550"/>
                  </a:lnTo>
                  <a:cubicBezTo>
                    <a:pt x="1277" y="541"/>
                    <a:pt x="1268" y="536"/>
                    <a:pt x="1257" y="536"/>
                  </a:cubicBezTo>
                  <a:cubicBezTo>
                    <a:pt x="1244" y="536"/>
                    <a:pt x="1229" y="543"/>
                    <a:pt x="1216" y="556"/>
                  </a:cubicBezTo>
                  <a:lnTo>
                    <a:pt x="813" y="983"/>
                  </a:lnTo>
                  <a:cubicBezTo>
                    <a:pt x="789" y="1007"/>
                    <a:pt x="775" y="1048"/>
                    <a:pt x="781" y="1071"/>
                  </a:cubicBezTo>
                  <a:lnTo>
                    <a:pt x="895" y="1451"/>
                  </a:lnTo>
                  <a:cubicBezTo>
                    <a:pt x="901" y="1471"/>
                    <a:pt x="891" y="1512"/>
                    <a:pt x="874" y="1539"/>
                  </a:cubicBezTo>
                  <a:cubicBezTo>
                    <a:pt x="806" y="1645"/>
                    <a:pt x="745" y="1750"/>
                    <a:pt x="690" y="1860"/>
                  </a:cubicBezTo>
                  <a:cubicBezTo>
                    <a:pt x="676" y="1887"/>
                    <a:pt x="635" y="1918"/>
                    <a:pt x="601" y="1925"/>
                  </a:cubicBezTo>
                  <a:lnTo>
                    <a:pt x="256" y="2010"/>
                  </a:lnTo>
                  <a:cubicBezTo>
                    <a:pt x="222" y="2017"/>
                    <a:pt x="188" y="2048"/>
                    <a:pt x="181" y="2075"/>
                  </a:cubicBezTo>
                  <a:lnTo>
                    <a:pt x="7" y="2656"/>
                  </a:lnTo>
                  <a:cubicBezTo>
                    <a:pt x="0" y="2683"/>
                    <a:pt x="17" y="2706"/>
                    <a:pt x="52" y="2710"/>
                  </a:cubicBezTo>
                  <a:lnTo>
                    <a:pt x="365" y="2727"/>
                  </a:lnTo>
                  <a:cubicBezTo>
                    <a:pt x="396" y="2727"/>
                    <a:pt x="420" y="2751"/>
                    <a:pt x="417" y="2778"/>
                  </a:cubicBezTo>
                  <a:cubicBezTo>
                    <a:pt x="406" y="2881"/>
                    <a:pt x="406" y="2983"/>
                    <a:pt x="417" y="3078"/>
                  </a:cubicBezTo>
                  <a:cubicBezTo>
                    <a:pt x="420" y="3106"/>
                    <a:pt x="403" y="3147"/>
                    <a:pt x="383" y="3171"/>
                  </a:cubicBezTo>
                  <a:lnTo>
                    <a:pt x="31" y="3598"/>
                  </a:lnTo>
                  <a:cubicBezTo>
                    <a:pt x="11" y="3621"/>
                    <a:pt x="0" y="3662"/>
                    <a:pt x="11" y="3683"/>
                  </a:cubicBezTo>
                  <a:lnTo>
                    <a:pt x="178" y="4051"/>
                  </a:lnTo>
                  <a:cubicBezTo>
                    <a:pt x="178" y="4058"/>
                    <a:pt x="181" y="4061"/>
                    <a:pt x="188" y="4064"/>
                  </a:cubicBezTo>
                  <a:cubicBezTo>
                    <a:pt x="192" y="4064"/>
                    <a:pt x="198" y="4069"/>
                    <a:pt x="202" y="4069"/>
                  </a:cubicBezTo>
                  <a:cubicBezTo>
                    <a:pt x="215" y="4069"/>
                    <a:pt x="229" y="4061"/>
                    <a:pt x="242" y="4048"/>
                  </a:cubicBezTo>
                  <a:lnTo>
                    <a:pt x="618" y="3707"/>
                  </a:lnTo>
                  <a:cubicBezTo>
                    <a:pt x="633" y="3692"/>
                    <a:pt x="653" y="3683"/>
                    <a:pt x="671" y="3683"/>
                  </a:cubicBezTo>
                  <a:cubicBezTo>
                    <a:pt x="682" y="3683"/>
                    <a:pt x="692" y="3686"/>
                    <a:pt x="700" y="3693"/>
                  </a:cubicBezTo>
                  <a:cubicBezTo>
                    <a:pt x="748" y="3734"/>
                    <a:pt x="802" y="3765"/>
                    <a:pt x="857" y="3785"/>
                  </a:cubicBezTo>
                  <a:cubicBezTo>
                    <a:pt x="884" y="3795"/>
                    <a:pt x="901" y="3823"/>
                    <a:pt x="895" y="3850"/>
                  </a:cubicBezTo>
                  <a:lnTo>
                    <a:pt x="781" y="4376"/>
                  </a:lnTo>
                  <a:cubicBezTo>
                    <a:pt x="778" y="4389"/>
                    <a:pt x="781" y="4403"/>
                    <a:pt x="795" y="4409"/>
                  </a:cubicBezTo>
                  <a:lnTo>
                    <a:pt x="795" y="4413"/>
                  </a:lnTo>
                  <a:cubicBezTo>
                    <a:pt x="803" y="4416"/>
                    <a:pt x="810" y="4418"/>
                    <a:pt x="819" y="4418"/>
                  </a:cubicBezTo>
                  <a:cubicBezTo>
                    <a:pt x="822" y="4418"/>
                    <a:pt x="826" y="4418"/>
                    <a:pt x="830" y="4417"/>
                  </a:cubicBezTo>
                  <a:lnTo>
                    <a:pt x="1198" y="4382"/>
                  </a:lnTo>
                  <a:cubicBezTo>
                    <a:pt x="1232" y="4379"/>
                    <a:pt x="1266" y="4351"/>
                    <a:pt x="1277" y="4324"/>
                  </a:cubicBezTo>
                  <a:lnTo>
                    <a:pt x="1474" y="3795"/>
                  </a:lnTo>
                  <a:cubicBezTo>
                    <a:pt x="1485" y="3765"/>
                    <a:pt x="1523" y="3734"/>
                    <a:pt x="1556" y="3716"/>
                  </a:cubicBezTo>
                  <a:cubicBezTo>
                    <a:pt x="1594" y="3700"/>
                    <a:pt x="1632" y="3680"/>
                    <a:pt x="1673" y="3655"/>
                  </a:cubicBezTo>
                  <a:cubicBezTo>
                    <a:pt x="1707" y="3634"/>
                    <a:pt x="1744" y="3611"/>
                    <a:pt x="1782" y="3584"/>
                  </a:cubicBezTo>
                  <a:cubicBezTo>
                    <a:pt x="1797" y="3573"/>
                    <a:pt x="1813" y="3568"/>
                    <a:pt x="1827" y="3568"/>
                  </a:cubicBezTo>
                  <a:cubicBezTo>
                    <a:pt x="1841" y="3568"/>
                    <a:pt x="1853" y="3573"/>
                    <a:pt x="1860" y="3584"/>
                  </a:cubicBezTo>
                  <a:lnTo>
                    <a:pt x="2048" y="3870"/>
                  </a:lnTo>
                  <a:cubicBezTo>
                    <a:pt x="2051" y="3874"/>
                    <a:pt x="2051" y="3877"/>
                    <a:pt x="2058" y="3877"/>
                  </a:cubicBezTo>
                  <a:cubicBezTo>
                    <a:pt x="2063" y="3880"/>
                    <a:pt x="2068" y="3882"/>
                    <a:pt x="2073" y="3882"/>
                  </a:cubicBezTo>
                  <a:cubicBezTo>
                    <a:pt x="2086" y="3882"/>
                    <a:pt x="2102" y="3874"/>
                    <a:pt x="2117" y="3860"/>
                  </a:cubicBezTo>
                  <a:lnTo>
                    <a:pt x="2516" y="3437"/>
                  </a:lnTo>
                  <a:cubicBezTo>
                    <a:pt x="2539" y="3409"/>
                    <a:pt x="2553" y="3372"/>
                    <a:pt x="2547" y="3348"/>
                  </a:cubicBezTo>
                  <a:lnTo>
                    <a:pt x="2437" y="2969"/>
                  </a:lnTo>
                  <a:cubicBezTo>
                    <a:pt x="2430" y="2946"/>
                    <a:pt x="2437" y="2905"/>
                    <a:pt x="2457" y="2877"/>
                  </a:cubicBezTo>
                  <a:cubicBezTo>
                    <a:pt x="2526" y="2774"/>
                    <a:pt x="2588" y="2665"/>
                    <a:pt x="2642" y="2556"/>
                  </a:cubicBezTo>
                  <a:cubicBezTo>
                    <a:pt x="2656" y="2529"/>
                    <a:pt x="2693" y="2502"/>
                    <a:pt x="2727" y="2492"/>
                  </a:cubicBezTo>
                  <a:lnTo>
                    <a:pt x="3072" y="2410"/>
                  </a:lnTo>
                  <a:cubicBezTo>
                    <a:pt x="3106" y="2399"/>
                    <a:pt x="3141" y="2372"/>
                    <a:pt x="3150" y="2344"/>
                  </a:cubicBezTo>
                  <a:lnTo>
                    <a:pt x="3325" y="1761"/>
                  </a:lnTo>
                  <a:cubicBezTo>
                    <a:pt x="3328" y="1744"/>
                    <a:pt x="3321" y="1727"/>
                    <a:pt x="3304" y="1717"/>
                  </a:cubicBezTo>
                  <a:cubicBezTo>
                    <a:pt x="3297" y="1714"/>
                    <a:pt x="3290" y="1710"/>
                    <a:pt x="3280" y="1710"/>
                  </a:cubicBezTo>
                  <a:lnTo>
                    <a:pt x="2966" y="1693"/>
                  </a:lnTo>
                  <a:cubicBezTo>
                    <a:pt x="2936" y="1689"/>
                    <a:pt x="2911" y="1665"/>
                    <a:pt x="2915" y="1642"/>
                  </a:cubicBezTo>
                  <a:cubicBezTo>
                    <a:pt x="2919" y="1591"/>
                    <a:pt x="2922" y="1542"/>
                    <a:pt x="2922" y="1495"/>
                  </a:cubicBezTo>
                  <a:cubicBezTo>
                    <a:pt x="2922" y="1440"/>
                    <a:pt x="2919" y="1389"/>
                    <a:pt x="2915" y="1338"/>
                  </a:cubicBezTo>
                  <a:cubicBezTo>
                    <a:pt x="2911" y="1314"/>
                    <a:pt x="2925" y="1273"/>
                    <a:pt x="2949" y="1246"/>
                  </a:cubicBezTo>
                  <a:lnTo>
                    <a:pt x="3297" y="822"/>
                  </a:lnTo>
                  <a:cubicBezTo>
                    <a:pt x="3321" y="795"/>
                    <a:pt x="3331" y="754"/>
                    <a:pt x="3321" y="734"/>
                  </a:cubicBezTo>
                  <a:lnTo>
                    <a:pt x="3154" y="365"/>
                  </a:lnTo>
                  <a:cubicBezTo>
                    <a:pt x="3150" y="362"/>
                    <a:pt x="3147" y="358"/>
                    <a:pt x="3144" y="355"/>
                  </a:cubicBezTo>
                  <a:lnTo>
                    <a:pt x="3141" y="355"/>
                  </a:lnTo>
                  <a:cubicBezTo>
                    <a:pt x="3136" y="353"/>
                    <a:pt x="3131" y="352"/>
                    <a:pt x="3126" y="352"/>
                  </a:cubicBezTo>
                  <a:cubicBezTo>
                    <a:pt x="3114" y="352"/>
                    <a:pt x="3101" y="357"/>
                    <a:pt x="3089" y="369"/>
                  </a:cubicBezTo>
                  <a:lnTo>
                    <a:pt x="2714" y="713"/>
                  </a:lnTo>
                  <a:cubicBezTo>
                    <a:pt x="2697" y="728"/>
                    <a:pt x="2678" y="735"/>
                    <a:pt x="2661" y="735"/>
                  </a:cubicBezTo>
                  <a:cubicBezTo>
                    <a:pt x="2650" y="735"/>
                    <a:pt x="2640" y="732"/>
                    <a:pt x="2632" y="727"/>
                  </a:cubicBezTo>
                  <a:cubicBezTo>
                    <a:pt x="2584" y="686"/>
                    <a:pt x="2529" y="655"/>
                    <a:pt x="2471" y="632"/>
                  </a:cubicBezTo>
                  <a:cubicBezTo>
                    <a:pt x="2448" y="621"/>
                    <a:pt x="2427" y="594"/>
                    <a:pt x="2434" y="567"/>
                  </a:cubicBezTo>
                  <a:lnTo>
                    <a:pt x="2550" y="44"/>
                  </a:lnTo>
                  <a:cubicBezTo>
                    <a:pt x="2553" y="27"/>
                    <a:pt x="2547" y="14"/>
                    <a:pt x="2533" y="7"/>
                  </a:cubicBezTo>
                  <a:cubicBezTo>
                    <a:pt x="2526" y="0"/>
                    <a:pt x="2512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632;p43">
              <a:extLst>
                <a:ext uri="{FF2B5EF4-FFF2-40B4-BE49-F238E27FC236}">
                  <a16:creationId xmlns:a16="http://schemas.microsoft.com/office/drawing/2014/main" id="{F0CCDFA9-1EF0-4AFD-B687-94D0C244CF0E}"/>
                </a:ext>
              </a:extLst>
            </p:cNvPr>
            <p:cNvSpPr/>
            <p:nvPr/>
          </p:nvSpPr>
          <p:spPr>
            <a:xfrm>
              <a:off x="4825675" y="2799825"/>
              <a:ext cx="56175" cy="208625"/>
            </a:xfrm>
            <a:custGeom>
              <a:avLst/>
              <a:gdLst/>
              <a:ahLst/>
              <a:cxnLst/>
              <a:rect l="l" t="t" r="r" b="b"/>
              <a:pathLst>
                <a:path w="2247" h="8345" extrusionOk="0">
                  <a:moveTo>
                    <a:pt x="1" y="0"/>
                  </a:moveTo>
                  <a:lnTo>
                    <a:pt x="1" y="6437"/>
                  </a:lnTo>
                  <a:cubicBezTo>
                    <a:pt x="1" y="6939"/>
                    <a:pt x="273" y="7407"/>
                    <a:pt x="711" y="7653"/>
                  </a:cubicBezTo>
                  <a:lnTo>
                    <a:pt x="1929" y="8345"/>
                  </a:lnTo>
                  <a:lnTo>
                    <a:pt x="2247" y="7782"/>
                  </a:lnTo>
                  <a:lnTo>
                    <a:pt x="1028" y="7092"/>
                  </a:lnTo>
                  <a:cubicBezTo>
                    <a:pt x="793" y="6960"/>
                    <a:pt x="645" y="6706"/>
                    <a:pt x="645" y="6437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633;p43">
              <a:extLst>
                <a:ext uri="{FF2B5EF4-FFF2-40B4-BE49-F238E27FC236}">
                  <a16:creationId xmlns:a16="http://schemas.microsoft.com/office/drawing/2014/main" id="{EE03D52D-6D03-4675-8135-09652C5891BE}"/>
                </a:ext>
              </a:extLst>
            </p:cNvPr>
            <p:cNvSpPr/>
            <p:nvPr/>
          </p:nvSpPr>
          <p:spPr>
            <a:xfrm>
              <a:off x="4774650" y="2608475"/>
              <a:ext cx="196450" cy="252425"/>
            </a:xfrm>
            <a:custGeom>
              <a:avLst/>
              <a:gdLst/>
              <a:ahLst/>
              <a:cxnLst/>
              <a:rect l="l" t="t" r="r" b="b"/>
              <a:pathLst>
                <a:path w="7858" h="10097" extrusionOk="0">
                  <a:moveTo>
                    <a:pt x="7104" y="0"/>
                  </a:moveTo>
                  <a:cubicBezTo>
                    <a:pt x="6976" y="0"/>
                    <a:pt x="6848" y="23"/>
                    <a:pt x="6745" y="71"/>
                  </a:cubicBezTo>
                  <a:lnTo>
                    <a:pt x="400" y="2999"/>
                  </a:lnTo>
                  <a:cubicBezTo>
                    <a:pt x="178" y="3102"/>
                    <a:pt x="0" y="3381"/>
                    <a:pt x="0" y="3623"/>
                  </a:cubicBezTo>
                  <a:lnTo>
                    <a:pt x="0" y="9357"/>
                  </a:lnTo>
                  <a:cubicBezTo>
                    <a:pt x="0" y="9600"/>
                    <a:pt x="161" y="9890"/>
                    <a:pt x="359" y="10003"/>
                  </a:cubicBezTo>
                  <a:cubicBezTo>
                    <a:pt x="466" y="10065"/>
                    <a:pt x="613" y="10097"/>
                    <a:pt x="761" y="10097"/>
                  </a:cubicBezTo>
                  <a:cubicBezTo>
                    <a:pt x="887" y="10097"/>
                    <a:pt x="1013" y="10074"/>
                    <a:pt x="1114" y="10027"/>
                  </a:cubicBezTo>
                  <a:lnTo>
                    <a:pt x="7458" y="7095"/>
                  </a:lnTo>
                  <a:cubicBezTo>
                    <a:pt x="7680" y="6993"/>
                    <a:pt x="7857" y="6712"/>
                    <a:pt x="7857" y="6470"/>
                  </a:cubicBezTo>
                  <a:lnTo>
                    <a:pt x="7857" y="736"/>
                  </a:lnTo>
                  <a:cubicBezTo>
                    <a:pt x="7857" y="494"/>
                    <a:pt x="7697" y="204"/>
                    <a:pt x="7503" y="91"/>
                  </a:cubicBezTo>
                  <a:cubicBezTo>
                    <a:pt x="7397" y="31"/>
                    <a:pt x="7251" y="0"/>
                    <a:pt x="7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634;p43">
              <a:extLst>
                <a:ext uri="{FF2B5EF4-FFF2-40B4-BE49-F238E27FC236}">
                  <a16:creationId xmlns:a16="http://schemas.microsoft.com/office/drawing/2014/main" id="{81D9A7C7-0CB4-468D-9C3C-AA7B0670FFE8}"/>
                </a:ext>
              </a:extLst>
            </p:cNvPr>
            <p:cNvSpPr/>
            <p:nvPr/>
          </p:nvSpPr>
          <p:spPr>
            <a:xfrm>
              <a:off x="4774650" y="2689825"/>
              <a:ext cx="35775" cy="171075"/>
            </a:xfrm>
            <a:custGeom>
              <a:avLst/>
              <a:gdLst/>
              <a:ahLst/>
              <a:cxnLst/>
              <a:rect l="l" t="t" r="r" b="b"/>
              <a:pathLst>
                <a:path w="1431" h="6843" extrusionOk="0">
                  <a:moveTo>
                    <a:pt x="120" y="1"/>
                  </a:moveTo>
                  <a:cubicBezTo>
                    <a:pt x="49" y="114"/>
                    <a:pt x="0" y="247"/>
                    <a:pt x="0" y="369"/>
                  </a:cubicBezTo>
                  <a:lnTo>
                    <a:pt x="0" y="6103"/>
                  </a:lnTo>
                  <a:cubicBezTo>
                    <a:pt x="0" y="6346"/>
                    <a:pt x="161" y="6636"/>
                    <a:pt x="359" y="6749"/>
                  </a:cubicBezTo>
                  <a:cubicBezTo>
                    <a:pt x="466" y="6811"/>
                    <a:pt x="613" y="6843"/>
                    <a:pt x="761" y="6843"/>
                  </a:cubicBezTo>
                  <a:cubicBezTo>
                    <a:pt x="887" y="6843"/>
                    <a:pt x="1013" y="6820"/>
                    <a:pt x="1114" y="6773"/>
                  </a:cubicBezTo>
                  <a:lnTo>
                    <a:pt x="1431" y="6626"/>
                  </a:lnTo>
                  <a:lnTo>
                    <a:pt x="1431" y="75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635;p43">
              <a:extLst>
                <a:ext uri="{FF2B5EF4-FFF2-40B4-BE49-F238E27FC236}">
                  <a16:creationId xmlns:a16="http://schemas.microsoft.com/office/drawing/2014/main" id="{EEF87DAF-0C8C-484C-862D-37081EB2DDE6}"/>
                </a:ext>
              </a:extLst>
            </p:cNvPr>
            <p:cNvSpPr/>
            <p:nvPr/>
          </p:nvSpPr>
          <p:spPr>
            <a:xfrm>
              <a:off x="4792475" y="2619575"/>
              <a:ext cx="178625" cy="240500"/>
            </a:xfrm>
            <a:custGeom>
              <a:avLst/>
              <a:gdLst/>
              <a:ahLst/>
              <a:cxnLst/>
              <a:rect l="l" t="t" r="r" b="b"/>
              <a:pathLst>
                <a:path w="7145" h="9620" extrusionOk="0">
                  <a:moveTo>
                    <a:pt x="6899" y="1"/>
                  </a:moveTo>
                  <a:cubicBezTo>
                    <a:pt x="6851" y="1"/>
                    <a:pt x="6799" y="12"/>
                    <a:pt x="6745" y="37"/>
                  </a:cubicBezTo>
                  <a:lnTo>
                    <a:pt x="401" y="2968"/>
                  </a:lnTo>
                  <a:cubicBezTo>
                    <a:pt x="182" y="3071"/>
                    <a:pt x="1" y="3350"/>
                    <a:pt x="1" y="3592"/>
                  </a:cubicBezTo>
                  <a:lnTo>
                    <a:pt x="1" y="9326"/>
                  </a:lnTo>
                  <a:cubicBezTo>
                    <a:pt x="1" y="9509"/>
                    <a:pt x="104" y="9620"/>
                    <a:pt x="248" y="9620"/>
                  </a:cubicBezTo>
                  <a:cubicBezTo>
                    <a:pt x="295" y="9620"/>
                    <a:pt x="347" y="9608"/>
                    <a:pt x="401" y="9583"/>
                  </a:cubicBezTo>
                  <a:lnTo>
                    <a:pt x="6745" y="6651"/>
                  </a:lnTo>
                  <a:cubicBezTo>
                    <a:pt x="6967" y="6549"/>
                    <a:pt x="7144" y="6268"/>
                    <a:pt x="7144" y="6026"/>
                  </a:cubicBezTo>
                  <a:lnTo>
                    <a:pt x="7144" y="292"/>
                  </a:lnTo>
                  <a:cubicBezTo>
                    <a:pt x="7144" y="109"/>
                    <a:pt x="7043" y="1"/>
                    <a:pt x="68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636;p43">
              <a:extLst>
                <a:ext uri="{FF2B5EF4-FFF2-40B4-BE49-F238E27FC236}">
                  <a16:creationId xmlns:a16="http://schemas.microsoft.com/office/drawing/2014/main" id="{D98EDE26-CB39-4286-BBD6-7AB3EE142E3B}"/>
                </a:ext>
              </a:extLst>
            </p:cNvPr>
            <p:cNvSpPr/>
            <p:nvPr/>
          </p:nvSpPr>
          <p:spPr>
            <a:xfrm>
              <a:off x="4804025" y="3005550"/>
              <a:ext cx="33525" cy="293825"/>
            </a:xfrm>
            <a:custGeom>
              <a:avLst/>
              <a:gdLst/>
              <a:ahLst/>
              <a:cxnLst/>
              <a:rect l="l" t="t" r="r" b="b"/>
              <a:pathLst>
                <a:path w="1341" h="11753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lnTo>
                    <a:pt x="0" y="11249"/>
                  </a:lnTo>
                  <a:cubicBezTo>
                    <a:pt x="0" y="11342"/>
                    <a:pt x="65" y="11451"/>
                    <a:pt x="143" y="11495"/>
                  </a:cubicBezTo>
                  <a:lnTo>
                    <a:pt x="525" y="11717"/>
                  </a:lnTo>
                  <a:cubicBezTo>
                    <a:pt x="564" y="11741"/>
                    <a:pt x="616" y="11753"/>
                    <a:pt x="668" y="11753"/>
                  </a:cubicBezTo>
                  <a:cubicBezTo>
                    <a:pt x="720" y="11753"/>
                    <a:pt x="773" y="11741"/>
                    <a:pt x="812" y="11717"/>
                  </a:cubicBezTo>
                  <a:lnTo>
                    <a:pt x="1198" y="11495"/>
                  </a:lnTo>
                  <a:cubicBezTo>
                    <a:pt x="1276" y="11451"/>
                    <a:pt x="1341" y="11342"/>
                    <a:pt x="1341" y="11249"/>
                  </a:cubicBezTo>
                  <a:lnTo>
                    <a:pt x="1341" y="484"/>
                  </a:lnTo>
                  <a:cubicBezTo>
                    <a:pt x="1341" y="218"/>
                    <a:pt x="1122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637;p43">
              <a:extLst>
                <a:ext uri="{FF2B5EF4-FFF2-40B4-BE49-F238E27FC236}">
                  <a16:creationId xmlns:a16="http://schemas.microsoft.com/office/drawing/2014/main" id="{CECEB6B1-84B9-470A-BC91-2EABB45231CE}"/>
                </a:ext>
              </a:extLst>
            </p:cNvPr>
            <p:cNvSpPr/>
            <p:nvPr/>
          </p:nvSpPr>
          <p:spPr>
            <a:xfrm>
              <a:off x="4804025" y="3005550"/>
              <a:ext cx="16725" cy="293625"/>
            </a:xfrm>
            <a:custGeom>
              <a:avLst/>
              <a:gdLst/>
              <a:ahLst/>
              <a:cxnLst/>
              <a:rect l="l" t="t" r="r" b="b"/>
              <a:pathLst>
                <a:path w="669" h="11745" extrusionOk="0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11256"/>
                  </a:lnTo>
                  <a:cubicBezTo>
                    <a:pt x="0" y="11342"/>
                    <a:pt x="62" y="11451"/>
                    <a:pt x="136" y="11495"/>
                  </a:cubicBezTo>
                  <a:lnTo>
                    <a:pt x="542" y="11727"/>
                  </a:lnTo>
                  <a:cubicBezTo>
                    <a:pt x="563" y="11739"/>
                    <a:pt x="583" y="11744"/>
                    <a:pt x="600" y="11744"/>
                  </a:cubicBezTo>
                  <a:cubicBezTo>
                    <a:pt x="641" y="11744"/>
                    <a:pt x="668" y="11711"/>
                    <a:pt x="668" y="11655"/>
                  </a:cubicBezTo>
                  <a:lnTo>
                    <a:pt x="668" y="334"/>
                  </a:lnTo>
                  <a:cubicBezTo>
                    <a:pt x="668" y="150"/>
                    <a:pt x="519" y="0"/>
                    <a:pt x="3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638;p43">
              <a:extLst>
                <a:ext uri="{FF2B5EF4-FFF2-40B4-BE49-F238E27FC236}">
                  <a16:creationId xmlns:a16="http://schemas.microsoft.com/office/drawing/2014/main" id="{97C775EE-36D2-46EB-A0F6-EB0C66F4F0E1}"/>
                </a:ext>
              </a:extLst>
            </p:cNvPr>
            <p:cNvSpPr/>
            <p:nvPr/>
          </p:nvSpPr>
          <p:spPr>
            <a:xfrm>
              <a:off x="4985150" y="3108025"/>
              <a:ext cx="33550" cy="293750"/>
            </a:xfrm>
            <a:custGeom>
              <a:avLst/>
              <a:gdLst/>
              <a:ahLst/>
              <a:cxnLst/>
              <a:rect l="l" t="t" r="r" b="b"/>
              <a:pathLst>
                <a:path w="1342" h="11750" extrusionOk="0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69" y="11739"/>
                    <a:pt x="620" y="11750"/>
                    <a:pt x="671" y="11750"/>
                  </a:cubicBezTo>
                  <a:cubicBezTo>
                    <a:pt x="723" y="11750"/>
                    <a:pt x="775" y="11739"/>
                    <a:pt x="816" y="11717"/>
                  </a:cubicBezTo>
                  <a:lnTo>
                    <a:pt x="1199" y="11495"/>
                  </a:lnTo>
                  <a:cubicBezTo>
                    <a:pt x="1277" y="11451"/>
                    <a:pt x="1342" y="11338"/>
                    <a:pt x="1342" y="11249"/>
                  </a:cubicBezTo>
                  <a:lnTo>
                    <a:pt x="1342" y="164"/>
                  </a:lnTo>
                  <a:cubicBezTo>
                    <a:pt x="1342" y="75"/>
                    <a:pt x="1267" y="0"/>
                    <a:pt x="1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639;p43">
              <a:extLst>
                <a:ext uri="{FF2B5EF4-FFF2-40B4-BE49-F238E27FC236}">
                  <a16:creationId xmlns:a16="http://schemas.microsoft.com/office/drawing/2014/main" id="{4BE73B6D-8030-4C86-9D73-CF358544FAA5}"/>
                </a:ext>
              </a:extLst>
            </p:cNvPr>
            <p:cNvSpPr/>
            <p:nvPr/>
          </p:nvSpPr>
          <p:spPr>
            <a:xfrm>
              <a:off x="4985150" y="3108025"/>
              <a:ext cx="16825" cy="293425"/>
            </a:xfrm>
            <a:custGeom>
              <a:avLst/>
              <a:gdLst/>
              <a:ahLst/>
              <a:cxnLst/>
              <a:rect l="l" t="t" r="r" b="b"/>
              <a:pathLst>
                <a:path w="673" h="11737" extrusionOk="0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52" y="11730"/>
                    <a:pt x="574" y="11736"/>
                    <a:pt x="594" y="11736"/>
                  </a:cubicBezTo>
                  <a:cubicBezTo>
                    <a:pt x="640" y="11736"/>
                    <a:pt x="673" y="11700"/>
                    <a:pt x="673" y="11635"/>
                  </a:cubicBezTo>
                  <a:lnTo>
                    <a:pt x="673" y="164"/>
                  </a:lnTo>
                  <a:cubicBezTo>
                    <a:pt x="673" y="75"/>
                    <a:pt x="598" y="0"/>
                    <a:pt x="5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640;p43">
              <a:extLst>
                <a:ext uri="{FF2B5EF4-FFF2-40B4-BE49-F238E27FC236}">
                  <a16:creationId xmlns:a16="http://schemas.microsoft.com/office/drawing/2014/main" id="{193DB62A-ED9D-40B1-955E-39F62DF55857}"/>
                </a:ext>
              </a:extLst>
            </p:cNvPr>
            <p:cNvSpPr/>
            <p:nvPr/>
          </p:nvSpPr>
          <p:spPr>
            <a:xfrm>
              <a:off x="4804025" y="2887825"/>
              <a:ext cx="443600" cy="273800"/>
            </a:xfrm>
            <a:custGeom>
              <a:avLst/>
              <a:gdLst/>
              <a:ahLst/>
              <a:cxnLst/>
              <a:rect l="l" t="t" r="r" b="b"/>
              <a:pathLst>
                <a:path w="17744" h="10952" extrusionOk="0">
                  <a:moveTo>
                    <a:pt x="8087" y="0"/>
                  </a:moveTo>
                  <a:cubicBezTo>
                    <a:pt x="7930" y="0"/>
                    <a:pt x="7770" y="35"/>
                    <a:pt x="7651" y="102"/>
                  </a:cubicBezTo>
                  <a:lnTo>
                    <a:pt x="382" y="4303"/>
                  </a:lnTo>
                  <a:cubicBezTo>
                    <a:pt x="170" y="4426"/>
                    <a:pt x="0" y="4719"/>
                    <a:pt x="0" y="4965"/>
                  </a:cubicBezTo>
                  <a:lnTo>
                    <a:pt x="0" y="5111"/>
                  </a:lnTo>
                  <a:cubicBezTo>
                    <a:pt x="0" y="5354"/>
                    <a:pt x="160" y="5668"/>
                    <a:pt x="355" y="5808"/>
                  </a:cubicBezTo>
                  <a:lnTo>
                    <a:pt x="7560" y="10832"/>
                  </a:lnTo>
                  <a:cubicBezTo>
                    <a:pt x="7669" y="10911"/>
                    <a:pt x="7818" y="10952"/>
                    <a:pt x="7966" y="10952"/>
                  </a:cubicBezTo>
                  <a:cubicBezTo>
                    <a:pt x="8085" y="10952"/>
                    <a:pt x="8204" y="10925"/>
                    <a:pt x="8297" y="10870"/>
                  </a:cubicBezTo>
                  <a:lnTo>
                    <a:pt x="17361" y="5637"/>
                  </a:lnTo>
                  <a:cubicBezTo>
                    <a:pt x="17573" y="5514"/>
                    <a:pt x="17744" y="5221"/>
                    <a:pt x="17744" y="4979"/>
                  </a:cubicBezTo>
                  <a:lnTo>
                    <a:pt x="17744" y="4825"/>
                  </a:lnTo>
                  <a:cubicBezTo>
                    <a:pt x="17744" y="4583"/>
                    <a:pt x="17563" y="4303"/>
                    <a:pt x="17345" y="4201"/>
                  </a:cubicBezTo>
                  <a:lnTo>
                    <a:pt x="8430" y="67"/>
                  </a:lnTo>
                  <a:cubicBezTo>
                    <a:pt x="8333" y="22"/>
                    <a:pt x="8211" y="0"/>
                    <a:pt x="80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641;p43">
              <a:extLst>
                <a:ext uri="{FF2B5EF4-FFF2-40B4-BE49-F238E27FC236}">
                  <a16:creationId xmlns:a16="http://schemas.microsoft.com/office/drawing/2014/main" id="{8CECA6B6-7D16-4915-B287-D4AF66C06D8C}"/>
                </a:ext>
              </a:extLst>
            </p:cNvPr>
            <p:cNvSpPr/>
            <p:nvPr/>
          </p:nvSpPr>
          <p:spPr>
            <a:xfrm>
              <a:off x="4808000" y="2887825"/>
              <a:ext cx="435375" cy="248000"/>
            </a:xfrm>
            <a:custGeom>
              <a:avLst/>
              <a:gdLst/>
              <a:ahLst/>
              <a:cxnLst/>
              <a:rect l="l" t="t" r="r" b="b"/>
              <a:pathLst>
                <a:path w="17415" h="9920" extrusionOk="0">
                  <a:moveTo>
                    <a:pt x="7928" y="0"/>
                  </a:moveTo>
                  <a:cubicBezTo>
                    <a:pt x="7771" y="0"/>
                    <a:pt x="7611" y="35"/>
                    <a:pt x="7492" y="102"/>
                  </a:cubicBezTo>
                  <a:lnTo>
                    <a:pt x="223" y="4303"/>
                  </a:lnTo>
                  <a:cubicBezTo>
                    <a:pt x="11" y="4426"/>
                    <a:pt x="1" y="4640"/>
                    <a:pt x="199" y="4780"/>
                  </a:cubicBezTo>
                  <a:lnTo>
                    <a:pt x="7401" y="9801"/>
                  </a:lnTo>
                  <a:cubicBezTo>
                    <a:pt x="7509" y="9880"/>
                    <a:pt x="7658" y="9919"/>
                    <a:pt x="7805" y="9919"/>
                  </a:cubicBezTo>
                  <a:cubicBezTo>
                    <a:pt x="7925" y="9919"/>
                    <a:pt x="8044" y="9892"/>
                    <a:pt x="8138" y="9839"/>
                  </a:cubicBezTo>
                  <a:lnTo>
                    <a:pt x="17202" y="4607"/>
                  </a:lnTo>
                  <a:cubicBezTo>
                    <a:pt x="17414" y="4484"/>
                    <a:pt x="17404" y="4303"/>
                    <a:pt x="17186" y="4201"/>
                  </a:cubicBezTo>
                  <a:lnTo>
                    <a:pt x="8271" y="67"/>
                  </a:lnTo>
                  <a:cubicBezTo>
                    <a:pt x="8174" y="22"/>
                    <a:pt x="8052" y="0"/>
                    <a:pt x="79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642;p43">
              <a:extLst>
                <a:ext uri="{FF2B5EF4-FFF2-40B4-BE49-F238E27FC236}">
                  <a16:creationId xmlns:a16="http://schemas.microsoft.com/office/drawing/2014/main" id="{27369354-014C-4A68-B56E-CD7FDCE56959}"/>
                </a:ext>
              </a:extLst>
            </p:cNvPr>
            <p:cNvSpPr/>
            <p:nvPr/>
          </p:nvSpPr>
          <p:spPr>
            <a:xfrm>
              <a:off x="5073800" y="3414250"/>
              <a:ext cx="46875" cy="80150"/>
            </a:xfrm>
            <a:custGeom>
              <a:avLst/>
              <a:gdLst/>
              <a:ahLst/>
              <a:cxnLst/>
              <a:rect l="l" t="t" r="r" b="b"/>
              <a:pathLst>
                <a:path w="1875" h="3206" extrusionOk="0">
                  <a:moveTo>
                    <a:pt x="1" y="0"/>
                  </a:moveTo>
                  <a:lnTo>
                    <a:pt x="1" y="3205"/>
                  </a:lnTo>
                  <a:lnTo>
                    <a:pt x="1874" y="3205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643;p43">
              <a:extLst>
                <a:ext uri="{FF2B5EF4-FFF2-40B4-BE49-F238E27FC236}">
                  <a16:creationId xmlns:a16="http://schemas.microsoft.com/office/drawing/2014/main" id="{488362D6-CEA0-4B75-AC40-A12F787BCAB6}"/>
                </a:ext>
              </a:extLst>
            </p:cNvPr>
            <p:cNvSpPr/>
            <p:nvPr/>
          </p:nvSpPr>
          <p:spPr>
            <a:xfrm>
              <a:off x="5209375" y="3309875"/>
              <a:ext cx="49100" cy="86475"/>
            </a:xfrm>
            <a:custGeom>
              <a:avLst/>
              <a:gdLst/>
              <a:ahLst/>
              <a:cxnLst/>
              <a:rect l="l" t="t" r="r" b="b"/>
              <a:pathLst>
                <a:path w="1964" h="3459" extrusionOk="0">
                  <a:moveTo>
                    <a:pt x="93" y="1"/>
                  </a:moveTo>
                  <a:lnTo>
                    <a:pt x="1" y="3394"/>
                  </a:lnTo>
                  <a:lnTo>
                    <a:pt x="1871" y="3458"/>
                  </a:lnTo>
                  <a:lnTo>
                    <a:pt x="1963" y="6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644;p43">
              <a:extLst>
                <a:ext uri="{FF2B5EF4-FFF2-40B4-BE49-F238E27FC236}">
                  <a16:creationId xmlns:a16="http://schemas.microsoft.com/office/drawing/2014/main" id="{0C8E4769-7186-465D-8244-BAF936D86E0A}"/>
                </a:ext>
              </a:extLst>
            </p:cNvPr>
            <p:cNvSpPr/>
            <p:nvPr/>
          </p:nvSpPr>
          <p:spPr>
            <a:xfrm>
              <a:off x="5062025" y="3464525"/>
              <a:ext cx="150125" cy="138650"/>
            </a:xfrm>
            <a:custGeom>
              <a:avLst/>
              <a:gdLst/>
              <a:ahLst/>
              <a:cxnLst/>
              <a:rect l="l" t="t" r="r" b="b"/>
              <a:pathLst>
                <a:path w="6005" h="5546" extrusionOk="0">
                  <a:moveTo>
                    <a:pt x="494" y="1"/>
                  </a:moveTo>
                  <a:cubicBezTo>
                    <a:pt x="378" y="1"/>
                    <a:pt x="280" y="379"/>
                    <a:pt x="192" y="723"/>
                  </a:cubicBezTo>
                  <a:cubicBezTo>
                    <a:pt x="89" y="1116"/>
                    <a:pt x="1" y="1579"/>
                    <a:pt x="75" y="1792"/>
                  </a:cubicBezTo>
                  <a:cubicBezTo>
                    <a:pt x="209" y="2177"/>
                    <a:pt x="775" y="2549"/>
                    <a:pt x="1021" y="2883"/>
                  </a:cubicBezTo>
                  <a:cubicBezTo>
                    <a:pt x="1266" y="3214"/>
                    <a:pt x="1434" y="3897"/>
                    <a:pt x="1895" y="4396"/>
                  </a:cubicBezTo>
                  <a:cubicBezTo>
                    <a:pt x="2366" y="4904"/>
                    <a:pt x="3349" y="5320"/>
                    <a:pt x="4038" y="5484"/>
                  </a:cubicBezTo>
                  <a:cubicBezTo>
                    <a:pt x="4215" y="5525"/>
                    <a:pt x="4398" y="5545"/>
                    <a:pt x="4577" y="5545"/>
                  </a:cubicBezTo>
                  <a:cubicBezTo>
                    <a:pt x="5289" y="5545"/>
                    <a:pt x="5947" y="5228"/>
                    <a:pt x="5976" y="4655"/>
                  </a:cubicBezTo>
                  <a:cubicBezTo>
                    <a:pt x="6004" y="4102"/>
                    <a:pt x="4875" y="3300"/>
                    <a:pt x="4233" y="2713"/>
                  </a:cubicBezTo>
                  <a:cubicBezTo>
                    <a:pt x="3427" y="1979"/>
                    <a:pt x="2540" y="105"/>
                    <a:pt x="2345" y="20"/>
                  </a:cubicBezTo>
                  <a:lnTo>
                    <a:pt x="2345" y="351"/>
                  </a:lnTo>
                  <a:cubicBezTo>
                    <a:pt x="2348" y="535"/>
                    <a:pt x="2013" y="571"/>
                    <a:pt x="1725" y="571"/>
                  </a:cubicBezTo>
                  <a:cubicBezTo>
                    <a:pt x="1654" y="571"/>
                    <a:pt x="1586" y="569"/>
                    <a:pt x="1526" y="566"/>
                  </a:cubicBezTo>
                  <a:cubicBezTo>
                    <a:pt x="1066" y="549"/>
                    <a:pt x="660" y="388"/>
                    <a:pt x="509" y="225"/>
                  </a:cubicBezTo>
                  <a:lnTo>
                    <a:pt x="509" y="3"/>
                  </a:lnTo>
                  <a:cubicBezTo>
                    <a:pt x="504" y="1"/>
                    <a:pt x="499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645;p43">
              <a:extLst>
                <a:ext uri="{FF2B5EF4-FFF2-40B4-BE49-F238E27FC236}">
                  <a16:creationId xmlns:a16="http://schemas.microsoft.com/office/drawing/2014/main" id="{AFE6AC4F-A5E8-400A-9709-70E56E62A432}"/>
                </a:ext>
              </a:extLst>
            </p:cNvPr>
            <p:cNvSpPr/>
            <p:nvPr/>
          </p:nvSpPr>
          <p:spPr>
            <a:xfrm>
              <a:off x="5191800" y="3379225"/>
              <a:ext cx="194500" cy="95425"/>
            </a:xfrm>
            <a:custGeom>
              <a:avLst/>
              <a:gdLst/>
              <a:ahLst/>
              <a:cxnLst/>
              <a:rect l="l" t="t" r="r" b="b"/>
              <a:pathLst>
                <a:path w="7780" h="3817" extrusionOk="0">
                  <a:moveTo>
                    <a:pt x="712" y="1"/>
                  </a:moveTo>
                  <a:cubicBezTo>
                    <a:pt x="543" y="1"/>
                    <a:pt x="377" y="785"/>
                    <a:pt x="264" y="1302"/>
                  </a:cubicBezTo>
                  <a:cubicBezTo>
                    <a:pt x="155" y="1784"/>
                    <a:pt x="1" y="2346"/>
                    <a:pt x="383" y="2613"/>
                  </a:cubicBezTo>
                  <a:cubicBezTo>
                    <a:pt x="765" y="2876"/>
                    <a:pt x="1711" y="2975"/>
                    <a:pt x="2223" y="3057"/>
                  </a:cubicBezTo>
                  <a:cubicBezTo>
                    <a:pt x="2690" y="3128"/>
                    <a:pt x="3649" y="3565"/>
                    <a:pt x="4277" y="3705"/>
                  </a:cubicBezTo>
                  <a:cubicBezTo>
                    <a:pt x="4628" y="3784"/>
                    <a:pt x="4991" y="3816"/>
                    <a:pt x="5339" y="3816"/>
                  </a:cubicBezTo>
                  <a:cubicBezTo>
                    <a:pt x="6137" y="3816"/>
                    <a:pt x="6852" y="3645"/>
                    <a:pt x="7138" y="3469"/>
                  </a:cubicBezTo>
                  <a:cubicBezTo>
                    <a:pt x="7683" y="3135"/>
                    <a:pt x="7779" y="2538"/>
                    <a:pt x="7393" y="2364"/>
                  </a:cubicBezTo>
                  <a:cubicBezTo>
                    <a:pt x="6779" y="2084"/>
                    <a:pt x="4942" y="1613"/>
                    <a:pt x="4243" y="1261"/>
                  </a:cubicBezTo>
                  <a:cubicBezTo>
                    <a:pt x="3824" y="1053"/>
                    <a:pt x="3243" y="760"/>
                    <a:pt x="2984" y="480"/>
                  </a:cubicBezTo>
                  <a:cubicBezTo>
                    <a:pt x="2772" y="248"/>
                    <a:pt x="2690" y="111"/>
                    <a:pt x="2595" y="108"/>
                  </a:cubicBezTo>
                  <a:lnTo>
                    <a:pt x="2584" y="394"/>
                  </a:lnTo>
                  <a:cubicBezTo>
                    <a:pt x="2410" y="483"/>
                    <a:pt x="2156" y="523"/>
                    <a:pt x="1889" y="523"/>
                  </a:cubicBezTo>
                  <a:cubicBezTo>
                    <a:pt x="1397" y="523"/>
                    <a:pt x="863" y="387"/>
                    <a:pt x="717" y="166"/>
                  </a:cubicBezTo>
                  <a:lnTo>
                    <a:pt x="724" y="2"/>
                  </a:lnTo>
                  <a:cubicBezTo>
                    <a:pt x="720" y="1"/>
                    <a:pt x="71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646;p43">
              <a:extLst>
                <a:ext uri="{FF2B5EF4-FFF2-40B4-BE49-F238E27FC236}">
                  <a16:creationId xmlns:a16="http://schemas.microsoft.com/office/drawing/2014/main" id="{C371DA39-F2D0-4302-A523-21F94622D35B}"/>
                </a:ext>
              </a:extLst>
            </p:cNvPr>
            <p:cNvSpPr/>
            <p:nvPr/>
          </p:nvSpPr>
          <p:spPr>
            <a:xfrm>
              <a:off x="4875075" y="2874925"/>
              <a:ext cx="428125" cy="574100"/>
            </a:xfrm>
            <a:custGeom>
              <a:avLst/>
              <a:gdLst/>
              <a:ahLst/>
              <a:cxnLst/>
              <a:rect l="l" t="t" r="r" b="b"/>
              <a:pathLst>
                <a:path w="17125" h="22964" extrusionOk="0">
                  <a:moveTo>
                    <a:pt x="8817" y="0"/>
                  </a:moveTo>
                  <a:lnTo>
                    <a:pt x="410" y="2081"/>
                  </a:lnTo>
                  <a:cubicBezTo>
                    <a:pt x="0" y="4976"/>
                    <a:pt x="553" y="5532"/>
                    <a:pt x="3301" y="8300"/>
                  </a:cubicBezTo>
                  <a:cubicBezTo>
                    <a:pt x="4782" y="9792"/>
                    <a:pt x="7164" y="11980"/>
                    <a:pt x="7164" y="11980"/>
                  </a:cubicBezTo>
                  <a:cubicBezTo>
                    <a:pt x="7164" y="11980"/>
                    <a:pt x="7131" y="12901"/>
                    <a:pt x="7110" y="14973"/>
                  </a:cubicBezTo>
                  <a:cubicBezTo>
                    <a:pt x="7093" y="16799"/>
                    <a:pt x="7854" y="22737"/>
                    <a:pt x="7854" y="22737"/>
                  </a:cubicBezTo>
                  <a:cubicBezTo>
                    <a:pt x="7854" y="22737"/>
                    <a:pt x="8392" y="22963"/>
                    <a:pt x="9003" y="22963"/>
                  </a:cubicBezTo>
                  <a:cubicBezTo>
                    <a:pt x="9321" y="22963"/>
                    <a:pt x="9658" y="22902"/>
                    <a:pt x="9949" y="22717"/>
                  </a:cubicBezTo>
                  <a:cubicBezTo>
                    <a:pt x="9949" y="22717"/>
                    <a:pt x="10335" y="18300"/>
                    <a:pt x="10543" y="15997"/>
                  </a:cubicBezTo>
                  <a:cubicBezTo>
                    <a:pt x="10827" y="12877"/>
                    <a:pt x="10973" y="11314"/>
                    <a:pt x="10813" y="10641"/>
                  </a:cubicBezTo>
                  <a:cubicBezTo>
                    <a:pt x="10674" y="10047"/>
                    <a:pt x="7875" y="6515"/>
                    <a:pt x="7229" y="5525"/>
                  </a:cubicBezTo>
                  <a:lnTo>
                    <a:pt x="7229" y="5525"/>
                  </a:lnTo>
                  <a:lnTo>
                    <a:pt x="13175" y="8979"/>
                  </a:lnTo>
                  <a:cubicBezTo>
                    <a:pt x="13175" y="8979"/>
                    <a:pt x="12974" y="10491"/>
                    <a:pt x="13004" y="11621"/>
                  </a:cubicBezTo>
                  <a:cubicBezTo>
                    <a:pt x="13069" y="14099"/>
                    <a:pt x="13373" y="19045"/>
                    <a:pt x="13373" y="19045"/>
                  </a:cubicBezTo>
                  <a:cubicBezTo>
                    <a:pt x="13373" y="19045"/>
                    <a:pt x="14038" y="19343"/>
                    <a:pt x="14670" y="19343"/>
                  </a:cubicBezTo>
                  <a:cubicBezTo>
                    <a:pt x="14942" y="19343"/>
                    <a:pt x="15207" y="19288"/>
                    <a:pt x="15410" y="19130"/>
                  </a:cubicBezTo>
                  <a:cubicBezTo>
                    <a:pt x="15410" y="19130"/>
                    <a:pt x="17124" y="8310"/>
                    <a:pt x="17124" y="7420"/>
                  </a:cubicBezTo>
                  <a:cubicBezTo>
                    <a:pt x="17124" y="6071"/>
                    <a:pt x="11263" y="2044"/>
                    <a:pt x="10154" y="1106"/>
                  </a:cubicBezTo>
                  <a:cubicBezTo>
                    <a:pt x="9519" y="569"/>
                    <a:pt x="8817" y="0"/>
                    <a:pt x="88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647;p43">
              <a:extLst>
                <a:ext uri="{FF2B5EF4-FFF2-40B4-BE49-F238E27FC236}">
                  <a16:creationId xmlns:a16="http://schemas.microsoft.com/office/drawing/2014/main" id="{20F5D0FE-1E38-4C63-8E98-C06B4FD3B833}"/>
                </a:ext>
              </a:extLst>
            </p:cNvPr>
            <p:cNvSpPr/>
            <p:nvPr/>
          </p:nvSpPr>
          <p:spPr>
            <a:xfrm>
              <a:off x="4882250" y="2935150"/>
              <a:ext cx="388250" cy="513850"/>
            </a:xfrm>
            <a:custGeom>
              <a:avLst/>
              <a:gdLst/>
              <a:ahLst/>
              <a:cxnLst/>
              <a:rect l="l" t="t" r="r" b="b"/>
              <a:pathLst>
                <a:path w="15530" h="20554" extrusionOk="0">
                  <a:moveTo>
                    <a:pt x="79" y="0"/>
                  </a:moveTo>
                  <a:cubicBezTo>
                    <a:pt x="31" y="410"/>
                    <a:pt x="4" y="772"/>
                    <a:pt x="0" y="1096"/>
                  </a:cubicBezTo>
                  <a:cubicBezTo>
                    <a:pt x="0" y="1802"/>
                    <a:pt x="127" y="2352"/>
                    <a:pt x="420" y="2901"/>
                  </a:cubicBezTo>
                  <a:lnTo>
                    <a:pt x="3598" y="1375"/>
                  </a:lnTo>
                  <a:cubicBezTo>
                    <a:pt x="3645" y="1348"/>
                    <a:pt x="3707" y="1334"/>
                    <a:pt x="3768" y="1334"/>
                  </a:cubicBezTo>
                  <a:cubicBezTo>
                    <a:pt x="3829" y="1334"/>
                    <a:pt x="3891" y="1348"/>
                    <a:pt x="3939" y="1375"/>
                  </a:cubicBezTo>
                  <a:lnTo>
                    <a:pt x="4165" y="1506"/>
                  </a:lnTo>
                  <a:lnTo>
                    <a:pt x="5045" y="997"/>
                  </a:lnTo>
                  <a:lnTo>
                    <a:pt x="5045" y="997"/>
                  </a:lnTo>
                  <a:cubicBezTo>
                    <a:pt x="4703" y="1031"/>
                    <a:pt x="4359" y="1044"/>
                    <a:pt x="4021" y="1044"/>
                  </a:cubicBezTo>
                  <a:cubicBezTo>
                    <a:pt x="2257" y="1044"/>
                    <a:pt x="663" y="632"/>
                    <a:pt x="79" y="0"/>
                  </a:cubicBezTo>
                  <a:close/>
                  <a:moveTo>
                    <a:pt x="15530" y="14113"/>
                  </a:moveTo>
                  <a:lnTo>
                    <a:pt x="13021" y="15563"/>
                  </a:lnTo>
                  <a:cubicBezTo>
                    <a:pt x="13058" y="16215"/>
                    <a:pt x="13086" y="16636"/>
                    <a:pt x="13086" y="16636"/>
                  </a:cubicBezTo>
                  <a:cubicBezTo>
                    <a:pt x="13086" y="16636"/>
                    <a:pt x="13751" y="16932"/>
                    <a:pt x="14383" y="16932"/>
                  </a:cubicBezTo>
                  <a:cubicBezTo>
                    <a:pt x="14652" y="16932"/>
                    <a:pt x="14919" y="16877"/>
                    <a:pt x="15123" y="16721"/>
                  </a:cubicBezTo>
                  <a:cubicBezTo>
                    <a:pt x="15123" y="16721"/>
                    <a:pt x="15294" y="15632"/>
                    <a:pt x="15530" y="14113"/>
                  </a:cubicBezTo>
                  <a:close/>
                  <a:moveTo>
                    <a:pt x="9922" y="17352"/>
                  </a:moveTo>
                  <a:lnTo>
                    <a:pt x="7383" y="18816"/>
                  </a:lnTo>
                  <a:cubicBezTo>
                    <a:pt x="7488" y="19714"/>
                    <a:pt x="7567" y="20328"/>
                    <a:pt x="7567" y="20328"/>
                  </a:cubicBezTo>
                  <a:cubicBezTo>
                    <a:pt x="7567" y="20328"/>
                    <a:pt x="8106" y="20553"/>
                    <a:pt x="8717" y="20553"/>
                  </a:cubicBezTo>
                  <a:cubicBezTo>
                    <a:pt x="9035" y="20553"/>
                    <a:pt x="9372" y="20492"/>
                    <a:pt x="9662" y="20308"/>
                  </a:cubicBezTo>
                  <a:cubicBezTo>
                    <a:pt x="9662" y="20308"/>
                    <a:pt x="9782" y="18953"/>
                    <a:pt x="9922" y="173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648;p43">
              <a:extLst>
                <a:ext uri="{FF2B5EF4-FFF2-40B4-BE49-F238E27FC236}">
                  <a16:creationId xmlns:a16="http://schemas.microsoft.com/office/drawing/2014/main" id="{26C98278-B78D-45B0-A7A9-A0026C6DDCE0}"/>
                </a:ext>
              </a:extLst>
            </p:cNvPr>
            <p:cNvSpPr/>
            <p:nvPr/>
          </p:nvSpPr>
          <p:spPr>
            <a:xfrm>
              <a:off x="5073025" y="2611250"/>
              <a:ext cx="113000" cy="230400"/>
            </a:xfrm>
            <a:custGeom>
              <a:avLst/>
              <a:gdLst/>
              <a:ahLst/>
              <a:cxnLst/>
              <a:rect l="l" t="t" r="r" b="b"/>
              <a:pathLst>
                <a:path w="4520" h="9216" extrusionOk="0">
                  <a:moveTo>
                    <a:pt x="1093" y="1"/>
                  </a:moveTo>
                  <a:cubicBezTo>
                    <a:pt x="1093" y="1"/>
                    <a:pt x="1" y="7468"/>
                    <a:pt x="591" y="8032"/>
                  </a:cubicBezTo>
                  <a:cubicBezTo>
                    <a:pt x="916" y="8342"/>
                    <a:pt x="2332" y="8806"/>
                    <a:pt x="3742" y="9216"/>
                  </a:cubicBezTo>
                  <a:lnTo>
                    <a:pt x="4520" y="6977"/>
                  </a:lnTo>
                  <a:cubicBezTo>
                    <a:pt x="3987" y="6660"/>
                    <a:pt x="3403" y="6301"/>
                    <a:pt x="2756" y="5905"/>
                  </a:cubicBezTo>
                  <a:cubicBezTo>
                    <a:pt x="2756" y="5905"/>
                    <a:pt x="3083" y="2956"/>
                    <a:pt x="3083" y="1874"/>
                  </a:cubicBezTo>
                  <a:cubicBezTo>
                    <a:pt x="3083" y="718"/>
                    <a:pt x="2595" y="35"/>
                    <a:pt x="10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649;p43">
              <a:extLst>
                <a:ext uri="{FF2B5EF4-FFF2-40B4-BE49-F238E27FC236}">
                  <a16:creationId xmlns:a16="http://schemas.microsoft.com/office/drawing/2014/main" id="{8B3CB6C4-CBF6-43FB-ADA0-6F90C0241B4E}"/>
                </a:ext>
              </a:extLst>
            </p:cNvPr>
            <p:cNvSpPr/>
            <p:nvPr/>
          </p:nvSpPr>
          <p:spPr>
            <a:xfrm>
              <a:off x="5069725" y="2608425"/>
              <a:ext cx="83700" cy="170275"/>
            </a:xfrm>
            <a:custGeom>
              <a:avLst/>
              <a:gdLst/>
              <a:ahLst/>
              <a:cxnLst/>
              <a:rect l="l" t="t" r="r" b="b"/>
              <a:pathLst>
                <a:path w="3348" h="6811" extrusionOk="0">
                  <a:moveTo>
                    <a:pt x="979" y="1"/>
                  </a:moveTo>
                  <a:lnTo>
                    <a:pt x="0" y="6803"/>
                  </a:lnTo>
                  <a:cubicBezTo>
                    <a:pt x="112" y="6808"/>
                    <a:pt x="220" y="6811"/>
                    <a:pt x="325" y="6811"/>
                  </a:cubicBezTo>
                  <a:cubicBezTo>
                    <a:pt x="2192" y="6811"/>
                    <a:pt x="3031" y="6021"/>
                    <a:pt x="3031" y="6021"/>
                  </a:cubicBezTo>
                  <a:cubicBezTo>
                    <a:pt x="3031" y="6021"/>
                    <a:pt x="3225" y="3493"/>
                    <a:pt x="3283" y="2516"/>
                  </a:cubicBezTo>
                  <a:cubicBezTo>
                    <a:pt x="3341" y="1540"/>
                    <a:pt x="3348" y="1110"/>
                    <a:pt x="2774" y="560"/>
                  </a:cubicBezTo>
                  <a:cubicBezTo>
                    <a:pt x="2222" y="35"/>
                    <a:pt x="979" y="1"/>
                    <a:pt x="9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650;p43">
              <a:extLst>
                <a:ext uri="{FF2B5EF4-FFF2-40B4-BE49-F238E27FC236}">
                  <a16:creationId xmlns:a16="http://schemas.microsoft.com/office/drawing/2014/main" id="{02DFBB5A-374F-4DBA-9874-5E9D6182A9C4}"/>
                </a:ext>
              </a:extLst>
            </p:cNvPr>
            <p:cNvSpPr/>
            <p:nvPr/>
          </p:nvSpPr>
          <p:spPr>
            <a:xfrm>
              <a:off x="4884125" y="2611250"/>
              <a:ext cx="261700" cy="350050"/>
            </a:xfrm>
            <a:custGeom>
              <a:avLst/>
              <a:gdLst/>
              <a:ahLst/>
              <a:cxnLst/>
              <a:rect l="l" t="t" r="r" b="b"/>
              <a:pathLst>
                <a:path w="10468" h="14002" extrusionOk="0">
                  <a:moveTo>
                    <a:pt x="6331" y="1"/>
                  </a:moveTo>
                  <a:lnTo>
                    <a:pt x="3693" y="447"/>
                  </a:lnTo>
                  <a:cubicBezTo>
                    <a:pt x="3714" y="447"/>
                    <a:pt x="2946" y="759"/>
                    <a:pt x="2407" y="1567"/>
                  </a:cubicBezTo>
                  <a:cubicBezTo>
                    <a:pt x="1963" y="2236"/>
                    <a:pt x="646" y="5612"/>
                    <a:pt x="0" y="12953"/>
                  </a:cubicBezTo>
                  <a:cubicBezTo>
                    <a:pt x="583" y="13587"/>
                    <a:pt x="2178" y="14001"/>
                    <a:pt x="3949" y="14001"/>
                  </a:cubicBezTo>
                  <a:cubicBezTo>
                    <a:pt x="6172" y="14001"/>
                    <a:pt x="8673" y="13347"/>
                    <a:pt x="9792" y="11653"/>
                  </a:cubicBezTo>
                  <a:cubicBezTo>
                    <a:pt x="9792" y="11653"/>
                    <a:pt x="10468" y="5550"/>
                    <a:pt x="10455" y="4092"/>
                  </a:cubicBezTo>
                  <a:cubicBezTo>
                    <a:pt x="10444" y="3082"/>
                    <a:pt x="10417" y="642"/>
                    <a:pt x="864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651;p43">
              <a:extLst>
                <a:ext uri="{FF2B5EF4-FFF2-40B4-BE49-F238E27FC236}">
                  <a16:creationId xmlns:a16="http://schemas.microsoft.com/office/drawing/2014/main" id="{2A9648DD-D24E-4756-A92F-6B9FB5529A2E}"/>
                </a:ext>
              </a:extLst>
            </p:cNvPr>
            <p:cNvSpPr/>
            <p:nvPr/>
          </p:nvSpPr>
          <p:spPr>
            <a:xfrm>
              <a:off x="5036850" y="2401025"/>
              <a:ext cx="136200" cy="132925"/>
            </a:xfrm>
            <a:custGeom>
              <a:avLst/>
              <a:gdLst/>
              <a:ahLst/>
              <a:cxnLst/>
              <a:rect l="l" t="t" r="r" b="b"/>
              <a:pathLst>
                <a:path w="5448" h="5317" extrusionOk="0">
                  <a:moveTo>
                    <a:pt x="2726" y="0"/>
                  </a:moveTo>
                  <a:cubicBezTo>
                    <a:pt x="1313" y="0"/>
                    <a:pt x="135" y="1110"/>
                    <a:pt x="69" y="2533"/>
                  </a:cubicBezTo>
                  <a:cubicBezTo>
                    <a:pt x="0" y="4000"/>
                    <a:pt x="1131" y="5246"/>
                    <a:pt x="2598" y="5314"/>
                  </a:cubicBezTo>
                  <a:cubicBezTo>
                    <a:pt x="2640" y="5316"/>
                    <a:pt x="2683" y="5317"/>
                    <a:pt x="2725" y="5317"/>
                  </a:cubicBezTo>
                  <a:cubicBezTo>
                    <a:pt x="4137" y="5317"/>
                    <a:pt x="5310" y="4206"/>
                    <a:pt x="5380" y="2785"/>
                  </a:cubicBezTo>
                  <a:cubicBezTo>
                    <a:pt x="5448" y="1317"/>
                    <a:pt x="4315" y="75"/>
                    <a:pt x="2851" y="3"/>
                  </a:cubicBezTo>
                  <a:cubicBezTo>
                    <a:pt x="2809" y="1"/>
                    <a:pt x="2767" y="0"/>
                    <a:pt x="27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652;p43">
              <a:extLst>
                <a:ext uri="{FF2B5EF4-FFF2-40B4-BE49-F238E27FC236}">
                  <a16:creationId xmlns:a16="http://schemas.microsoft.com/office/drawing/2014/main" id="{B9AE7FCA-7F25-4196-AF15-A0C904CE36BD}"/>
                </a:ext>
              </a:extLst>
            </p:cNvPr>
            <p:cNvSpPr/>
            <p:nvPr/>
          </p:nvSpPr>
          <p:spPr>
            <a:xfrm>
              <a:off x="4987975" y="2509275"/>
              <a:ext cx="25975" cy="70875"/>
            </a:xfrm>
            <a:custGeom>
              <a:avLst/>
              <a:gdLst/>
              <a:ahLst/>
              <a:cxnLst/>
              <a:rect l="l" t="t" r="r" b="b"/>
              <a:pathLst>
                <a:path w="1039" h="2835" extrusionOk="0">
                  <a:moveTo>
                    <a:pt x="0" y="1"/>
                  </a:moveTo>
                  <a:cubicBezTo>
                    <a:pt x="0" y="1"/>
                    <a:pt x="334" y="2042"/>
                    <a:pt x="492" y="2380"/>
                  </a:cubicBezTo>
                  <a:cubicBezTo>
                    <a:pt x="649" y="2721"/>
                    <a:pt x="1000" y="2834"/>
                    <a:pt x="1000" y="2834"/>
                  </a:cubicBezTo>
                  <a:lnTo>
                    <a:pt x="1038" y="14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653;p43">
              <a:extLst>
                <a:ext uri="{FF2B5EF4-FFF2-40B4-BE49-F238E27FC236}">
                  <a16:creationId xmlns:a16="http://schemas.microsoft.com/office/drawing/2014/main" id="{8E3B578D-002D-43EB-B19A-EF4CE59667B3}"/>
                </a:ext>
              </a:extLst>
            </p:cNvPr>
            <p:cNvSpPr/>
            <p:nvPr/>
          </p:nvSpPr>
          <p:spPr>
            <a:xfrm>
              <a:off x="4974650" y="2437175"/>
              <a:ext cx="33475" cy="75375"/>
            </a:xfrm>
            <a:custGeom>
              <a:avLst/>
              <a:gdLst/>
              <a:ahLst/>
              <a:cxnLst/>
              <a:rect l="l" t="t" r="r" b="b"/>
              <a:pathLst>
                <a:path w="1339" h="3015" extrusionOk="0">
                  <a:moveTo>
                    <a:pt x="1050" y="1"/>
                  </a:moveTo>
                  <a:cubicBezTo>
                    <a:pt x="883" y="1"/>
                    <a:pt x="612" y="42"/>
                    <a:pt x="373" y="264"/>
                  </a:cubicBezTo>
                  <a:cubicBezTo>
                    <a:pt x="1" y="608"/>
                    <a:pt x="144" y="1752"/>
                    <a:pt x="533" y="2885"/>
                  </a:cubicBezTo>
                  <a:lnTo>
                    <a:pt x="1338" y="3015"/>
                  </a:lnTo>
                  <a:lnTo>
                    <a:pt x="1209" y="15"/>
                  </a:lnTo>
                  <a:cubicBezTo>
                    <a:pt x="1209" y="15"/>
                    <a:pt x="1147" y="1"/>
                    <a:pt x="1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654;p43">
              <a:extLst>
                <a:ext uri="{FF2B5EF4-FFF2-40B4-BE49-F238E27FC236}">
                  <a16:creationId xmlns:a16="http://schemas.microsoft.com/office/drawing/2014/main" id="{BC11F711-F64A-41DA-9838-31A6695B4239}"/>
                </a:ext>
              </a:extLst>
            </p:cNvPr>
            <p:cNvSpPr/>
            <p:nvPr/>
          </p:nvSpPr>
          <p:spPr>
            <a:xfrm>
              <a:off x="4960925" y="2410500"/>
              <a:ext cx="200625" cy="239050"/>
            </a:xfrm>
            <a:custGeom>
              <a:avLst/>
              <a:gdLst/>
              <a:ahLst/>
              <a:cxnLst/>
              <a:rect l="l" t="t" r="r" b="b"/>
              <a:pathLst>
                <a:path w="8025" h="9562" extrusionOk="0">
                  <a:moveTo>
                    <a:pt x="5218" y="0"/>
                  </a:moveTo>
                  <a:cubicBezTo>
                    <a:pt x="4521" y="0"/>
                    <a:pt x="3809" y="184"/>
                    <a:pt x="3253" y="498"/>
                  </a:cubicBezTo>
                  <a:cubicBezTo>
                    <a:pt x="1673" y="1392"/>
                    <a:pt x="2130" y="4095"/>
                    <a:pt x="2130" y="4095"/>
                  </a:cubicBezTo>
                  <a:cubicBezTo>
                    <a:pt x="2110" y="4105"/>
                    <a:pt x="2090" y="4110"/>
                    <a:pt x="2070" y="4110"/>
                  </a:cubicBezTo>
                  <a:cubicBezTo>
                    <a:pt x="1913" y="4110"/>
                    <a:pt x="1725" y="3835"/>
                    <a:pt x="1556" y="3641"/>
                  </a:cubicBezTo>
                  <a:cubicBezTo>
                    <a:pt x="1452" y="3522"/>
                    <a:pt x="1212" y="3372"/>
                    <a:pt x="957" y="3372"/>
                  </a:cubicBezTo>
                  <a:cubicBezTo>
                    <a:pt x="747" y="3372"/>
                    <a:pt x="527" y="3474"/>
                    <a:pt x="365" y="3778"/>
                  </a:cubicBezTo>
                  <a:cubicBezTo>
                    <a:pt x="0" y="4460"/>
                    <a:pt x="577" y="5416"/>
                    <a:pt x="1085" y="5604"/>
                  </a:cubicBezTo>
                  <a:cubicBezTo>
                    <a:pt x="1279" y="5675"/>
                    <a:pt x="1438" y="5703"/>
                    <a:pt x="1568" y="5703"/>
                  </a:cubicBezTo>
                  <a:cubicBezTo>
                    <a:pt x="2023" y="5703"/>
                    <a:pt x="2120" y="5362"/>
                    <a:pt x="2120" y="5361"/>
                  </a:cubicBezTo>
                  <a:lnTo>
                    <a:pt x="2120" y="5361"/>
                  </a:lnTo>
                  <a:lnTo>
                    <a:pt x="2034" y="8567"/>
                  </a:lnTo>
                  <a:cubicBezTo>
                    <a:pt x="2454" y="9081"/>
                    <a:pt x="3557" y="9562"/>
                    <a:pt x="4296" y="9562"/>
                  </a:cubicBezTo>
                  <a:cubicBezTo>
                    <a:pt x="4837" y="9562"/>
                    <a:pt x="5184" y="9305"/>
                    <a:pt x="4929" y="8617"/>
                  </a:cubicBezTo>
                  <a:lnTo>
                    <a:pt x="4970" y="7642"/>
                  </a:lnTo>
                  <a:cubicBezTo>
                    <a:pt x="4970" y="7642"/>
                    <a:pt x="5597" y="7767"/>
                    <a:pt x="6015" y="7767"/>
                  </a:cubicBezTo>
                  <a:cubicBezTo>
                    <a:pt x="6069" y="7767"/>
                    <a:pt x="6119" y="7765"/>
                    <a:pt x="6164" y="7761"/>
                  </a:cubicBezTo>
                  <a:cubicBezTo>
                    <a:pt x="6823" y="7689"/>
                    <a:pt x="7256" y="7195"/>
                    <a:pt x="7489" y="6498"/>
                  </a:cubicBezTo>
                  <a:cubicBezTo>
                    <a:pt x="7860" y="5379"/>
                    <a:pt x="8024" y="4468"/>
                    <a:pt x="7860" y="2222"/>
                  </a:cubicBezTo>
                  <a:cubicBezTo>
                    <a:pt x="7743" y="628"/>
                    <a:pt x="6505" y="0"/>
                    <a:pt x="521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655;p43">
              <a:extLst>
                <a:ext uri="{FF2B5EF4-FFF2-40B4-BE49-F238E27FC236}">
                  <a16:creationId xmlns:a16="http://schemas.microsoft.com/office/drawing/2014/main" id="{2AC995E9-1D83-4A3F-9016-906E819BDDBC}"/>
                </a:ext>
              </a:extLst>
            </p:cNvPr>
            <p:cNvSpPr/>
            <p:nvPr/>
          </p:nvSpPr>
          <p:spPr>
            <a:xfrm>
              <a:off x="4993075" y="2390825"/>
              <a:ext cx="185800" cy="130125"/>
            </a:xfrm>
            <a:custGeom>
              <a:avLst/>
              <a:gdLst/>
              <a:ahLst/>
              <a:cxnLst/>
              <a:rect l="l" t="t" r="r" b="b"/>
              <a:pathLst>
                <a:path w="7432" h="5205" extrusionOk="0">
                  <a:moveTo>
                    <a:pt x="2460" y="0"/>
                  </a:moveTo>
                  <a:cubicBezTo>
                    <a:pt x="1682" y="0"/>
                    <a:pt x="1127" y="384"/>
                    <a:pt x="800" y="712"/>
                  </a:cubicBezTo>
                  <a:cubicBezTo>
                    <a:pt x="230" y="1282"/>
                    <a:pt x="472" y="1869"/>
                    <a:pt x="472" y="1869"/>
                  </a:cubicBezTo>
                  <a:cubicBezTo>
                    <a:pt x="472" y="1869"/>
                    <a:pt x="1" y="4159"/>
                    <a:pt x="270" y="4428"/>
                  </a:cubicBezTo>
                  <a:cubicBezTo>
                    <a:pt x="465" y="4623"/>
                    <a:pt x="759" y="5115"/>
                    <a:pt x="834" y="5156"/>
                  </a:cubicBezTo>
                  <a:cubicBezTo>
                    <a:pt x="896" y="5189"/>
                    <a:pt x="949" y="5204"/>
                    <a:pt x="997" y="5204"/>
                  </a:cubicBezTo>
                  <a:cubicBezTo>
                    <a:pt x="1429" y="5204"/>
                    <a:pt x="1298" y="3913"/>
                    <a:pt x="1458" y="3285"/>
                  </a:cubicBezTo>
                  <a:cubicBezTo>
                    <a:pt x="1641" y="2558"/>
                    <a:pt x="1722" y="2255"/>
                    <a:pt x="1969" y="2255"/>
                  </a:cubicBezTo>
                  <a:cubicBezTo>
                    <a:pt x="1990" y="2255"/>
                    <a:pt x="2012" y="2257"/>
                    <a:pt x="2035" y="2261"/>
                  </a:cubicBezTo>
                  <a:cubicBezTo>
                    <a:pt x="2237" y="2298"/>
                    <a:pt x="3035" y="2584"/>
                    <a:pt x="4484" y="2584"/>
                  </a:cubicBezTo>
                  <a:cubicBezTo>
                    <a:pt x="4627" y="2584"/>
                    <a:pt x="4777" y="2582"/>
                    <a:pt x="4933" y="2575"/>
                  </a:cubicBezTo>
                  <a:cubicBezTo>
                    <a:pt x="5724" y="2544"/>
                    <a:pt x="6113" y="2408"/>
                    <a:pt x="6492" y="2190"/>
                  </a:cubicBezTo>
                  <a:cubicBezTo>
                    <a:pt x="6868" y="1971"/>
                    <a:pt x="7104" y="1674"/>
                    <a:pt x="7253" y="1353"/>
                  </a:cubicBezTo>
                  <a:cubicBezTo>
                    <a:pt x="7431" y="978"/>
                    <a:pt x="7428" y="561"/>
                    <a:pt x="7394" y="176"/>
                  </a:cubicBezTo>
                  <a:lnTo>
                    <a:pt x="7394" y="176"/>
                  </a:lnTo>
                  <a:cubicBezTo>
                    <a:pt x="6954" y="368"/>
                    <a:pt x="6296" y="468"/>
                    <a:pt x="5702" y="468"/>
                  </a:cubicBezTo>
                  <a:cubicBezTo>
                    <a:pt x="5516" y="468"/>
                    <a:pt x="5336" y="458"/>
                    <a:pt x="5171" y="438"/>
                  </a:cubicBezTo>
                  <a:cubicBezTo>
                    <a:pt x="4591" y="370"/>
                    <a:pt x="3824" y="248"/>
                    <a:pt x="3032" y="66"/>
                  </a:cubicBezTo>
                  <a:cubicBezTo>
                    <a:pt x="2829" y="21"/>
                    <a:pt x="2639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656;p43">
              <a:extLst>
                <a:ext uri="{FF2B5EF4-FFF2-40B4-BE49-F238E27FC236}">
                  <a16:creationId xmlns:a16="http://schemas.microsoft.com/office/drawing/2014/main" id="{FE5F5744-A352-4B2D-874E-9511F3BFC498}"/>
                </a:ext>
              </a:extLst>
            </p:cNvPr>
            <p:cNvSpPr/>
            <p:nvPr/>
          </p:nvSpPr>
          <p:spPr>
            <a:xfrm>
              <a:off x="4980800" y="2420450"/>
              <a:ext cx="27750" cy="21550"/>
            </a:xfrm>
            <a:custGeom>
              <a:avLst/>
              <a:gdLst/>
              <a:ahLst/>
              <a:cxnLst/>
              <a:rect l="l" t="t" r="r" b="b"/>
              <a:pathLst>
                <a:path w="1110" h="862" extrusionOk="0">
                  <a:moveTo>
                    <a:pt x="482" y="1"/>
                  </a:moveTo>
                  <a:cubicBezTo>
                    <a:pt x="291" y="1"/>
                    <a:pt x="104" y="104"/>
                    <a:pt x="1" y="288"/>
                  </a:cubicBezTo>
                  <a:lnTo>
                    <a:pt x="956" y="861"/>
                  </a:lnTo>
                  <a:cubicBezTo>
                    <a:pt x="1110" y="589"/>
                    <a:pt x="1021" y="236"/>
                    <a:pt x="755" y="77"/>
                  </a:cubicBezTo>
                  <a:cubicBezTo>
                    <a:pt x="669" y="25"/>
                    <a:pt x="575" y="1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657;p43">
              <a:extLst>
                <a:ext uri="{FF2B5EF4-FFF2-40B4-BE49-F238E27FC236}">
                  <a16:creationId xmlns:a16="http://schemas.microsoft.com/office/drawing/2014/main" id="{7FD0F6DA-933F-409F-927F-8824BB98EAEC}"/>
                </a:ext>
              </a:extLst>
            </p:cNvPr>
            <p:cNvSpPr/>
            <p:nvPr/>
          </p:nvSpPr>
          <p:spPr>
            <a:xfrm>
              <a:off x="5019875" y="2566875"/>
              <a:ext cx="65300" cy="44400"/>
            </a:xfrm>
            <a:custGeom>
              <a:avLst/>
              <a:gdLst/>
              <a:ahLst/>
              <a:cxnLst/>
              <a:rect l="l" t="t" r="r" b="b"/>
              <a:pathLst>
                <a:path w="2612" h="1776" extrusionOk="0">
                  <a:moveTo>
                    <a:pt x="0" y="1"/>
                  </a:moveTo>
                  <a:cubicBezTo>
                    <a:pt x="0" y="1"/>
                    <a:pt x="76" y="438"/>
                    <a:pt x="362" y="840"/>
                  </a:cubicBezTo>
                  <a:cubicBezTo>
                    <a:pt x="714" y="1335"/>
                    <a:pt x="2595" y="1776"/>
                    <a:pt x="2595" y="1776"/>
                  </a:cubicBezTo>
                  <a:lnTo>
                    <a:pt x="2612" y="1387"/>
                  </a:lnTo>
                  <a:cubicBezTo>
                    <a:pt x="2612" y="1387"/>
                    <a:pt x="1171" y="1025"/>
                    <a:pt x="673" y="732"/>
                  </a:cubicBezTo>
                  <a:cubicBezTo>
                    <a:pt x="342" y="533"/>
                    <a:pt x="76" y="2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658;p43">
              <a:extLst>
                <a:ext uri="{FF2B5EF4-FFF2-40B4-BE49-F238E27FC236}">
                  <a16:creationId xmlns:a16="http://schemas.microsoft.com/office/drawing/2014/main" id="{6274C576-195D-4B85-B7EF-A9B239E1F36C}"/>
                </a:ext>
              </a:extLst>
            </p:cNvPr>
            <p:cNvSpPr/>
            <p:nvPr/>
          </p:nvSpPr>
          <p:spPr>
            <a:xfrm>
              <a:off x="5079350" y="2502800"/>
              <a:ext cx="15050" cy="15225"/>
            </a:xfrm>
            <a:custGeom>
              <a:avLst/>
              <a:gdLst/>
              <a:ahLst/>
              <a:cxnLst/>
              <a:rect l="l" t="t" r="r" b="b"/>
              <a:pathLst>
                <a:path w="602" h="609" extrusionOk="0">
                  <a:moveTo>
                    <a:pt x="305" y="1"/>
                  </a:moveTo>
                  <a:cubicBezTo>
                    <a:pt x="147" y="1"/>
                    <a:pt x="17" y="128"/>
                    <a:pt x="11" y="291"/>
                  </a:cubicBezTo>
                  <a:cubicBezTo>
                    <a:pt x="0" y="458"/>
                    <a:pt x="127" y="598"/>
                    <a:pt x="287" y="608"/>
                  </a:cubicBezTo>
                  <a:cubicBezTo>
                    <a:pt x="291" y="608"/>
                    <a:pt x="295" y="608"/>
                    <a:pt x="300" y="608"/>
                  </a:cubicBezTo>
                  <a:cubicBezTo>
                    <a:pt x="455" y="608"/>
                    <a:pt x="588" y="480"/>
                    <a:pt x="594" y="318"/>
                  </a:cubicBezTo>
                  <a:cubicBezTo>
                    <a:pt x="601" y="151"/>
                    <a:pt x="478" y="7"/>
                    <a:pt x="318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659;p43">
              <a:extLst>
                <a:ext uri="{FF2B5EF4-FFF2-40B4-BE49-F238E27FC236}">
                  <a16:creationId xmlns:a16="http://schemas.microsoft.com/office/drawing/2014/main" id="{DCE4C6C6-9D98-426B-9F69-6DFBBA3FE5EC}"/>
                </a:ext>
              </a:extLst>
            </p:cNvPr>
            <p:cNvSpPr/>
            <p:nvPr/>
          </p:nvSpPr>
          <p:spPr>
            <a:xfrm>
              <a:off x="5069875" y="2480275"/>
              <a:ext cx="18200" cy="13150"/>
            </a:xfrm>
            <a:custGeom>
              <a:avLst/>
              <a:gdLst/>
              <a:ahLst/>
              <a:cxnLst/>
              <a:rect l="l" t="t" r="r" b="b"/>
              <a:pathLst>
                <a:path w="728" h="526" extrusionOk="0">
                  <a:moveTo>
                    <a:pt x="403" y="0"/>
                  </a:moveTo>
                  <a:cubicBezTo>
                    <a:pt x="353" y="0"/>
                    <a:pt x="302" y="11"/>
                    <a:pt x="253" y="34"/>
                  </a:cubicBezTo>
                  <a:cubicBezTo>
                    <a:pt x="76" y="124"/>
                    <a:pt x="1" y="342"/>
                    <a:pt x="86" y="526"/>
                  </a:cubicBezTo>
                  <a:lnTo>
                    <a:pt x="727" y="212"/>
                  </a:lnTo>
                  <a:cubicBezTo>
                    <a:pt x="665" y="78"/>
                    <a:pt x="537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660;p43">
              <a:extLst>
                <a:ext uri="{FF2B5EF4-FFF2-40B4-BE49-F238E27FC236}">
                  <a16:creationId xmlns:a16="http://schemas.microsoft.com/office/drawing/2014/main" id="{B9143132-3F30-46BB-A328-FA584EA085E2}"/>
                </a:ext>
              </a:extLst>
            </p:cNvPr>
            <p:cNvSpPr/>
            <p:nvPr/>
          </p:nvSpPr>
          <p:spPr>
            <a:xfrm>
              <a:off x="5082075" y="2557600"/>
              <a:ext cx="18275" cy="12700"/>
            </a:xfrm>
            <a:custGeom>
              <a:avLst/>
              <a:gdLst/>
              <a:ahLst/>
              <a:cxnLst/>
              <a:rect l="l" t="t" r="r" b="b"/>
              <a:pathLst>
                <a:path w="731" h="508" extrusionOk="0">
                  <a:moveTo>
                    <a:pt x="75" y="0"/>
                  </a:moveTo>
                  <a:lnTo>
                    <a:pt x="75" y="0"/>
                  </a:lnTo>
                  <a:cubicBezTo>
                    <a:pt x="1" y="188"/>
                    <a:pt x="86" y="402"/>
                    <a:pt x="267" y="481"/>
                  </a:cubicBezTo>
                  <a:cubicBezTo>
                    <a:pt x="311" y="499"/>
                    <a:pt x="356" y="508"/>
                    <a:pt x="401" y="508"/>
                  </a:cubicBezTo>
                  <a:cubicBezTo>
                    <a:pt x="541" y="508"/>
                    <a:pt x="674" y="422"/>
                    <a:pt x="731" y="2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661;p43">
              <a:extLst>
                <a:ext uri="{FF2B5EF4-FFF2-40B4-BE49-F238E27FC236}">
                  <a16:creationId xmlns:a16="http://schemas.microsoft.com/office/drawing/2014/main" id="{602059EB-F248-427F-8A76-1C848FD50D66}"/>
                </a:ext>
              </a:extLst>
            </p:cNvPr>
            <p:cNvSpPr/>
            <p:nvPr/>
          </p:nvSpPr>
          <p:spPr>
            <a:xfrm>
              <a:off x="5137625" y="2477750"/>
              <a:ext cx="16825" cy="15000"/>
            </a:xfrm>
            <a:custGeom>
              <a:avLst/>
              <a:gdLst/>
              <a:ahLst/>
              <a:cxnLst/>
              <a:rect l="l" t="t" r="r" b="b"/>
              <a:pathLst>
                <a:path w="673" h="600" extrusionOk="0">
                  <a:moveTo>
                    <a:pt x="275" y="0"/>
                  </a:moveTo>
                  <a:cubicBezTo>
                    <a:pt x="172" y="0"/>
                    <a:pt x="70" y="46"/>
                    <a:pt x="0" y="135"/>
                  </a:cubicBezTo>
                  <a:lnTo>
                    <a:pt x="547" y="600"/>
                  </a:lnTo>
                  <a:cubicBezTo>
                    <a:pt x="673" y="443"/>
                    <a:pt x="649" y="211"/>
                    <a:pt x="499" y="81"/>
                  </a:cubicBezTo>
                  <a:cubicBezTo>
                    <a:pt x="433" y="27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662;p43">
              <a:extLst>
                <a:ext uri="{FF2B5EF4-FFF2-40B4-BE49-F238E27FC236}">
                  <a16:creationId xmlns:a16="http://schemas.microsoft.com/office/drawing/2014/main" id="{2420E0F3-30A2-4C0F-933D-F13687AD25EC}"/>
                </a:ext>
              </a:extLst>
            </p:cNvPr>
            <p:cNvSpPr/>
            <p:nvPr/>
          </p:nvSpPr>
          <p:spPr>
            <a:xfrm>
              <a:off x="5132175" y="2500150"/>
              <a:ext cx="15025" cy="15150"/>
            </a:xfrm>
            <a:custGeom>
              <a:avLst/>
              <a:gdLst/>
              <a:ahLst/>
              <a:cxnLst/>
              <a:rect l="l" t="t" r="r" b="b"/>
              <a:pathLst>
                <a:path w="601" h="606" extrusionOk="0">
                  <a:moveTo>
                    <a:pt x="296" y="1"/>
                  </a:moveTo>
                  <a:cubicBezTo>
                    <a:pt x="143" y="1"/>
                    <a:pt x="16" y="126"/>
                    <a:pt x="7" y="288"/>
                  </a:cubicBezTo>
                  <a:cubicBezTo>
                    <a:pt x="0" y="455"/>
                    <a:pt x="123" y="598"/>
                    <a:pt x="287" y="605"/>
                  </a:cubicBezTo>
                  <a:cubicBezTo>
                    <a:pt x="293" y="605"/>
                    <a:pt x="299" y="606"/>
                    <a:pt x="305" y="606"/>
                  </a:cubicBezTo>
                  <a:cubicBezTo>
                    <a:pt x="457" y="606"/>
                    <a:pt x="584" y="479"/>
                    <a:pt x="590" y="318"/>
                  </a:cubicBezTo>
                  <a:cubicBezTo>
                    <a:pt x="601" y="151"/>
                    <a:pt x="475" y="8"/>
                    <a:pt x="314" y="1"/>
                  </a:cubicBezTo>
                  <a:cubicBezTo>
                    <a:pt x="308" y="1"/>
                    <a:pt x="302" y="1"/>
                    <a:pt x="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663;p43">
              <a:extLst>
                <a:ext uri="{FF2B5EF4-FFF2-40B4-BE49-F238E27FC236}">
                  <a16:creationId xmlns:a16="http://schemas.microsoft.com/office/drawing/2014/main" id="{2F47E6E5-EC65-42DF-A5E8-4928DD2F3A54}"/>
                </a:ext>
              </a:extLst>
            </p:cNvPr>
            <p:cNvSpPr/>
            <p:nvPr/>
          </p:nvSpPr>
          <p:spPr>
            <a:xfrm>
              <a:off x="5108800" y="2500075"/>
              <a:ext cx="26725" cy="43875"/>
            </a:xfrm>
            <a:custGeom>
              <a:avLst/>
              <a:gdLst/>
              <a:ahLst/>
              <a:cxnLst/>
              <a:rect l="l" t="t" r="r" b="b"/>
              <a:pathLst>
                <a:path w="1069" h="1755" extrusionOk="0">
                  <a:moveTo>
                    <a:pt x="242" y="0"/>
                  </a:moveTo>
                  <a:lnTo>
                    <a:pt x="0" y="1755"/>
                  </a:lnTo>
                  <a:lnTo>
                    <a:pt x="1068" y="169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664;p43">
              <a:extLst>
                <a:ext uri="{FF2B5EF4-FFF2-40B4-BE49-F238E27FC236}">
                  <a16:creationId xmlns:a16="http://schemas.microsoft.com/office/drawing/2014/main" id="{C98A98B5-E419-4C93-BED0-2D7CBE9C16CB}"/>
                </a:ext>
              </a:extLst>
            </p:cNvPr>
            <p:cNvSpPr/>
            <p:nvPr/>
          </p:nvSpPr>
          <p:spPr>
            <a:xfrm>
              <a:off x="4531400" y="2785825"/>
              <a:ext cx="1194050" cy="689200"/>
            </a:xfrm>
            <a:custGeom>
              <a:avLst/>
              <a:gdLst/>
              <a:ahLst/>
              <a:cxnLst/>
              <a:rect l="l" t="t" r="r" b="b"/>
              <a:pathLst>
                <a:path w="47762" h="27568" extrusionOk="0">
                  <a:moveTo>
                    <a:pt x="31158" y="1"/>
                  </a:moveTo>
                  <a:lnTo>
                    <a:pt x="0" y="17984"/>
                  </a:lnTo>
                  <a:lnTo>
                    <a:pt x="16604" y="27568"/>
                  </a:lnTo>
                  <a:lnTo>
                    <a:pt x="47761" y="9588"/>
                  </a:lnTo>
                  <a:lnTo>
                    <a:pt x="3115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665;p43">
              <a:extLst>
                <a:ext uri="{FF2B5EF4-FFF2-40B4-BE49-F238E27FC236}">
                  <a16:creationId xmlns:a16="http://schemas.microsoft.com/office/drawing/2014/main" id="{B3D291A5-9DFC-4048-A313-9A401B74932C}"/>
                </a:ext>
              </a:extLst>
            </p:cNvPr>
            <p:cNvSpPr/>
            <p:nvPr/>
          </p:nvSpPr>
          <p:spPr>
            <a:xfrm>
              <a:off x="4531400" y="3235400"/>
              <a:ext cx="415125" cy="718900"/>
            </a:xfrm>
            <a:custGeom>
              <a:avLst/>
              <a:gdLst/>
              <a:ahLst/>
              <a:cxnLst/>
              <a:rect l="l" t="t" r="r" b="b"/>
              <a:pathLst>
                <a:path w="16605" h="28756" extrusionOk="0">
                  <a:moveTo>
                    <a:pt x="0" y="1"/>
                  </a:moveTo>
                  <a:lnTo>
                    <a:pt x="0" y="19168"/>
                  </a:lnTo>
                  <a:lnTo>
                    <a:pt x="874" y="19673"/>
                  </a:lnTo>
                  <a:lnTo>
                    <a:pt x="874" y="6557"/>
                  </a:lnTo>
                  <a:lnTo>
                    <a:pt x="15731" y="15134"/>
                  </a:lnTo>
                  <a:lnTo>
                    <a:pt x="15731" y="28250"/>
                  </a:lnTo>
                  <a:lnTo>
                    <a:pt x="16604" y="28755"/>
                  </a:lnTo>
                  <a:lnTo>
                    <a:pt x="16604" y="9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666;p43">
              <a:extLst>
                <a:ext uri="{FF2B5EF4-FFF2-40B4-BE49-F238E27FC236}">
                  <a16:creationId xmlns:a16="http://schemas.microsoft.com/office/drawing/2014/main" id="{324DE644-375E-4DBB-9162-8671EFF3C990}"/>
                </a:ext>
              </a:extLst>
            </p:cNvPr>
            <p:cNvSpPr/>
            <p:nvPr/>
          </p:nvSpPr>
          <p:spPr>
            <a:xfrm>
              <a:off x="4553250" y="3399325"/>
              <a:ext cx="21850" cy="327900"/>
            </a:xfrm>
            <a:custGeom>
              <a:avLst/>
              <a:gdLst/>
              <a:ahLst/>
              <a:cxnLst/>
              <a:rect l="l" t="t" r="r" b="b"/>
              <a:pathLst>
                <a:path w="874" h="13116" extrusionOk="0">
                  <a:moveTo>
                    <a:pt x="0" y="0"/>
                  </a:moveTo>
                  <a:lnTo>
                    <a:pt x="0" y="13116"/>
                  </a:lnTo>
                  <a:lnTo>
                    <a:pt x="873" y="12611"/>
                  </a:lnTo>
                  <a:lnTo>
                    <a:pt x="873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667;p43">
              <a:extLst>
                <a:ext uri="{FF2B5EF4-FFF2-40B4-BE49-F238E27FC236}">
                  <a16:creationId xmlns:a16="http://schemas.microsoft.com/office/drawing/2014/main" id="{509BCD17-4814-4C77-AA61-48ED8C54AD00}"/>
                </a:ext>
              </a:extLst>
            </p:cNvPr>
            <p:cNvSpPr/>
            <p:nvPr/>
          </p:nvSpPr>
          <p:spPr>
            <a:xfrm>
              <a:off x="4946500" y="3025500"/>
              <a:ext cx="778950" cy="928800"/>
            </a:xfrm>
            <a:custGeom>
              <a:avLst/>
              <a:gdLst/>
              <a:ahLst/>
              <a:cxnLst/>
              <a:rect l="l" t="t" r="r" b="b"/>
              <a:pathLst>
                <a:path w="31158" h="37152" extrusionOk="0">
                  <a:moveTo>
                    <a:pt x="31157" y="1"/>
                  </a:moveTo>
                  <a:lnTo>
                    <a:pt x="0" y="17981"/>
                  </a:lnTo>
                  <a:lnTo>
                    <a:pt x="0" y="37151"/>
                  </a:lnTo>
                  <a:lnTo>
                    <a:pt x="874" y="36646"/>
                  </a:lnTo>
                  <a:lnTo>
                    <a:pt x="874" y="23530"/>
                  </a:lnTo>
                  <a:lnTo>
                    <a:pt x="30284" y="6557"/>
                  </a:lnTo>
                  <a:lnTo>
                    <a:pt x="30284" y="19673"/>
                  </a:lnTo>
                  <a:lnTo>
                    <a:pt x="31157" y="19168"/>
                  </a:lnTo>
                  <a:lnTo>
                    <a:pt x="311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668;p43">
              <a:extLst>
                <a:ext uri="{FF2B5EF4-FFF2-40B4-BE49-F238E27FC236}">
                  <a16:creationId xmlns:a16="http://schemas.microsoft.com/office/drawing/2014/main" id="{0DD3473B-8EFA-4CCA-9AAF-71F2B19DFA4E}"/>
                </a:ext>
              </a:extLst>
            </p:cNvPr>
            <p:cNvSpPr/>
            <p:nvPr/>
          </p:nvSpPr>
          <p:spPr>
            <a:xfrm>
              <a:off x="5681750" y="3189425"/>
              <a:ext cx="21875" cy="327900"/>
            </a:xfrm>
            <a:custGeom>
              <a:avLst/>
              <a:gdLst/>
              <a:ahLst/>
              <a:cxnLst/>
              <a:rect l="l" t="t" r="r" b="b"/>
              <a:pathLst>
                <a:path w="875" h="13116" extrusionOk="0">
                  <a:moveTo>
                    <a:pt x="874" y="0"/>
                  </a:moveTo>
                  <a:lnTo>
                    <a:pt x="0" y="505"/>
                  </a:lnTo>
                  <a:lnTo>
                    <a:pt x="0" y="12611"/>
                  </a:lnTo>
                  <a:lnTo>
                    <a:pt x="874" y="131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669;p43">
              <a:extLst>
                <a:ext uri="{FF2B5EF4-FFF2-40B4-BE49-F238E27FC236}">
                  <a16:creationId xmlns:a16="http://schemas.microsoft.com/office/drawing/2014/main" id="{74A75DB5-E3DF-44E1-88CD-0FD69CE2874D}"/>
                </a:ext>
              </a:extLst>
            </p:cNvPr>
            <p:cNvSpPr/>
            <p:nvPr/>
          </p:nvSpPr>
          <p:spPr>
            <a:xfrm>
              <a:off x="4644175" y="3115625"/>
              <a:ext cx="301675" cy="173450"/>
            </a:xfrm>
            <a:custGeom>
              <a:avLst/>
              <a:gdLst/>
              <a:ahLst/>
              <a:cxnLst/>
              <a:rect l="l" t="t" r="r" b="b"/>
              <a:pathLst>
                <a:path w="12067" h="6938" extrusionOk="0">
                  <a:moveTo>
                    <a:pt x="6908" y="1"/>
                  </a:moveTo>
                  <a:cubicBezTo>
                    <a:pt x="6840" y="1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4"/>
                    <a:pt x="1" y="4020"/>
                    <a:pt x="103" y="4082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2"/>
                  </a:lnTo>
                  <a:cubicBezTo>
                    <a:pt x="12066" y="3014"/>
                    <a:pt x="12066" y="2918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1"/>
                    <a:pt x="69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670;p43">
              <a:extLst>
                <a:ext uri="{FF2B5EF4-FFF2-40B4-BE49-F238E27FC236}">
                  <a16:creationId xmlns:a16="http://schemas.microsoft.com/office/drawing/2014/main" id="{575EA51C-F518-4259-A78D-15580ED2B59C}"/>
                </a:ext>
              </a:extLst>
            </p:cNvPr>
            <p:cNvSpPr/>
            <p:nvPr/>
          </p:nvSpPr>
          <p:spPr>
            <a:xfrm>
              <a:off x="4652900" y="3115625"/>
              <a:ext cx="284250" cy="161000"/>
            </a:xfrm>
            <a:custGeom>
              <a:avLst/>
              <a:gdLst/>
              <a:ahLst/>
              <a:cxnLst/>
              <a:rect l="l" t="t" r="r" b="b"/>
              <a:pathLst>
                <a:path w="11370" h="6440" extrusionOk="0">
                  <a:moveTo>
                    <a:pt x="6559" y="1"/>
                  </a:moveTo>
                  <a:cubicBezTo>
                    <a:pt x="6491" y="1"/>
                    <a:pt x="6424" y="15"/>
                    <a:pt x="6373" y="44"/>
                  </a:cubicBezTo>
                  <a:lnTo>
                    <a:pt x="0" y="3724"/>
                  </a:lnTo>
                  <a:lnTo>
                    <a:pt x="4625" y="6396"/>
                  </a:lnTo>
                  <a:cubicBezTo>
                    <a:pt x="4676" y="6425"/>
                    <a:pt x="4743" y="6439"/>
                    <a:pt x="4811" y="6439"/>
                  </a:cubicBezTo>
                  <a:cubicBezTo>
                    <a:pt x="4878" y="6439"/>
                    <a:pt x="4945" y="6425"/>
                    <a:pt x="4997" y="6396"/>
                  </a:cubicBezTo>
                  <a:lnTo>
                    <a:pt x="11369" y="2716"/>
                  </a:lnTo>
                  <a:lnTo>
                    <a:pt x="6745" y="44"/>
                  </a:lnTo>
                  <a:cubicBezTo>
                    <a:pt x="6693" y="15"/>
                    <a:pt x="6626" y="1"/>
                    <a:pt x="65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671;p43">
              <a:extLst>
                <a:ext uri="{FF2B5EF4-FFF2-40B4-BE49-F238E27FC236}">
                  <a16:creationId xmlns:a16="http://schemas.microsoft.com/office/drawing/2014/main" id="{7BE07EE3-917B-4F91-8E2F-6B68B1FB26D7}"/>
                </a:ext>
              </a:extLst>
            </p:cNvPr>
            <p:cNvSpPr/>
            <p:nvPr/>
          </p:nvSpPr>
          <p:spPr>
            <a:xfrm>
              <a:off x="4644175" y="3098825"/>
              <a:ext cx="301675" cy="173425"/>
            </a:xfrm>
            <a:custGeom>
              <a:avLst/>
              <a:gdLst/>
              <a:ahLst/>
              <a:cxnLst/>
              <a:rect l="l" t="t" r="r" b="b"/>
              <a:pathLst>
                <a:path w="12067" h="6937" extrusionOk="0">
                  <a:moveTo>
                    <a:pt x="6908" y="0"/>
                  </a:moveTo>
                  <a:cubicBezTo>
                    <a:pt x="6840" y="0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5"/>
                    <a:pt x="1" y="4020"/>
                    <a:pt x="103" y="4081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1"/>
                  </a:lnTo>
                  <a:cubicBezTo>
                    <a:pt x="12066" y="3013"/>
                    <a:pt x="12066" y="2917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0"/>
                    <a:pt x="69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672;p43">
              <a:extLst>
                <a:ext uri="{FF2B5EF4-FFF2-40B4-BE49-F238E27FC236}">
                  <a16:creationId xmlns:a16="http://schemas.microsoft.com/office/drawing/2014/main" id="{E75AD594-16FF-460F-9F38-89153F3BD53E}"/>
                </a:ext>
              </a:extLst>
            </p:cNvPr>
            <p:cNvSpPr/>
            <p:nvPr/>
          </p:nvSpPr>
          <p:spPr>
            <a:xfrm>
              <a:off x="5079175" y="2837825"/>
              <a:ext cx="349525" cy="211325"/>
            </a:xfrm>
            <a:custGeom>
              <a:avLst/>
              <a:gdLst/>
              <a:ahLst/>
              <a:cxnLst/>
              <a:rect l="l" t="t" r="r" b="b"/>
              <a:pathLst>
                <a:path w="13981" h="8453" extrusionOk="0">
                  <a:moveTo>
                    <a:pt x="11361" y="0"/>
                  </a:moveTo>
                  <a:cubicBezTo>
                    <a:pt x="11294" y="0"/>
                    <a:pt x="11226" y="16"/>
                    <a:pt x="11175" y="47"/>
                  </a:cubicBezTo>
                  <a:lnTo>
                    <a:pt x="185" y="6388"/>
                  </a:lnTo>
                  <a:cubicBezTo>
                    <a:pt x="82" y="6450"/>
                    <a:pt x="1" y="6593"/>
                    <a:pt x="1" y="6713"/>
                  </a:cubicBezTo>
                  <a:lnTo>
                    <a:pt x="1" y="6788"/>
                  </a:lnTo>
                  <a:cubicBezTo>
                    <a:pt x="1" y="6903"/>
                    <a:pt x="82" y="7050"/>
                    <a:pt x="185" y="7108"/>
                  </a:cubicBezTo>
                  <a:lnTo>
                    <a:pt x="2434" y="8409"/>
                  </a:lnTo>
                  <a:cubicBezTo>
                    <a:pt x="2485" y="8438"/>
                    <a:pt x="2553" y="8453"/>
                    <a:pt x="2620" y="8453"/>
                  </a:cubicBezTo>
                  <a:cubicBezTo>
                    <a:pt x="2687" y="8453"/>
                    <a:pt x="2755" y="8438"/>
                    <a:pt x="2806" y="8409"/>
                  </a:cubicBezTo>
                  <a:lnTo>
                    <a:pt x="13796" y="2064"/>
                  </a:lnTo>
                  <a:cubicBezTo>
                    <a:pt x="13899" y="2006"/>
                    <a:pt x="13980" y="1859"/>
                    <a:pt x="13980" y="1743"/>
                  </a:cubicBezTo>
                  <a:lnTo>
                    <a:pt x="13980" y="1668"/>
                  </a:lnTo>
                  <a:cubicBezTo>
                    <a:pt x="13980" y="1549"/>
                    <a:pt x="13899" y="1405"/>
                    <a:pt x="13796" y="1344"/>
                  </a:cubicBezTo>
                  <a:lnTo>
                    <a:pt x="11547" y="47"/>
                  </a:lnTo>
                  <a:cubicBezTo>
                    <a:pt x="11496" y="16"/>
                    <a:pt x="11428" y="0"/>
                    <a:pt x="113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673;p43">
              <a:extLst>
                <a:ext uri="{FF2B5EF4-FFF2-40B4-BE49-F238E27FC236}">
                  <a16:creationId xmlns:a16="http://schemas.microsoft.com/office/drawing/2014/main" id="{334D9BC6-EC61-4E72-ACE5-E9B7AA467650}"/>
                </a:ext>
              </a:extLst>
            </p:cNvPr>
            <p:cNvSpPr/>
            <p:nvPr/>
          </p:nvSpPr>
          <p:spPr>
            <a:xfrm>
              <a:off x="5081225" y="2837825"/>
              <a:ext cx="345425" cy="198700"/>
            </a:xfrm>
            <a:custGeom>
              <a:avLst/>
              <a:gdLst/>
              <a:ahLst/>
              <a:cxnLst/>
              <a:rect l="l" t="t" r="r" b="b"/>
              <a:pathLst>
                <a:path w="13817" h="7948" extrusionOk="0">
                  <a:moveTo>
                    <a:pt x="11279" y="0"/>
                  </a:moveTo>
                  <a:cubicBezTo>
                    <a:pt x="11212" y="0"/>
                    <a:pt x="11144" y="16"/>
                    <a:pt x="11093" y="47"/>
                  </a:cubicBezTo>
                  <a:lnTo>
                    <a:pt x="103" y="6388"/>
                  </a:lnTo>
                  <a:cubicBezTo>
                    <a:pt x="0" y="6450"/>
                    <a:pt x="0" y="6545"/>
                    <a:pt x="103" y="6604"/>
                  </a:cubicBezTo>
                  <a:lnTo>
                    <a:pt x="2352" y="7903"/>
                  </a:lnTo>
                  <a:cubicBezTo>
                    <a:pt x="2403" y="7933"/>
                    <a:pt x="2471" y="7947"/>
                    <a:pt x="2538" y="7947"/>
                  </a:cubicBezTo>
                  <a:cubicBezTo>
                    <a:pt x="2605" y="7947"/>
                    <a:pt x="2673" y="7933"/>
                    <a:pt x="2724" y="7903"/>
                  </a:cubicBezTo>
                  <a:lnTo>
                    <a:pt x="13714" y="1559"/>
                  </a:lnTo>
                  <a:cubicBezTo>
                    <a:pt x="13817" y="1500"/>
                    <a:pt x="13817" y="1405"/>
                    <a:pt x="13714" y="1344"/>
                  </a:cubicBezTo>
                  <a:lnTo>
                    <a:pt x="11465" y="47"/>
                  </a:lnTo>
                  <a:cubicBezTo>
                    <a:pt x="11414" y="16"/>
                    <a:pt x="11346" y="0"/>
                    <a:pt x="11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674;p43">
              <a:extLst>
                <a:ext uri="{FF2B5EF4-FFF2-40B4-BE49-F238E27FC236}">
                  <a16:creationId xmlns:a16="http://schemas.microsoft.com/office/drawing/2014/main" id="{7F6A1890-4F44-4BF2-8B21-D6D383474E9C}"/>
                </a:ext>
              </a:extLst>
            </p:cNvPr>
            <p:cNvSpPr/>
            <p:nvPr/>
          </p:nvSpPr>
          <p:spPr>
            <a:xfrm>
              <a:off x="5166550" y="2785650"/>
              <a:ext cx="191925" cy="121250"/>
            </a:xfrm>
            <a:custGeom>
              <a:avLst/>
              <a:gdLst/>
              <a:ahLst/>
              <a:cxnLst/>
              <a:rect l="l" t="t" r="r" b="b"/>
              <a:pathLst>
                <a:path w="7677" h="4850" extrusionOk="0">
                  <a:moveTo>
                    <a:pt x="779" y="1"/>
                  </a:moveTo>
                  <a:lnTo>
                    <a:pt x="1" y="2240"/>
                  </a:lnTo>
                  <a:cubicBezTo>
                    <a:pt x="1165" y="2577"/>
                    <a:pt x="2328" y="2878"/>
                    <a:pt x="2864" y="3021"/>
                  </a:cubicBezTo>
                  <a:cubicBezTo>
                    <a:pt x="3318" y="3195"/>
                    <a:pt x="3301" y="3329"/>
                    <a:pt x="3673" y="3540"/>
                  </a:cubicBezTo>
                  <a:cubicBezTo>
                    <a:pt x="4162" y="3817"/>
                    <a:pt x="4527" y="3857"/>
                    <a:pt x="4697" y="3857"/>
                  </a:cubicBezTo>
                  <a:cubicBezTo>
                    <a:pt x="4766" y="3857"/>
                    <a:pt x="4802" y="3850"/>
                    <a:pt x="4802" y="3850"/>
                  </a:cubicBezTo>
                  <a:cubicBezTo>
                    <a:pt x="4802" y="3850"/>
                    <a:pt x="5141" y="4171"/>
                    <a:pt x="5451" y="4386"/>
                  </a:cubicBezTo>
                  <a:cubicBezTo>
                    <a:pt x="5822" y="4642"/>
                    <a:pt x="6194" y="4850"/>
                    <a:pt x="6615" y="4850"/>
                  </a:cubicBezTo>
                  <a:cubicBezTo>
                    <a:pt x="6746" y="4850"/>
                    <a:pt x="6880" y="4830"/>
                    <a:pt x="7021" y="4786"/>
                  </a:cubicBezTo>
                  <a:cubicBezTo>
                    <a:pt x="7677" y="4581"/>
                    <a:pt x="7216" y="3932"/>
                    <a:pt x="7021" y="3612"/>
                  </a:cubicBezTo>
                  <a:cubicBezTo>
                    <a:pt x="6830" y="3294"/>
                    <a:pt x="5776" y="2359"/>
                    <a:pt x="5567" y="2168"/>
                  </a:cubicBezTo>
                  <a:cubicBezTo>
                    <a:pt x="5359" y="1977"/>
                    <a:pt x="4465" y="1844"/>
                    <a:pt x="3679" y="1598"/>
                  </a:cubicBezTo>
                  <a:cubicBezTo>
                    <a:pt x="2963" y="1267"/>
                    <a:pt x="2021" y="741"/>
                    <a:pt x="77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675;p43">
              <a:extLst>
                <a:ext uri="{FF2B5EF4-FFF2-40B4-BE49-F238E27FC236}">
                  <a16:creationId xmlns:a16="http://schemas.microsoft.com/office/drawing/2014/main" id="{7FEB0A2D-35C4-4DB3-B7D3-E5DB3223F61E}"/>
                </a:ext>
              </a:extLst>
            </p:cNvPr>
            <p:cNvSpPr/>
            <p:nvPr/>
          </p:nvSpPr>
          <p:spPr>
            <a:xfrm>
              <a:off x="5188050" y="3165875"/>
              <a:ext cx="110100" cy="80200"/>
            </a:xfrm>
            <a:custGeom>
              <a:avLst/>
              <a:gdLst/>
              <a:ahLst/>
              <a:cxnLst/>
              <a:rect l="l" t="t" r="r" b="b"/>
              <a:pathLst>
                <a:path w="4404" h="3208" extrusionOk="0">
                  <a:moveTo>
                    <a:pt x="622" y="0"/>
                  </a:moveTo>
                  <a:cubicBezTo>
                    <a:pt x="1" y="515"/>
                    <a:pt x="373" y="2136"/>
                    <a:pt x="1011" y="2788"/>
                  </a:cubicBezTo>
                  <a:cubicBezTo>
                    <a:pt x="1017" y="2795"/>
                    <a:pt x="1021" y="2802"/>
                    <a:pt x="1028" y="2806"/>
                  </a:cubicBezTo>
                  <a:cubicBezTo>
                    <a:pt x="1035" y="2812"/>
                    <a:pt x="1042" y="2823"/>
                    <a:pt x="1048" y="2829"/>
                  </a:cubicBezTo>
                  <a:cubicBezTo>
                    <a:pt x="1069" y="2847"/>
                    <a:pt x="1086" y="2864"/>
                    <a:pt x="1107" y="2881"/>
                  </a:cubicBezTo>
                  <a:cubicBezTo>
                    <a:pt x="1113" y="2884"/>
                    <a:pt x="1116" y="2887"/>
                    <a:pt x="1124" y="2891"/>
                  </a:cubicBezTo>
                  <a:cubicBezTo>
                    <a:pt x="1137" y="2905"/>
                    <a:pt x="1154" y="2915"/>
                    <a:pt x="1171" y="2928"/>
                  </a:cubicBezTo>
                  <a:cubicBezTo>
                    <a:pt x="1198" y="2946"/>
                    <a:pt x="1226" y="2966"/>
                    <a:pt x="1253" y="2979"/>
                  </a:cubicBezTo>
                  <a:cubicBezTo>
                    <a:pt x="1516" y="3131"/>
                    <a:pt x="1860" y="3207"/>
                    <a:pt x="2203" y="3207"/>
                  </a:cubicBezTo>
                  <a:cubicBezTo>
                    <a:pt x="2547" y="3207"/>
                    <a:pt x="2890" y="3131"/>
                    <a:pt x="3151" y="2979"/>
                  </a:cubicBezTo>
                  <a:cubicBezTo>
                    <a:pt x="3178" y="2966"/>
                    <a:pt x="3205" y="2946"/>
                    <a:pt x="3233" y="2928"/>
                  </a:cubicBezTo>
                  <a:cubicBezTo>
                    <a:pt x="3249" y="2915"/>
                    <a:pt x="3263" y="2905"/>
                    <a:pt x="3277" y="2894"/>
                  </a:cubicBezTo>
                  <a:cubicBezTo>
                    <a:pt x="3284" y="2887"/>
                    <a:pt x="3290" y="2884"/>
                    <a:pt x="3298" y="2877"/>
                  </a:cubicBezTo>
                  <a:cubicBezTo>
                    <a:pt x="3318" y="2864"/>
                    <a:pt x="3335" y="2847"/>
                    <a:pt x="3352" y="2829"/>
                  </a:cubicBezTo>
                  <a:cubicBezTo>
                    <a:pt x="3362" y="2823"/>
                    <a:pt x="3369" y="2812"/>
                    <a:pt x="3380" y="2806"/>
                  </a:cubicBezTo>
                  <a:cubicBezTo>
                    <a:pt x="3383" y="2799"/>
                    <a:pt x="3389" y="2795"/>
                    <a:pt x="3393" y="2788"/>
                  </a:cubicBezTo>
                  <a:cubicBezTo>
                    <a:pt x="4032" y="2140"/>
                    <a:pt x="4404" y="515"/>
                    <a:pt x="378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676;p43">
              <a:extLst>
                <a:ext uri="{FF2B5EF4-FFF2-40B4-BE49-F238E27FC236}">
                  <a16:creationId xmlns:a16="http://schemas.microsoft.com/office/drawing/2014/main" id="{FB452B99-80F8-4584-BA4F-430C4D6B3D11}"/>
                </a:ext>
              </a:extLst>
            </p:cNvPr>
            <p:cNvSpPr/>
            <p:nvPr/>
          </p:nvSpPr>
          <p:spPr>
            <a:xfrm>
              <a:off x="5192400" y="3152850"/>
              <a:ext cx="101400" cy="53350"/>
            </a:xfrm>
            <a:custGeom>
              <a:avLst/>
              <a:gdLst/>
              <a:ahLst/>
              <a:cxnLst/>
              <a:rect l="l" t="t" r="r" b="b"/>
              <a:pathLst>
                <a:path w="4056" h="2134" extrusionOk="0">
                  <a:moveTo>
                    <a:pt x="2028" y="0"/>
                  </a:moveTo>
                  <a:cubicBezTo>
                    <a:pt x="1555" y="0"/>
                    <a:pt x="1083" y="105"/>
                    <a:pt x="720" y="313"/>
                  </a:cubicBezTo>
                  <a:cubicBezTo>
                    <a:pt x="0" y="729"/>
                    <a:pt x="0" y="1405"/>
                    <a:pt x="720" y="1821"/>
                  </a:cubicBezTo>
                  <a:cubicBezTo>
                    <a:pt x="1083" y="2030"/>
                    <a:pt x="1555" y="2134"/>
                    <a:pt x="2028" y="2134"/>
                  </a:cubicBezTo>
                  <a:cubicBezTo>
                    <a:pt x="2501" y="2134"/>
                    <a:pt x="2973" y="2030"/>
                    <a:pt x="3335" y="1821"/>
                  </a:cubicBezTo>
                  <a:cubicBezTo>
                    <a:pt x="4055" y="1405"/>
                    <a:pt x="4055" y="729"/>
                    <a:pt x="3335" y="313"/>
                  </a:cubicBezTo>
                  <a:cubicBezTo>
                    <a:pt x="2973" y="105"/>
                    <a:pt x="2501" y="0"/>
                    <a:pt x="20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677;p43">
              <a:extLst>
                <a:ext uri="{FF2B5EF4-FFF2-40B4-BE49-F238E27FC236}">
                  <a16:creationId xmlns:a16="http://schemas.microsoft.com/office/drawing/2014/main" id="{EAF8E240-3E79-4953-B558-CCA44335CCA7}"/>
                </a:ext>
              </a:extLst>
            </p:cNvPr>
            <p:cNvSpPr/>
            <p:nvPr/>
          </p:nvSpPr>
          <p:spPr>
            <a:xfrm>
              <a:off x="5212275" y="3163350"/>
              <a:ext cx="61625" cy="32450"/>
            </a:xfrm>
            <a:custGeom>
              <a:avLst/>
              <a:gdLst/>
              <a:ahLst/>
              <a:cxnLst/>
              <a:rect l="l" t="t" r="r" b="b"/>
              <a:pathLst>
                <a:path w="2465" h="1298" extrusionOk="0">
                  <a:moveTo>
                    <a:pt x="1233" y="0"/>
                  </a:moveTo>
                  <a:cubicBezTo>
                    <a:pt x="945" y="0"/>
                    <a:pt x="658" y="63"/>
                    <a:pt x="437" y="190"/>
                  </a:cubicBezTo>
                  <a:cubicBezTo>
                    <a:pt x="1" y="443"/>
                    <a:pt x="1" y="852"/>
                    <a:pt x="437" y="1108"/>
                  </a:cubicBezTo>
                  <a:cubicBezTo>
                    <a:pt x="658" y="1234"/>
                    <a:pt x="945" y="1297"/>
                    <a:pt x="1233" y="1297"/>
                  </a:cubicBezTo>
                  <a:cubicBezTo>
                    <a:pt x="1521" y="1297"/>
                    <a:pt x="1808" y="1234"/>
                    <a:pt x="2028" y="1108"/>
                  </a:cubicBezTo>
                  <a:cubicBezTo>
                    <a:pt x="2465" y="852"/>
                    <a:pt x="2465" y="443"/>
                    <a:pt x="2028" y="190"/>
                  </a:cubicBezTo>
                  <a:cubicBezTo>
                    <a:pt x="1808" y="63"/>
                    <a:pt x="1521" y="0"/>
                    <a:pt x="12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678;p43">
              <a:extLst>
                <a:ext uri="{FF2B5EF4-FFF2-40B4-BE49-F238E27FC236}">
                  <a16:creationId xmlns:a16="http://schemas.microsoft.com/office/drawing/2014/main" id="{22732A8D-174A-487A-AED3-B00B9C333FB2}"/>
                </a:ext>
              </a:extLst>
            </p:cNvPr>
            <p:cNvSpPr/>
            <p:nvPr/>
          </p:nvSpPr>
          <p:spPr>
            <a:xfrm>
              <a:off x="5216650" y="3174175"/>
              <a:ext cx="52925" cy="21625"/>
            </a:xfrm>
            <a:custGeom>
              <a:avLst/>
              <a:gdLst/>
              <a:ahLst/>
              <a:cxnLst/>
              <a:rect l="l" t="t" r="r" b="b"/>
              <a:pathLst>
                <a:path w="2117" h="865" extrusionOk="0">
                  <a:moveTo>
                    <a:pt x="1058" y="1"/>
                  </a:moveTo>
                  <a:cubicBezTo>
                    <a:pt x="770" y="1"/>
                    <a:pt x="483" y="64"/>
                    <a:pt x="262" y="190"/>
                  </a:cubicBezTo>
                  <a:cubicBezTo>
                    <a:pt x="140" y="262"/>
                    <a:pt x="54" y="344"/>
                    <a:pt x="0" y="432"/>
                  </a:cubicBezTo>
                  <a:cubicBezTo>
                    <a:pt x="54" y="522"/>
                    <a:pt x="140" y="604"/>
                    <a:pt x="262" y="675"/>
                  </a:cubicBezTo>
                  <a:cubicBezTo>
                    <a:pt x="483" y="801"/>
                    <a:pt x="770" y="864"/>
                    <a:pt x="1058" y="864"/>
                  </a:cubicBezTo>
                  <a:cubicBezTo>
                    <a:pt x="1346" y="864"/>
                    <a:pt x="1633" y="801"/>
                    <a:pt x="1853" y="675"/>
                  </a:cubicBezTo>
                  <a:cubicBezTo>
                    <a:pt x="1976" y="604"/>
                    <a:pt x="2061" y="522"/>
                    <a:pt x="2116" y="432"/>
                  </a:cubicBezTo>
                  <a:cubicBezTo>
                    <a:pt x="2061" y="344"/>
                    <a:pt x="1976" y="262"/>
                    <a:pt x="1853" y="190"/>
                  </a:cubicBezTo>
                  <a:cubicBezTo>
                    <a:pt x="1633" y="64"/>
                    <a:pt x="1346" y="1"/>
                    <a:pt x="10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679;p43">
              <a:extLst>
                <a:ext uri="{FF2B5EF4-FFF2-40B4-BE49-F238E27FC236}">
                  <a16:creationId xmlns:a16="http://schemas.microsoft.com/office/drawing/2014/main" id="{9A96DAFB-0626-42AE-90C2-33931F1C8BD3}"/>
                </a:ext>
              </a:extLst>
            </p:cNvPr>
            <p:cNvSpPr/>
            <p:nvPr/>
          </p:nvSpPr>
          <p:spPr>
            <a:xfrm>
              <a:off x="5203425" y="3108175"/>
              <a:ext cx="83975" cy="80500"/>
            </a:xfrm>
            <a:custGeom>
              <a:avLst/>
              <a:gdLst/>
              <a:ahLst/>
              <a:cxnLst/>
              <a:rect l="l" t="t" r="r" b="b"/>
              <a:pathLst>
                <a:path w="3359" h="3220" extrusionOk="0">
                  <a:moveTo>
                    <a:pt x="1047" y="0"/>
                  </a:moveTo>
                  <a:cubicBezTo>
                    <a:pt x="1037" y="0"/>
                    <a:pt x="1029" y="3"/>
                    <a:pt x="1021" y="8"/>
                  </a:cubicBezTo>
                  <a:cubicBezTo>
                    <a:pt x="901" y="83"/>
                    <a:pt x="799" y="462"/>
                    <a:pt x="775" y="881"/>
                  </a:cubicBezTo>
                  <a:cubicBezTo>
                    <a:pt x="750" y="1298"/>
                    <a:pt x="832" y="1683"/>
                    <a:pt x="832" y="1683"/>
                  </a:cubicBezTo>
                  <a:cubicBezTo>
                    <a:pt x="832" y="1683"/>
                    <a:pt x="337" y="1127"/>
                    <a:pt x="165" y="1127"/>
                  </a:cubicBezTo>
                  <a:cubicBezTo>
                    <a:pt x="154" y="1127"/>
                    <a:pt x="144" y="1130"/>
                    <a:pt x="136" y="1134"/>
                  </a:cubicBezTo>
                  <a:cubicBezTo>
                    <a:pt x="0" y="1209"/>
                    <a:pt x="48" y="1840"/>
                    <a:pt x="314" y="2308"/>
                  </a:cubicBezTo>
                  <a:cubicBezTo>
                    <a:pt x="580" y="2779"/>
                    <a:pt x="891" y="3072"/>
                    <a:pt x="891" y="3072"/>
                  </a:cubicBezTo>
                  <a:cubicBezTo>
                    <a:pt x="1183" y="3183"/>
                    <a:pt x="1435" y="3219"/>
                    <a:pt x="1641" y="3219"/>
                  </a:cubicBezTo>
                  <a:cubicBezTo>
                    <a:pt x="2054" y="3219"/>
                    <a:pt x="2283" y="3072"/>
                    <a:pt x="2283" y="3072"/>
                  </a:cubicBezTo>
                  <a:cubicBezTo>
                    <a:pt x="2283" y="3072"/>
                    <a:pt x="2659" y="2741"/>
                    <a:pt x="2987" y="2148"/>
                  </a:cubicBezTo>
                  <a:cubicBezTo>
                    <a:pt x="3359" y="1475"/>
                    <a:pt x="3338" y="1117"/>
                    <a:pt x="3269" y="1073"/>
                  </a:cubicBezTo>
                  <a:cubicBezTo>
                    <a:pt x="3253" y="1062"/>
                    <a:pt x="3234" y="1056"/>
                    <a:pt x="3213" y="1056"/>
                  </a:cubicBezTo>
                  <a:cubicBezTo>
                    <a:pt x="3144" y="1056"/>
                    <a:pt x="3041" y="1117"/>
                    <a:pt x="2860" y="1291"/>
                  </a:cubicBezTo>
                  <a:cubicBezTo>
                    <a:pt x="2639" y="1503"/>
                    <a:pt x="2444" y="1718"/>
                    <a:pt x="2444" y="1718"/>
                  </a:cubicBezTo>
                  <a:cubicBezTo>
                    <a:pt x="2444" y="1718"/>
                    <a:pt x="2488" y="1332"/>
                    <a:pt x="2467" y="960"/>
                  </a:cubicBezTo>
                  <a:cubicBezTo>
                    <a:pt x="2437" y="434"/>
                    <a:pt x="2372" y="246"/>
                    <a:pt x="2276" y="209"/>
                  </a:cubicBezTo>
                  <a:cubicBezTo>
                    <a:pt x="2263" y="203"/>
                    <a:pt x="2248" y="200"/>
                    <a:pt x="2233" y="200"/>
                  </a:cubicBezTo>
                  <a:cubicBezTo>
                    <a:pt x="2142" y="200"/>
                    <a:pt x="2031" y="316"/>
                    <a:pt x="1911" y="656"/>
                  </a:cubicBezTo>
                  <a:cubicBezTo>
                    <a:pt x="1785" y="1018"/>
                    <a:pt x="1706" y="1536"/>
                    <a:pt x="1706" y="1536"/>
                  </a:cubicBezTo>
                  <a:cubicBezTo>
                    <a:pt x="1706" y="1536"/>
                    <a:pt x="1638" y="1223"/>
                    <a:pt x="1522" y="840"/>
                  </a:cubicBezTo>
                  <a:cubicBezTo>
                    <a:pt x="1414" y="484"/>
                    <a:pt x="1175" y="0"/>
                    <a:pt x="1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680;p43">
              <a:extLst>
                <a:ext uri="{FF2B5EF4-FFF2-40B4-BE49-F238E27FC236}">
                  <a16:creationId xmlns:a16="http://schemas.microsoft.com/office/drawing/2014/main" id="{8AEEA628-36F9-48A8-AB92-7A1640A3272C}"/>
                </a:ext>
              </a:extLst>
            </p:cNvPr>
            <p:cNvSpPr/>
            <p:nvPr/>
          </p:nvSpPr>
          <p:spPr>
            <a:xfrm>
              <a:off x="4806825" y="3201375"/>
              <a:ext cx="357875" cy="206575"/>
            </a:xfrm>
            <a:custGeom>
              <a:avLst/>
              <a:gdLst/>
              <a:ahLst/>
              <a:cxnLst/>
              <a:rect l="l" t="t" r="r" b="b"/>
              <a:pathLst>
                <a:path w="14315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291" y="4420"/>
                    <a:pt x="14314" y="4382"/>
                    <a:pt x="14314" y="4348"/>
                  </a:cubicBezTo>
                  <a:lnTo>
                    <a:pt x="14314" y="4194"/>
                  </a:ln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681;p43">
              <a:extLst>
                <a:ext uri="{FF2B5EF4-FFF2-40B4-BE49-F238E27FC236}">
                  <a16:creationId xmlns:a16="http://schemas.microsoft.com/office/drawing/2014/main" id="{3DAF01A8-4398-4FDE-97ED-85D0D39A8732}"/>
                </a:ext>
              </a:extLst>
            </p:cNvPr>
            <p:cNvSpPr/>
            <p:nvPr/>
          </p:nvSpPr>
          <p:spPr>
            <a:xfrm>
              <a:off x="5000175" y="3306300"/>
              <a:ext cx="164525" cy="100200"/>
            </a:xfrm>
            <a:custGeom>
              <a:avLst/>
              <a:gdLst/>
              <a:ahLst/>
              <a:cxnLst/>
              <a:rect l="l" t="t" r="r" b="b"/>
              <a:pathLst>
                <a:path w="6581" h="4008" extrusionOk="0">
                  <a:moveTo>
                    <a:pt x="6580" y="1"/>
                  </a:moveTo>
                  <a:cubicBezTo>
                    <a:pt x="6580" y="38"/>
                    <a:pt x="6557" y="73"/>
                    <a:pt x="6512" y="100"/>
                  </a:cubicBezTo>
                  <a:lnTo>
                    <a:pt x="0" y="3858"/>
                  </a:lnTo>
                  <a:lnTo>
                    <a:pt x="0" y="4008"/>
                  </a:lnTo>
                  <a:lnTo>
                    <a:pt x="6512" y="250"/>
                  </a:lnTo>
                  <a:cubicBezTo>
                    <a:pt x="6557" y="223"/>
                    <a:pt x="6580" y="185"/>
                    <a:pt x="6580" y="151"/>
                  </a:cubicBezTo>
                  <a:lnTo>
                    <a:pt x="6580" y="127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4"/>
                  </a:lnTo>
                  <a:lnTo>
                    <a:pt x="6580" y="110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100"/>
                  </a:lnTo>
                  <a:lnTo>
                    <a:pt x="65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682;p43">
              <a:extLst>
                <a:ext uri="{FF2B5EF4-FFF2-40B4-BE49-F238E27FC236}">
                  <a16:creationId xmlns:a16="http://schemas.microsoft.com/office/drawing/2014/main" id="{D7848E16-03FA-402E-A947-D96CEB2CA490}"/>
                </a:ext>
              </a:extLst>
            </p:cNvPr>
            <p:cNvSpPr/>
            <p:nvPr/>
          </p:nvSpPr>
          <p:spPr>
            <a:xfrm>
              <a:off x="4806825" y="3197600"/>
              <a:ext cx="358475" cy="206700"/>
            </a:xfrm>
            <a:custGeom>
              <a:avLst/>
              <a:gdLst/>
              <a:ahLst/>
              <a:cxnLst/>
              <a:rect l="l" t="t" r="r" b="b"/>
              <a:pathLst>
                <a:path w="14339" h="8268" extrusionOk="0">
                  <a:moveTo>
                    <a:pt x="6784" y="1"/>
                  </a:moveTo>
                  <a:cubicBezTo>
                    <a:pt x="6722" y="1"/>
                    <a:pt x="6661" y="14"/>
                    <a:pt x="6615" y="42"/>
                  </a:cubicBezTo>
                  <a:lnTo>
                    <a:pt x="0" y="3860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338" y="4393"/>
                    <a:pt x="14338" y="4304"/>
                    <a:pt x="14246" y="4250"/>
                  </a:cubicBezTo>
                  <a:lnTo>
                    <a:pt x="6956" y="42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683;p43">
              <a:extLst>
                <a:ext uri="{FF2B5EF4-FFF2-40B4-BE49-F238E27FC236}">
                  <a16:creationId xmlns:a16="http://schemas.microsoft.com/office/drawing/2014/main" id="{AADAD092-29E0-4436-88C8-4A123B930934}"/>
                </a:ext>
              </a:extLst>
            </p:cNvPr>
            <p:cNvSpPr/>
            <p:nvPr/>
          </p:nvSpPr>
          <p:spPr>
            <a:xfrm>
              <a:off x="5000175" y="3302050"/>
              <a:ext cx="164525" cy="100700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6"/>
                  </a:moveTo>
                  <a:lnTo>
                    <a:pt x="0" y="3291"/>
                  </a:lnTo>
                  <a:cubicBezTo>
                    <a:pt x="27" y="3300"/>
                    <a:pt x="54" y="3304"/>
                    <a:pt x="86" y="3304"/>
                  </a:cubicBezTo>
                  <a:cubicBezTo>
                    <a:pt x="140" y="3304"/>
                    <a:pt x="205" y="3287"/>
                    <a:pt x="270" y="3250"/>
                  </a:cubicBezTo>
                  <a:lnTo>
                    <a:pt x="294" y="3263"/>
                  </a:lnTo>
                  <a:lnTo>
                    <a:pt x="0" y="3096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29"/>
                    <a:pt x="6314" y="266"/>
                  </a:cubicBezTo>
                  <a:lnTo>
                    <a:pt x="706" y="3502"/>
                  </a:lnTo>
                  <a:lnTo>
                    <a:pt x="369" y="3304"/>
                  </a:lnTo>
                  <a:cubicBezTo>
                    <a:pt x="355" y="3314"/>
                    <a:pt x="338" y="3324"/>
                    <a:pt x="325" y="3332"/>
                  </a:cubicBezTo>
                  <a:cubicBezTo>
                    <a:pt x="243" y="3379"/>
                    <a:pt x="161" y="3403"/>
                    <a:pt x="86" y="3403"/>
                  </a:cubicBezTo>
                  <a:cubicBezTo>
                    <a:pt x="54" y="3403"/>
                    <a:pt x="27" y="3400"/>
                    <a:pt x="0" y="3393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8"/>
                    <a:pt x="6580" y="171"/>
                  </a:cubicBezTo>
                  <a:cubicBezTo>
                    <a:pt x="6580" y="137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684;p43">
              <a:extLst>
                <a:ext uri="{FF2B5EF4-FFF2-40B4-BE49-F238E27FC236}">
                  <a16:creationId xmlns:a16="http://schemas.microsoft.com/office/drawing/2014/main" id="{28187E2E-16D8-4BC3-AF5B-F517E82931D7}"/>
                </a:ext>
              </a:extLst>
            </p:cNvPr>
            <p:cNvSpPr/>
            <p:nvPr/>
          </p:nvSpPr>
          <p:spPr>
            <a:xfrm>
              <a:off x="4827050" y="3197525"/>
              <a:ext cx="333050" cy="192075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5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685;p43">
              <a:extLst>
                <a:ext uri="{FF2B5EF4-FFF2-40B4-BE49-F238E27FC236}">
                  <a16:creationId xmlns:a16="http://schemas.microsoft.com/office/drawing/2014/main" id="{0E35E6C4-4766-4637-9FC9-6A5907AD47B5}"/>
                </a:ext>
              </a:extLst>
            </p:cNvPr>
            <p:cNvSpPr/>
            <p:nvPr/>
          </p:nvSpPr>
          <p:spPr>
            <a:xfrm>
              <a:off x="4827050" y="3176875"/>
              <a:ext cx="333375" cy="192175"/>
            </a:xfrm>
            <a:custGeom>
              <a:avLst/>
              <a:gdLst/>
              <a:ahLst/>
              <a:cxnLst/>
              <a:rect l="l" t="t" r="r" b="b"/>
              <a:pathLst>
                <a:path w="13335" h="7687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1" y="3281"/>
                  </a:lnTo>
                  <a:lnTo>
                    <a:pt x="7631" y="7687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686;p43">
              <a:extLst>
                <a:ext uri="{FF2B5EF4-FFF2-40B4-BE49-F238E27FC236}">
                  <a16:creationId xmlns:a16="http://schemas.microsoft.com/office/drawing/2014/main" id="{00AA2477-52F1-4471-85D6-3D22A422A7AD}"/>
                </a:ext>
              </a:extLst>
            </p:cNvPr>
            <p:cNvSpPr/>
            <p:nvPr/>
          </p:nvSpPr>
          <p:spPr>
            <a:xfrm>
              <a:off x="4827050" y="3258875"/>
              <a:ext cx="190800" cy="130725"/>
            </a:xfrm>
            <a:custGeom>
              <a:avLst/>
              <a:gdLst/>
              <a:ahLst/>
              <a:cxnLst/>
              <a:rect l="l" t="t" r="r" b="b"/>
              <a:pathLst>
                <a:path w="7632" h="5229" extrusionOk="0">
                  <a:moveTo>
                    <a:pt x="1" y="1"/>
                  </a:moveTo>
                  <a:lnTo>
                    <a:pt x="1" y="826"/>
                  </a:lnTo>
                  <a:lnTo>
                    <a:pt x="7631" y="5229"/>
                  </a:lnTo>
                  <a:lnTo>
                    <a:pt x="7631" y="4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687;p43">
              <a:extLst>
                <a:ext uri="{FF2B5EF4-FFF2-40B4-BE49-F238E27FC236}">
                  <a16:creationId xmlns:a16="http://schemas.microsoft.com/office/drawing/2014/main" id="{EBA512EC-082A-4B03-9619-8B7042849774}"/>
                </a:ext>
              </a:extLst>
            </p:cNvPr>
            <p:cNvSpPr/>
            <p:nvPr/>
          </p:nvSpPr>
          <p:spPr>
            <a:xfrm>
              <a:off x="5014000" y="3357650"/>
              <a:ext cx="7775" cy="4000"/>
            </a:xfrm>
            <a:custGeom>
              <a:avLst/>
              <a:gdLst/>
              <a:ahLst/>
              <a:cxnLst/>
              <a:rect l="l" t="t" r="r" b="b"/>
              <a:pathLst>
                <a:path w="311" h="160" extrusionOk="0">
                  <a:moveTo>
                    <a:pt x="134" y="1"/>
                  </a:moveTo>
                  <a:cubicBezTo>
                    <a:pt x="102" y="1"/>
                    <a:pt x="74" y="8"/>
                    <a:pt x="51" y="18"/>
                  </a:cubicBezTo>
                  <a:cubicBezTo>
                    <a:pt x="45" y="22"/>
                    <a:pt x="41" y="22"/>
                    <a:pt x="41" y="29"/>
                  </a:cubicBezTo>
                  <a:cubicBezTo>
                    <a:pt x="0" y="56"/>
                    <a:pt x="7" y="100"/>
                    <a:pt x="65" y="131"/>
                  </a:cubicBezTo>
                  <a:cubicBezTo>
                    <a:pt x="82" y="141"/>
                    <a:pt x="103" y="148"/>
                    <a:pt x="126" y="155"/>
                  </a:cubicBezTo>
                  <a:cubicBezTo>
                    <a:pt x="142" y="158"/>
                    <a:pt x="158" y="160"/>
                    <a:pt x="174" y="160"/>
                  </a:cubicBezTo>
                  <a:cubicBezTo>
                    <a:pt x="193" y="160"/>
                    <a:pt x="212" y="157"/>
                    <a:pt x="229" y="152"/>
                  </a:cubicBezTo>
                  <a:cubicBezTo>
                    <a:pt x="239" y="148"/>
                    <a:pt x="249" y="145"/>
                    <a:pt x="259" y="141"/>
                  </a:cubicBezTo>
                  <a:cubicBezTo>
                    <a:pt x="311" y="111"/>
                    <a:pt x="304" y="59"/>
                    <a:pt x="246" y="29"/>
                  </a:cubicBezTo>
                  <a:cubicBezTo>
                    <a:pt x="218" y="15"/>
                    <a:pt x="188" y="5"/>
                    <a:pt x="157" y="2"/>
                  </a:cubicBezTo>
                  <a:cubicBezTo>
                    <a:pt x="149" y="1"/>
                    <a:pt x="142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688;p43">
              <a:extLst>
                <a:ext uri="{FF2B5EF4-FFF2-40B4-BE49-F238E27FC236}">
                  <a16:creationId xmlns:a16="http://schemas.microsoft.com/office/drawing/2014/main" id="{12477014-E3DE-4C09-A772-CA56D5B91463}"/>
                </a:ext>
              </a:extLst>
            </p:cNvPr>
            <p:cNvSpPr/>
            <p:nvPr/>
          </p:nvSpPr>
          <p:spPr>
            <a:xfrm>
              <a:off x="4993950" y="3354775"/>
              <a:ext cx="25775" cy="32350"/>
            </a:xfrm>
            <a:custGeom>
              <a:avLst/>
              <a:gdLst/>
              <a:ahLst/>
              <a:cxnLst/>
              <a:rect l="l" t="t" r="r" b="b"/>
              <a:pathLst>
                <a:path w="1031" h="1294" extrusionOk="0">
                  <a:moveTo>
                    <a:pt x="713" y="0"/>
                  </a:moveTo>
                  <a:cubicBezTo>
                    <a:pt x="635" y="0"/>
                    <a:pt x="557" y="24"/>
                    <a:pt x="475" y="72"/>
                  </a:cubicBezTo>
                  <a:cubicBezTo>
                    <a:pt x="208" y="226"/>
                    <a:pt x="0" y="584"/>
                    <a:pt x="0" y="891"/>
                  </a:cubicBezTo>
                  <a:cubicBezTo>
                    <a:pt x="0" y="1007"/>
                    <a:pt x="31" y="1106"/>
                    <a:pt x="89" y="1178"/>
                  </a:cubicBezTo>
                  <a:cubicBezTo>
                    <a:pt x="147" y="1253"/>
                    <a:pt x="235" y="1294"/>
                    <a:pt x="335" y="1294"/>
                  </a:cubicBezTo>
                  <a:cubicBezTo>
                    <a:pt x="410" y="1294"/>
                    <a:pt x="492" y="1270"/>
                    <a:pt x="574" y="1223"/>
                  </a:cubicBezTo>
                  <a:cubicBezTo>
                    <a:pt x="587" y="1215"/>
                    <a:pt x="604" y="1205"/>
                    <a:pt x="618" y="1195"/>
                  </a:cubicBezTo>
                  <a:lnTo>
                    <a:pt x="519" y="1141"/>
                  </a:lnTo>
                  <a:cubicBezTo>
                    <a:pt x="453" y="1178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1"/>
                  </a:cubicBezTo>
                  <a:cubicBezTo>
                    <a:pt x="99" y="621"/>
                    <a:pt x="290" y="294"/>
                    <a:pt x="522" y="158"/>
                  </a:cubicBezTo>
                  <a:cubicBezTo>
                    <a:pt x="589" y="119"/>
                    <a:pt x="654" y="100"/>
                    <a:pt x="711" y="100"/>
                  </a:cubicBezTo>
                  <a:cubicBezTo>
                    <a:pt x="761" y="100"/>
                    <a:pt x="806" y="115"/>
                    <a:pt x="843" y="144"/>
                  </a:cubicBezTo>
                  <a:cubicBezTo>
                    <a:pt x="881" y="168"/>
                    <a:pt x="911" y="212"/>
                    <a:pt x="928" y="270"/>
                  </a:cubicBezTo>
                  <a:cubicBezTo>
                    <a:pt x="944" y="273"/>
                    <a:pt x="960" y="275"/>
                    <a:pt x="976" y="275"/>
                  </a:cubicBezTo>
                  <a:cubicBezTo>
                    <a:pt x="995" y="275"/>
                    <a:pt x="1014" y="272"/>
                    <a:pt x="1031" y="267"/>
                  </a:cubicBezTo>
                  <a:cubicBezTo>
                    <a:pt x="1017" y="209"/>
                    <a:pt x="993" y="158"/>
                    <a:pt x="959" y="117"/>
                  </a:cubicBezTo>
                  <a:cubicBezTo>
                    <a:pt x="901" y="45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689;p43">
              <a:extLst>
                <a:ext uri="{FF2B5EF4-FFF2-40B4-BE49-F238E27FC236}">
                  <a16:creationId xmlns:a16="http://schemas.microsoft.com/office/drawing/2014/main" id="{86F3CCC1-E09D-4E29-A9D6-98C9206D4F55}"/>
                </a:ext>
              </a:extLst>
            </p:cNvPr>
            <p:cNvSpPr/>
            <p:nvPr/>
          </p:nvSpPr>
          <p:spPr>
            <a:xfrm>
              <a:off x="5000100" y="3277125"/>
              <a:ext cx="164600" cy="84250"/>
            </a:xfrm>
            <a:custGeom>
              <a:avLst/>
              <a:gdLst/>
              <a:ahLst/>
              <a:cxnLst/>
              <a:rect l="l" t="t" r="r" b="b"/>
              <a:pathLst>
                <a:path w="6584" h="3370" extrusionOk="0">
                  <a:moveTo>
                    <a:pt x="6583" y="0"/>
                  </a:moveTo>
                  <a:lnTo>
                    <a:pt x="0" y="3219"/>
                  </a:lnTo>
                  <a:lnTo>
                    <a:pt x="0" y="3369"/>
                  </a:lnTo>
                  <a:lnTo>
                    <a:pt x="6498" y="257"/>
                  </a:lnTo>
                  <a:cubicBezTo>
                    <a:pt x="6546" y="229"/>
                    <a:pt x="6583" y="164"/>
                    <a:pt x="6583" y="110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690;p43">
              <a:extLst>
                <a:ext uri="{FF2B5EF4-FFF2-40B4-BE49-F238E27FC236}">
                  <a16:creationId xmlns:a16="http://schemas.microsoft.com/office/drawing/2014/main" id="{7EC7D988-945F-4F56-90ED-125FF56389F6}"/>
                </a:ext>
              </a:extLst>
            </p:cNvPr>
            <p:cNvSpPr/>
            <p:nvPr/>
          </p:nvSpPr>
          <p:spPr>
            <a:xfrm>
              <a:off x="5000175" y="3277125"/>
              <a:ext cx="164525" cy="84175"/>
            </a:xfrm>
            <a:custGeom>
              <a:avLst/>
              <a:gdLst/>
              <a:ahLst/>
              <a:cxnLst/>
              <a:rect l="l" t="t" r="r" b="b"/>
              <a:pathLst>
                <a:path w="6581" h="3367" extrusionOk="0">
                  <a:moveTo>
                    <a:pt x="6580" y="0"/>
                  </a:moveTo>
                  <a:cubicBezTo>
                    <a:pt x="6580" y="38"/>
                    <a:pt x="6557" y="72"/>
                    <a:pt x="6512" y="99"/>
                  </a:cubicBezTo>
                  <a:lnTo>
                    <a:pt x="0" y="3226"/>
                  </a:lnTo>
                  <a:lnTo>
                    <a:pt x="0" y="3366"/>
                  </a:lnTo>
                  <a:lnTo>
                    <a:pt x="6495" y="257"/>
                  </a:lnTo>
                  <a:cubicBezTo>
                    <a:pt x="6543" y="229"/>
                    <a:pt x="6580" y="164"/>
                    <a:pt x="6580" y="110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691;p43">
              <a:extLst>
                <a:ext uri="{FF2B5EF4-FFF2-40B4-BE49-F238E27FC236}">
                  <a16:creationId xmlns:a16="http://schemas.microsoft.com/office/drawing/2014/main" id="{21CCE21F-1C0C-4B5A-9F0D-9871E803530B}"/>
                </a:ext>
              </a:extLst>
            </p:cNvPr>
            <p:cNvSpPr/>
            <p:nvPr/>
          </p:nvSpPr>
          <p:spPr>
            <a:xfrm>
              <a:off x="4806825" y="3168425"/>
              <a:ext cx="358475" cy="190550"/>
            </a:xfrm>
            <a:custGeom>
              <a:avLst/>
              <a:gdLst/>
              <a:ahLst/>
              <a:cxnLst/>
              <a:rect l="l" t="t" r="r" b="b"/>
              <a:pathLst>
                <a:path w="14339" h="7622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219"/>
                  </a:lnTo>
                  <a:lnTo>
                    <a:pt x="7632" y="7622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692;p43">
              <a:extLst>
                <a:ext uri="{FF2B5EF4-FFF2-40B4-BE49-F238E27FC236}">
                  <a16:creationId xmlns:a16="http://schemas.microsoft.com/office/drawing/2014/main" id="{AEEAA6BA-064B-4E83-9608-E5C8EB0DFFA5}"/>
                </a:ext>
              </a:extLst>
            </p:cNvPr>
            <p:cNvSpPr/>
            <p:nvPr/>
          </p:nvSpPr>
          <p:spPr>
            <a:xfrm>
              <a:off x="4806825" y="3248800"/>
              <a:ext cx="190800" cy="159150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693;p43">
              <a:extLst>
                <a:ext uri="{FF2B5EF4-FFF2-40B4-BE49-F238E27FC236}">
                  <a16:creationId xmlns:a16="http://schemas.microsoft.com/office/drawing/2014/main" id="{1E12ADDD-58C7-4509-9756-5902A178F1AB}"/>
                </a:ext>
              </a:extLst>
            </p:cNvPr>
            <p:cNvSpPr/>
            <p:nvPr/>
          </p:nvSpPr>
          <p:spPr>
            <a:xfrm>
              <a:off x="4806825" y="3248800"/>
              <a:ext cx="190800" cy="159150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9"/>
                  </a:lnTo>
                  <a:lnTo>
                    <a:pt x="7632" y="4407"/>
                  </a:lnTo>
                  <a:lnTo>
                    <a:pt x="5843" y="3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694;p43">
              <a:extLst>
                <a:ext uri="{FF2B5EF4-FFF2-40B4-BE49-F238E27FC236}">
                  <a16:creationId xmlns:a16="http://schemas.microsoft.com/office/drawing/2014/main" id="{0F7ED0B1-8A30-49E2-9460-BCE82170BE33}"/>
                </a:ext>
              </a:extLst>
            </p:cNvPr>
            <p:cNvSpPr/>
            <p:nvPr/>
          </p:nvSpPr>
          <p:spPr>
            <a:xfrm>
              <a:off x="4942150" y="3344175"/>
              <a:ext cx="26225" cy="32300"/>
            </a:xfrm>
            <a:custGeom>
              <a:avLst/>
              <a:gdLst/>
              <a:ahLst/>
              <a:cxnLst/>
              <a:rect l="l" t="t" r="r" b="b"/>
              <a:pathLst>
                <a:path w="1049" h="1292" extrusionOk="0">
                  <a:moveTo>
                    <a:pt x="335" y="1"/>
                  </a:moveTo>
                  <a:cubicBezTo>
                    <a:pt x="137" y="1"/>
                    <a:pt x="0" y="162"/>
                    <a:pt x="0" y="401"/>
                  </a:cubicBezTo>
                  <a:cubicBezTo>
                    <a:pt x="0" y="708"/>
                    <a:pt x="209" y="1069"/>
                    <a:pt x="475" y="1223"/>
                  </a:cubicBezTo>
                  <a:cubicBezTo>
                    <a:pt x="557" y="1267"/>
                    <a:pt x="639" y="1291"/>
                    <a:pt x="713" y="1291"/>
                  </a:cubicBezTo>
                  <a:cubicBezTo>
                    <a:pt x="813" y="1291"/>
                    <a:pt x="901" y="1250"/>
                    <a:pt x="959" y="1176"/>
                  </a:cubicBezTo>
                  <a:cubicBezTo>
                    <a:pt x="1017" y="1104"/>
                    <a:pt x="1048" y="1008"/>
                    <a:pt x="1048" y="892"/>
                  </a:cubicBezTo>
                  <a:cubicBezTo>
                    <a:pt x="1048" y="585"/>
                    <a:pt x="840" y="226"/>
                    <a:pt x="573" y="73"/>
                  </a:cubicBezTo>
                  <a:cubicBezTo>
                    <a:pt x="491" y="25"/>
                    <a:pt x="410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695;p43">
              <a:extLst>
                <a:ext uri="{FF2B5EF4-FFF2-40B4-BE49-F238E27FC236}">
                  <a16:creationId xmlns:a16="http://schemas.microsoft.com/office/drawing/2014/main" id="{F547A6D5-A450-456E-B41D-89A24C0EEA3C}"/>
                </a:ext>
              </a:extLst>
            </p:cNvPr>
            <p:cNvSpPr/>
            <p:nvPr/>
          </p:nvSpPr>
          <p:spPr>
            <a:xfrm>
              <a:off x="4944625" y="3346650"/>
              <a:ext cx="21275" cy="27400"/>
            </a:xfrm>
            <a:custGeom>
              <a:avLst/>
              <a:gdLst/>
              <a:ahLst/>
              <a:cxnLst/>
              <a:rect l="l" t="t" r="r" b="b"/>
              <a:pathLst>
                <a:path w="851" h="1096" extrusionOk="0">
                  <a:moveTo>
                    <a:pt x="234" y="0"/>
                  </a:moveTo>
                  <a:cubicBezTo>
                    <a:pt x="96" y="0"/>
                    <a:pt x="0" y="111"/>
                    <a:pt x="0" y="302"/>
                  </a:cubicBezTo>
                  <a:cubicBezTo>
                    <a:pt x="0" y="574"/>
                    <a:pt x="192" y="902"/>
                    <a:pt x="427" y="1039"/>
                  </a:cubicBezTo>
                  <a:cubicBezTo>
                    <a:pt x="494" y="1077"/>
                    <a:pt x="557" y="1095"/>
                    <a:pt x="614" y="1095"/>
                  </a:cubicBezTo>
                  <a:cubicBezTo>
                    <a:pt x="753" y="1095"/>
                    <a:pt x="850" y="985"/>
                    <a:pt x="850" y="793"/>
                  </a:cubicBezTo>
                  <a:cubicBezTo>
                    <a:pt x="850" y="524"/>
                    <a:pt x="659" y="192"/>
                    <a:pt x="424" y="59"/>
                  </a:cubicBezTo>
                  <a:cubicBezTo>
                    <a:pt x="356" y="19"/>
                    <a:pt x="291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696;p43">
              <a:extLst>
                <a:ext uri="{FF2B5EF4-FFF2-40B4-BE49-F238E27FC236}">
                  <a16:creationId xmlns:a16="http://schemas.microsoft.com/office/drawing/2014/main" id="{8CFB9CD7-5F96-42C8-A320-1A5CDACBA57C}"/>
                </a:ext>
              </a:extLst>
            </p:cNvPr>
            <p:cNvSpPr/>
            <p:nvPr/>
          </p:nvSpPr>
          <p:spPr>
            <a:xfrm>
              <a:off x="4821425" y="3272325"/>
              <a:ext cx="106000" cy="81550"/>
            </a:xfrm>
            <a:custGeom>
              <a:avLst/>
              <a:gdLst/>
              <a:ahLst/>
              <a:cxnLst/>
              <a:rect l="l" t="t" r="r" b="b"/>
              <a:pathLst>
                <a:path w="4240" h="3262" extrusionOk="0">
                  <a:moveTo>
                    <a:pt x="258" y="0"/>
                  </a:moveTo>
                  <a:cubicBezTo>
                    <a:pt x="105" y="0"/>
                    <a:pt x="0" y="122"/>
                    <a:pt x="0" y="332"/>
                  </a:cubicBezTo>
                  <a:lnTo>
                    <a:pt x="0" y="482"/>
                  </a:lnTo>
                  <a:cubicBezTo>
                    <a:pt x="0" y="780"/>
                    <a:pt x="208" y="1142"/>
                    <a:pt x="464" y="1288"/>
                  </a:cubicBezTo>
                  <a:lnTo>
                    <a:pt x="3772" y="3199"/>
                  </a:lnTo>
                  <a:cubicBezTo>
                    <a:pt x="3846" y="3242"/>
                    <a:pt x="3917" y="3262"/>
                    <a:pt x="3980" y="3262"/>
                  </a:cubicBezTo>
                  <a:cubicBezTo>
                    <a:pt x="4134" y="3262"/>
                    <a:pt x="4239" y="3141"/>
                    <a:pt x="4239" y="2930"/>
                  </a:cubicBezTo>
                  <a:lnTo>
                    <a:pt x="4239" y="2780"/>
                  </a:lnTo>
                  <a:cubicBezTo>
                    <a:pt x="4239" y="2483"/>
                    <a:pt x="4030" y="2125"/>
                    <a:pt x="3772" y="1974"/>
                  </a:cubicBezTo>
                  <a:lnTo>
                    <a:pt x="464" y="63"/>
                  </a:lnTo>
                  <a:cubicBezTo>
                    <a:pt x="390" y="21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697;p43">
              <a:extLst>
                <a:ext uri="{FF2B5EF4-FFF2-40B4-BE49-F238E27FC236}">
                  <a16:creationId xmlns:a16="http://schemas.microsoft.com/office/drawing/2014/main" id="{AE89E73C-8DF1-46EF-B778-4C183A1D466A}"/>
                </a:ext>
              </a:extLst>
            </p:cNvPr>
            <p:cNvSpPr/>
            <p:nvPr/>
          </p:nvSpPr>
          <p:spPr>
            <a:xfrm>
              <a:off x="4997625" y="3357775"/>
              <a:ext cx="2575" cy="50175"/>
            </a:xfrm>
            <a:custGeom>
              <a:avLst/>
              <a:gdLst/>
              <a:ahLst/>
              <a:cxnLst/>
              <a:rect l="l" t="t" r="r" b="b"/>
              <a:pathLst>
                <a:path w="103" h="2007" extrusionOk="0">
                  <a:moveTo>
                    <a:pt x="102" y="0"/>
                  </a:move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698;p43">
              <a:extLst>
                <a:ext uri="{FF2B5EF4-FFF2-40B4-BE49-F238E27FC236}">
                  <a16:creationId xmlns:a16="http://schemas.microsoft.com/office/drawing/2014/main" id="{5D4A3C3E-68B9-4525-949D-CC8FFE6B8A83}"/>
                </a:ext>
              </a:extLst>
            </p:cNvPr>
            <p:cNvSpPr/>
            <p:nvPr/>
          </p:nvSpPr>
          <p:spPr>
            <a:xfrm>
              <a:off x="4997625" y="3357775"/>
              <a:ext cx="2575" cy="50175"/>
            </a:xfrm>
            <a:custGeom>
              <a:avLst/>
              <a:gdLst/>
              <a:ahLst/>
              <a:cxnLst/>
              <a:rect l="l" t="t" r="r" b="b"/>
              <a:pathLst>
                <a:path w="103" h="2007" extrusionOk="0">
                  <a:moveTo>
                    <a:pt x="102" y="0"/>
                  </a:moveTo>
                  <a:lnTo>
                    <a:pt x="65" y="17"/>
                  </a:ln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699;p43">
              <a:extLst>
                <a:ext uri="{FF2B5EF4-FFF2-40B4-BE49-F238E27FC236}">
                  <a16:creationId xmlns:a16="http://schemas.microsoft.com/office/drawing/2014/main" id="{CAEA264D-486F-4166-A704-DE9D890A238C}"/>
                </a:ext>
              </a:extLst>
            </p:cNvPr>
            <p:cNvSpPr/>
            <p:nvPr/>
          </p:nvSpPr>
          <p:spPr>
            <a:xfrm>
              <a:off x="4808525" y="3153425"/>
              <a:ext cx="360425" cy="199100"/>
            </a:xfrm>
            <a:custGeom>
              <a:avLst/>
              <a:gdLst/>
              <a:ahLst/>
              <a:cxnLst/>
              <a:rect l="l" t="t" r="r" b="b"/>
              <a:pathLst>
                <a:path w="14417" h="7964" extrusionOk="0">
                  <a:moveTo>
                    <a:pt x="6789" y="0"/>
                  </a:moveTo>
                  <a:lnTo>
                    <a:pt x="76" y="3392"/>
                  </a:lnTo>
                  <a:cubicBezTo>
                    <a:pt x="35" y="3416"/>
                    <a:pt x="0" y="3471"/>
                    <a:pt x="0" y="3512"/>
                  </a:cubicBezTo>
                  <a:cubicBezTo>
                    <a:pt x="0" y="3553"/>
                    <a:pt x="35" y="3604"/>
                    <a:pt x="76" y="3628"/>
                  </a:cubicBezTo>
                  <a:lnTo>
                    <a:pt x="7561" y="7946"/>
                  </a:lnTo>
                  <a:cubicBezTo>
                    <a:pt x="7581" y="7957"/>
                    <a:pt x="7608" y="7963"/>
                    <a:pt x="7636" y="7963"/>
                  </a:cubicBezTo>
                  <a:cubicBezTo>
                    <a:pt x="7663" y="7963"/>
                    <a:pt x="7690" y="7957"/>
                    <a:pt x="7711" y="7946"/>
                  </a:cubicBezTo>
                  <a:lnTo>
                    <a:pt x="14417" y="4553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700;p43">
              <a:extLst>
                <a:ext uri="{FF2B5EF4-FFF2-40B4-BE49-F238E27FC236}">
                  <a16:creationId xmlns:a16="http://schemas.microsoft.com/office/drawing/2014/main" id="{3C3D9566-8B0C-4CF4-87FD-CB0C4DC9A25E}"/>
                </a:ext>
              </a:extLst>
            </p:cNvPr>
            <p:cNvSpPr/>
            <p:nvPr/>
          </p:nvSpPr>
          <p:spPr>
            <a:xfrm>
              <a:off x="4809800" y="3238225"/>
              <a:ext cx="625" cy="450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25" y="0"/>
                  </a:lnTo>
                  <a:cubicBezTo>
                    <a:pt x="23" y="1"/>
                    <a:pt x="22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lnTo>
                    <a:pt x="22" y="3"/>
                  </a:lnTo>
                  <a:cubicBezTo>
                    <a:pt x="16" y="8"/>
                    <a:pt x="9" y="12"/>
                    <a:pt x="1" y="17"/>
                  </a:cubicBezTo>
                  <a:cubicBezTo>
                    <a:pt x="7" y="14"/>
                    <a:pt x="11" y="11"/>
                    <a:pt x="18" y="7"/>
                  </a:cubicBezTo>
                  <a:cubicBezTo>
                    <a:pt x="20" y="5"/>
                    <a:pt x="21" y="4"/>
                    <a:pt x="22" y="3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701;p43">
              <a:extLst>
                <a:ext uri="{FF2B5EF4-FFF2-40B4-BE49-F238E27FC236}">
                  <a16:creationId xmlns:a16="http://schemas.microsoft.com/office/drawing/2014/main" id="{9F6A9FF4-194D-4FF5-96FD-C0D9548D56A1}"/>
                </a:ext>
              </a:extLst>
            </p:cNvPr>
            <p:cNvSpPr/>
            <p:nvPr/>
          </p:nvSpPr>
          <p:spPr>
            <a:xfrm>
              <a:off x="4997525" y="3352050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1"/>
                  </a:moveTo>
                  <a:cubicBezTo>
                    <a:pt x="1" y="4"/>
                    <a:pt x="4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702;p43">
              <a:extLst>
                <a:ext uri="{FF2B5EF4-FFF2-40B4-BE49-F238E27FC236}">
                  <a16:creationId xmlns:a16="http://schemas.microsoft.com/office/drawing/2014/main" id="{22A72BFE-A35D-48B1-89EF-80AA2D1C5707}"/>
                </a:ext>
              </a:extLst>
            </p:cNvPr>
            <p:cNvSpPr/>
            <p:nvPr/>
          </p:nvSpPr>
          <p:spPr>
            <a:xfrm>
              <a:off x="4808525" y="3238400"/>
              <a:ext cx="190900" cy="114075"/>
            </a:xfrm>
            <a:custGeom>
              <a:avLst/>
              <a:gdLst/>
              <a:ahLst/>
              <a:cxnLst/>
              <a:rect l="l" t="t" r="r" b="b"/>
              <a:pathLst>
                <a:path w="7636" h="4563" extrusionOk="0">
                  <a:moveTo>
                    <a:pt x="69" y="0"/>
                  </a:moveTo>
                  <a:cubicBezTo>
                    <a:pt x="62" y="4"/>
                    <a:pt x="58" y="7"/>
                    <a:pt x="52" y="10"/>
                  </a:cubicBezTo>
                  <a:cubicBezTo>
                    <a:pt x="38" y="24"/>
                    <a:pt x="25" y="45"/>
                    <a:pt x="14" y="62"/>
                  </a:cubicBezTo>
                  <a:cubicBezTo>
                    <a:pt x="8" y="78"/>
                    <a:pt x="0" y="95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1"/>
                    <a:pt x="35" y="195"/>
                    <a:pt x="49" y="208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89" y="294"/>
                  </a:lnTo>
                  <a:lnTo>
                    <a:pt x="7561" y="4547"/>
                  </a:lnTo>
                  <a:lnTo>
                    <a:pt x="7564" y="4550"/>
                  </a:lnTo>
                  <a:cubicBezTo>
                    <a:pt x="7584" y="4560"/>
                    <a:pt x="7608" y="4563"/>
                    <a:pt x="7635" y="4563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78"/>
                  </a:lnTo>
                  <a:cubicBezTo>
                    <a:pt x="55" y="68"/>
                    <a:pt x="45" y="51"/>
                    <a:pt x="45" y="37"/>
                  </a:cubicBezTo>
                  <a:cubicBezTo>
                    <a:pt x="45" y="24"/>
                    <a:pt x="55" y="10"/>
                    <a:pt x="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703;p43">
              <a:extLst>
                <a:ext uri="{FF2B5EF4-FFF2-40B4-BE49-F238E27FC236}">
                  <a16:creationId xmlns:a16="http://schemas.microsoft.com/office/drawing/2014/main" id="{1BA54DF4-4F09-452E-A538-8008F1CDB408}"/>
                </a:ext>
              </a:extLst>
            </p:cNvPr>
            <p:cNvSpPr/>
            <p:nvPr/>
          </p:nvSpPr>
          <p:spPr>
            <a:xfrm>
              <a:off x="4810250" y="3235575"/>
              <a:ext cx="5450" cy="2850"/>
            </a:xfrm>
            <a:custGeom>
              <a:avLst/>
              <a:gdLst/>
              <a:ahLst/>
              <a:cxnLst/>
              <a:rect l="l" t="t" r="r" b="b"/>
              <a:pathLst>
                <a:path w="218" h="114" extrusionOk="0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cubicBezTo>
                    <a:pt x="3" y="109"/>
                    <a:pt x="3" y="109"/>
                    <a:pt x="0" y="113"/>
                  </a:cubicBezTo>
                  <a:cubicBezTo>
                    <a:pt x="3" y="109"/>
                    <a:pt x="3" y="109"/>
                    <a:pt x="7" y="106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704;p43">
              <a:extLst>
                <a:ext uri="{FF2B5EF4-FFF2-40B4-BE49-F238E27FC236}">
                  <a16:creationId xmlns:a16="http://schemas.microsoft.com/office/drawing/2014/main" id="{EF51248B-819B-44D8-B019-C66D317C33BE}"/>
                </a:ext>
              </a:extLst>
            </p:cNvPr>
            <p:cNvSpPr/>
            <p:nvPr/>
          </p:nvSpPr>
          <p:spPr>
            <a:xfrm>
              <a:off x="4809922" y="3235610"/>
              <a:ext cx="356575" cy="113250"/>
            </a:xfrm>
            <a:custGeom>
              <a:avLst/>
              <a:gdLst/>
              <a:ahLst/>
              <a:cxnLst/>
              <a:rect l="l" t="t" r="r" b="b"/>
              <a:pathLst>
                <a:path w="14263" h="4530" extrusionOk="0">
                  <a:moveTo>
                    <a:pt x="242" y="0"/>
                  </a:moveTo>
                  <a:lnTo>
                    <a:pt x="31" y="106"/>
                  </a:lnTo>
                  <a:cubicBezTo>
                    <a:pt x="27" y="109"/>
                    <a:pt x="27" y="109"/>
                    <a:pt x="24" y="113"/>
                  </a:cubicBezTo>
                  <a:cubicBezTo>
                    <a:pt x="10" y="123"/>
                    <a:pt x="0" y="137"/>
                    <a:pt x="0" y="150"/>
                  </a:cubicBezTo>
                  <a:cubicBezTo>
                    <a:pt x="0" y="164"/>
                    <a:pt x="10" y="181"/>
                    <a:pt x="31" y="191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1"/>
                  </a:lnTo>
                  <a:cubicBezTo>
                    <a:pt x="13601" y="1082"/>
                    <a:pt x="13444" y="1277"/>
                    <a:pt x="13273" y="1376"/>
                  </a:cubicBezTo>
                  <a:cubicBezTo>
                    <a:pt x="13198" y="1420"/>
                    <a:pt x="13119" y="1440"/>
                    <a:pt x="13048" y="1440"/>
                  </a:cubicBezTo>
                  <a:cubicBezTo>
                    <a:pt x="12990" y="1440"/>
                    <a:pt x="12935" y="1427"/>
                    <a:pt x="12888" y="1396"/>
                  </a:cubicBezTo>
                  <a:cubicBezTo>
                    <a:pt x="12884" y="1396"/>
                    <a:pt x="12881" y="1393"/>
                    <a:pt x="12881" y="1393"/>
                  </a:cubicBezTo>
                  <a:lnTo>
                    <a:pt x="13017" y="1314"/>
                  </a:lnTo>
                  <a:lnTo>
                    <a:pt x="13048" y="1314"/>
                  </a:lnTo>
                  <a:cubicBezTo>
                    <a:pt x="13109" y="1314"/>
                    <a:pt x="13168" y="1290"/>
                    <a:pt x="13209" y="1267"/>
                  </a:cubicBezTo>
                  <a:cubicBezTo>
                    <a:pt x="13362" y="1178"/>
                    <a:pt x="13499" y="1001"/>
                    <a:pt x="13598" y="789"/>
                  </a:cubicBezTo>
                  <a:lnTo>
                    <a:pt x="13368" y="659"/>
                  </a:lnTo>
                  <a:lnTo>
                    <a:pt x="13368" y="1109"/>
                  </a:lnTo>
                  <a:lnTo>
                    <a:pt x="7683" y="4184"/>
                  </a:lnTo>
                  <a:cubicBezTo>
                    <a:pt x="7659" y="4202"/>
                    <a:pt x="7625" y="4209"/>
                    <a:pt x="7590" y="4209"/>
                  </a:cubicBezTo>
                  <a:cubicBezTo>
                    <a:pt x="7573" y="4209"/>
                    <a:pt x="7553" y="4205"/>
                    <a:pt x="7536" y="4202"/>
                  </a:cubicBezTo>
                  <a:cubicBezTo>
                    <a:pt x="7522" y="4198"/>
                    <a:pt x="7508" y="4192"/>
                    <a:pt x="7495" y="4184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705;p43">
              <a:extLst>
                <a:ext uri="{FF2B5EF4-FFF2-40B4-BE49-F238E27FC236}">
                  <a16:creationId xmlns:a16="http://schemas.microsoft.com/office/drawing/2014/main" id="{639E4EA3-94A9-427C-B727-D3AE57B65883}"/>
                </a:ext>
              </a:extLst>
            </p:cNvPr>
            <p:cNvSpPr/>
            <p:nvPr/>
          </p:nvSpPr>
          <p:spPr>
            <a:xfrm>
              <a:off x="5158875" y="3267225"/>
              <a:ext cx="10075" cy="5150"/>
            </a:xfrm>
            <a:custGeom>
              <a:avLst/>
              <a:gdLst/>
              <a:ahLst/>
              <a:cxnLst/>
              <a:rect l="l" t="t" r="r" b="b"/>
              <a:pathLst>
                <a:path w="403" h="206" extrusionOk="0">
                  <a:moveTo>
                    <a:pt x="403" y="1"/>
                  </a:moveTo>
                  <a:lnTo>
                    <a:pt x="1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706;p43">
              <a:extLst>
                <a:ext uri="{FF2B5EF4-FFF2-40B4-BE49-F238E27FC236}">
                  <a16:creationId xmlns:a16="http://schemas.microsoft.com/office/drawing/2014/main" id="{68FE6150-314D-40FE-B328-BFC728545607}"/>
                </a:ext>
              </a:extLst>
            </p:cNvPr>
            <p:cNvSpPr/>
            <p:nvPr/>
          </p:nvSpPr>
          <p:spPr>
            <a:xfrm>
              <a:off x="5000500" y="3352050"/>
              <a:ext cx="800" cy="350"/>
            </a:xfrm>
            <a:custGeom>
              <a:avLst/>
              <a:gdLst/>
              <a:ahLst/>
              <a:cxnLst/>
              <a:rect l="l" t="t" r="r" b="b"/>
              <a:pathLst>
                <a:path w="32" h="14" extrusionOk="0">
                  <a:moveTo>
                    <a:pt x="32" y="1"/>
                  </a:moveTo>
                  <a:lnTo>
                    <a:pt x="32" y="1"/>
                  </a:lnTo>
                  <a:cubicBezTo>
                    <a:pt x="21" y="7"/>
                    <a:pt x="11" y="10"/>
                    <a:pt x="1" y="14"/>
                  </a:cubicBezTo>
                  <a:cubicBezTo>
                    <a:pt x="14" y="10"/>
                    <a:pt x="25" y="7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707;p43">
              <a:extLst>
                <a:ext uri="{FF2B5EF4-FFF2-40B4-BE49-F238E27FC236}">
                  <a16:creationId xmlns:a16="http://schemas.microsoft.com/office/drawing/2014/main" id="{46FAA9BA-A582-4EA1-9282-501356166222}"/>
                </a:ext>
              </a:extLst>
            </p:cNvPr>
            <p:cNvSpPr/>
            <p:nvPr/>
          </p:nvSpPr>
          <p:spPr>
            <a:xfrm>
              <a:off x="4999400" y="3263575"/>
              <a:ext cx="169550" cy="88900"/>
            </a:xfrm>
            <a:custGeom>
              <a:avLst/>
              <a:gdLst/>
              <a:ahLst/>
              <a:cxnLst/>
              <a:rect l="l" t="t" r="r" b="b"/>
              <a:pathLst>
                <a:path w="6782" h="3556" extrusionOk="0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6"/>
                  </a:lnTo>
                  <a:cubicBezTo>
                    <a:pt x="14" y="3556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0"/>
                  </a:cubicBezTo>
                  <a:lnTo>
                    <a:pt x="6380" y="352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708;p43">
              <a:extLst>
                <a:ext uri="{FF2B5EF4-FFF2-40B4-BE49-F238E27FC236}">
                  <a16:creationId xmlns:a16="http://schemas.microsoft.com/office/drawing/2014/main" id="{8323ABAF-CCEC-4514-89C5-EC64B90C58BC}"/>
                </a:ext>
              </a:extLst>
            </p:cNvPr>
            <p:cNvSpPr/>
            <p:nvPr/>
          </p:nvSpPr>
          <p:spPr>
            <a:xfrm>
              <a:off x="4975600" y="3105875"/>
              <a:ext cx="190900" cy="159175"/>
            </a:xfrm>
            <a:custGeom>
              <a:avLst/>
              <a:gdLst/>
              <a:ahLst/>
              <a:cxnLst/>
              <a:rect l="l" t="t" r="r" b="b"/>
              <a:pathLst>
                <a:path w="7636" h="6367" extrusionOk="0">
                  <a:moveTo>
                    <a:pt x="0" y="1"/>
                  </a:moveTo>
                  <a:lnTo>
                    <a:pt x="0" y="1964"/>
                  </a:lnTo>
                  <a:lnTo>
                    <a:pt x="7635" y="6366"/>
                  </a:lnTo>
                  <a:lnTo>
                    <a:pt x="7635" y="4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709;p43">
              <a:extLst>
                <a:ext uri="{FF2B5EF4-FFF2-40B4-BE49-F238E27FC236}">
                  <a16:creationId xmlns:a16="http://schemas.microsoft.com/office/drawing/2014/main" id="{B197E07A-3A60-4C65-8034-85B5A11C323A}"/>
                </a:ext>
              </a:extLst>
            </p:cNvPr>
            <p:cNvSpPr/>
            <p:nvPr/>
          </p:nvSpPr>
          <p:spPr>
            <a:xfrm>
              <a:off x="5133525" y="3220050"/>
              <a:ext cx="32975" cy="45000"/>
            </a:xfrm>
            <a:custGeom>
              <a:avLst/>
              <a:gdLst/>
              <a:ahLst/>
              <a:cxnLst/>
              <a:rect l="l" t="t" r="r" b="b"/>
              <a:pathLst>
                <a:path w="1319" h="1800" extrusionOk="0">
                  <a:moveTo>
                    <a:pt x="618" y="427"/>
                  </a:moveTo>
                  <a:lnTo>
                    <a:pt x="69" y="761"/>
                  </a:lnTo>
                  <a:cubicBezTo>
                    <a:pt x="45" y="799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10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3"/>
                    <a:pt x="725" y="489"/>
                    <a:pt x="622" y="427"/>
                  </a:cubicBezTo>
                  <a:close/>
                  <a:moveTo>
                    <a:pt x="1318" y="0"/>
                  </a:moveTo>
                  <a:lnTo>
                    <a:pt x="734" y="355"/>
                  </a:lnTo>
                  <a:cubicBezTo>
                    <a:pt x="847" y="454"/>
                    <a:pt x="909" y="635"/>
                    <a:pt x="898" y="867"/>
                  </a:cubicBezTo>
                  <a:cubicBezTo>
                    <a:pt x="895" y="1072"/>
                    <a:pt x="840" y="1283"/>
                    <a:pt x="752" y="1472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710;p43">
              <a:extLst>
                <a:ext uri="{FF2B5EF4-FFF2-40B4-BE49-F238E27FC236}">
                  <a16:creationId xmlns:a16="http://schemas.microsoft.com/office/drawing/2014/main" id="{7CC134BC-043E-4E34-9A72-D793F2B48FDC}"/>
                </a:ext>
              </a:extLst>
            </p:cNvPr>
            <p:cNvSpPr/>
            <p:nvPr/>
          </p:nvSpPr>
          <p:spPr>
            <a:xfrm>
              <a:off x="4808525" y="3137875"/>
              <a:ext cx="335350" cy="202900"/>
            </a:xfrm>
            <a:custGeom>
              <a:avLst/>
              <a:gdLst/>
              <a:ahLst/>
              <a:cxnLst/>
              <a:rect l="l" t="t" r="r" b="b"/>
              <a:pathLst>
                <a:path w="13414" h="8116" extrusionOk="0">
                  <a:moveTo>
                    <a:pt x="5782" y="0"/>
                  </a:moveTo>
                  <a:lnTo>
                    <a:pt x="96" y="3079"/>
                  </a:lnTo>
                  <a:cubicBezTo>
                    <a:pt x="41" y="3106"/>
                    <a:pt x="0" y="3182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796"/>
                  </a:cubicBezTo>
                  <a:lnTo>
                    <a:pt x="7544" y="8092"/>
                  </a:lnTo>
                  <a:cubicBezTo>
                    <a:pt x="7569" y="8108"/>
                    <a:pt x="7602" y="8116"/>
                    <a:pt x="7635" y="8116"/>
                  </a:cubicBezTo>
                  <a:cubicBezTo>
                    <a:pt x="7669" y="8116"/>
                    <a:pt x="7702" y="8108"/>
                    <a:pt x="7728" y="8092"/>
                  </a:cubicBezTo>
                  <a:lnTo>
                    <a:pt x="13413" y="5017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711;p43">
              <a:extLst>
                <a:ext uri="{FF2B5EF4-FFF2-40B4-BE49-F238E27FC236}">
                  <a16:creationId xmlns:a16="http://schemas.microsoft.com/office/drawing/2014/main" id="{BFABB191-DF43-4BBA-A63B-6E5AA723D59F}"/>
                </a:ext>
              </a:extLst>
            </p:cNvPr>
            <p:cNvSpPr/>
            <p:nvPr/>
          </p:nvSpPr>
          <p:spPr>
            <a:xfrm>
              <a:off x="4809550" y="3137875"/>
              <a:ext cx="334325" cy="187625"/>
            </a:xfrm>
            <a:custGeom>
              <a:avLst/>
              <a:gdLst/>
              <a:ahLst/>
              <a:cxnLst/>
              <a:rect l="l" t="t" r="r" b="b"/>
              <a:pathLst>
                <a:path w="13373" h="7505" extrusionOk="0">
                  <a:moveTo>
                    <a:pt x="5741" y="0"/>
                  </a:moveTo>
                  <a:lnTo>
                    <a:pt x="55" y="3079"/>
                  </a:lnTo>
                  <a:cubicBezTo>
                    <a:pt x="0" y="3106"/>
                    <a:pt x="0" y="3154"/>
                    <a:pt x="55" y="3185"/>
                  </a:cubicBezTo>
                  <a:lnTo>
                    <a:pt x="7503" y="7482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2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712;p43">
              <a:extLst>
                <a:ext uri="{FF2B5EF4-FFF2-40B4-BE49-F238E27FC236}">
                  <a16:creationId xmlns:a16="http://schemas.microsoft.com/office/drawing/2014/main" id="{FF3158AF-1DB9-4CAA-9EB2-D7C49B8F883B}"/>
                </a:ext>
              </a:extLst>
            </p:cNvPr>
            <p:cNvSpPr/>
            <p:nvPr/>
          </p:nvSpPr>
          <p:spPr>
            <a:xfrm>
              <a:off x="5124225" y="3245950"/>
              <a:ext cx="7700" cy="4025"/>
            </a:xfrm>
            <a:custGeom>
              <a:avLst/>
              <a:gdLst/>
              <a:ahLst/>
              <a:cxnLst/>
              <a:rect l="l" t="t" r="r" b="b"/>
              <a:pathLst>
                <a:path w="308" h="161" extrusionOk="0">
                  <a:moveTo>
                    <a:pt x="136" y="1"/>
                  </a:moveTo>
                  <a:cubicBezTo>
                    <a:pt x="104" y="1"/>
                    <a:pt x="72" y="8"/>
                    <a:pt x="48" y="19"/>
                  </a:cubicBezTo>
                  <a:lnTo>
                    <a:pt x="38" y="29"/>
                  </a:lnTo>
                  <a:cubicBezTo>
                    <a:pt x="1" y="56"/>
                    <a:pt x="7" y="101"/>
                    <a:pt x="62" y="132"/>
                  </a:cubicBezTo>
                  <a:cubicBezTo>
                    <a:pt x="83" y="142"/>
                    <a:pt x="103" y="152"/>
                    <a:pt x="127" y="155"/>
                  </a:cubicBezTo>
                  <a:cubicBezTo>
                    <a:pt x="141" y="158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5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5"/>
                    <a:pt x="188" y="6"/>
                    <a:pt x="155" y="1"/>
                  </a:cubicBezTo>
                  <a:cubicBezTo>
                    <a:pt x="149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713;p43">
              <a:extLst>
                <a:ext uri="{FF2B5EF4-FFF2-40B4-BE49-F238E27FC236}">
                  <a16:creationId xmlns:a16="http://schemas.microsoft.com/office/drawing/2014/main" id="{3CE61D00-7867-412F-8F56-3F87F3909913}"/>
                </a:ext>
              </a:extLst>
            </p:cNvPr>
            <p:cNvSpPr/>
            <p:nvPr/>
          </p:nvSpPr>
          <p:spPr>
            <a:xfrm>
              <a:off x="4808525" y="3215250"/>
              <a:ext cx="190900" cy="125550"/>
            </a:xfrm>
            <a:custGeom>
              <a:avLst/>
              <a:gdLst/>
              <a:ahLst/>
              <a:cxnLst/>
              <a:rect l="l" t="t" r="r" b="b"/>
              <a:pathLst>
                <a:path w="7636" h="5022" extrusionOk="0">
                  <a:moveTo>
                    <a:pt x="72" y="1"/>
                  </a:moveTo>
                  <a:cubicBezTo>
                    <a:pt x="31" y="35"/>
                    <a:pt x="0" y="93"/>
                    <a:pt x="0" y="144"/>
                  </a:cubicBezTo>
                  <a:lnTo>
                    <a:pt x="0" y="541"/>
                  </a:lnTo>
                  <a:cubicBezTo>
                    <a:pt x="0" y="599"/>
                    <a:pt x="41" y="673"/>
                    <a:pt x="93" y="704"/>
                  </a:cubicBezTo>
                  <a:lnTo>
                    <a:pt x="7540" y="4997"/>
                  </a:lnTo>
                  <a:cubicBezTo>
                    <a:pt x="7567" y="5015"/>
                    <a:pt x="7602" y="5022"/>
                    <a:pt x="7635" y="5022"/>
                  </a:cubicBezTo>
                  <a:lnTo>
                    <a:pt x="7635" y="4408"/>
                  </a:lnTo>
                  <a:cubicBezTo>
                    <a:pt x="7631" y="4408"/>
                    <a:pt x="7627" y="4408"/>
                    <a:pt x="7623" y="4408"/>
                  </a:cubicBezTo>
                  <a:cubicBezTo>
                    <a:pt x="7593" y="4408"/>
                    <a:pt x="7564" y="4399"/>
                    <a:pt x="7540" y="4387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714;p43">
              <a:extLst>
                <a:ext uri="{FF2B5EF4-FFF2-40B4-BE49-F238E27FC236}">
                  <a16:creationId xmlns:a16="http://schemas.microsoft.com/office/drawing/2014/main" id="{4E5F3CA0-E24B-4B30-BA42-8F6C02C73D5E}"/>
                </a:ext>
              </a:extLst>
            </p:cNvPr>
            <p:cNvSpPr/>
            <p:nvPr/>
          </p:nvSpPr>
          <p:spPr>
            <a:xfrm>
              <a:off x="5127900" y="3226975"/>
              <a:ext cx="28350" cy="44625"/>
            </a:xfrm>
            <a:custGeom>
              <a:avLst/>
              <a:gdLst/>
              <a:ahLst/>
              <a:cxnLst/>
              <a:rect l="l" t="t" r="r" b="b"/>
              <a:pathLst>
                <a:path w="1134" h="1785" extrusionOk="0">
                  <a:moveTo>
                    <a:pt x="749" y="0"/>
                  </a:moveTo>
                  <a:cubicBezTo>
                    <a:pt x="679" y="0"/>
                    <a:pt x="603" y="22"/>
                    <a:pt x="526" y="64"/>
                  </a:cubicBezTo>
                  <a:cubicBezTo>
                    <a:pt x="294" y="201"/>
                    <a:pt x="93" y="508"/>
                    <a:pt x="0" y="846"/>
                  </a:cubicBezTo>
                  <a:cubicBezTo>
                    <a:pt x="44" y="853"/>
                    <a:pt x="99" y="860"/>
                    <a:pt x="126" y="863"/>
                  </a:cubicBezTo>
                  <a:cubicBezTo>
                    <a:pt x="212" y="566"/>
                    <a:pt x="389" y="289"/>
                    <a:pt x="588" y="174"/>
                  </a:cubicBezTo>
                  <a:cubicBezTo>
                    <a:pt x="632" y="150"/>
                    <a:pt x="690" y="126"/>
                    <a:pt x="748" y="126"/>
                  </a:cubicBezTo>
                  <a:cubicBezTo>
                    <a:pt x="782" y="126"/>
                    <a:pt x="816" y="133"/>
                    <a:pt x="847" y="150"/>
                  </a:cubicBezTo>
                  <a:cubicBezTo>
                    <a:pt x="950" y="212"/>
                    <a:pt x="1004" y="376"/>
                    <a:pt x="997" y="587"/>
                  </a:cubicBezTo>
                  <a:cubicBezTo>
                    <a:pt x="986" y="993"/>
                    <a:pt x="755" y="1450"/>
                    <a:pt x="479" y="1611"/>
                  </a:cubicBezTo>
                  <a:cubicBezTo>
                    <a:pt x="435" y="1637"/>
                    <a:pt x="379" y="1661"/>
                    <a:pt x="319" y="1661"/>
                  </a:cubicBezTo>
                  <a:cubicBezTo>
                    <a:pt x="308" y="1661"/>
                    <a:pt x="298" y="1660"/>
                    <a:pt x="287" y="1658"/>
                  </a:cubicBezTo>
                  <a:lnTo>
                    <a:pt x="151" y="1737"/>
                  </a:lnTo>
                  <a:cubicBezTo>
                    <a:pt x="151" y="1737"/>
                    <a:pt x="154" y="1740"/>
                    <a:pt x="158" y="1740"/>
                  </a:cubicBezTo>
                  <a:cubicBezTo>
                    <a:pt x="205" y="1771"/>
                    <a:pt x="260" y="1784"/>
                    <a:pt x="318" y="1784"/>
                  </a:cubicBezTo>
                  <a:cubicBezTo>
                    <a:pt x="389" y="1784"/>
                    <a:pt x="468" y="1764"/>
                    <a:pt x="543" y="1720"/>
                  </a:cubicBezTo>
                  <a:cubicBezTo>
                    <a:pt x="857" y="1539"/>
                    <a:pt x="1113" y="1044"/>
                    <a:pt x="1123" y="590"/>
                  </a:cubicBezTo>
                  <a:cubicBezTo>
                    <a:pt x="1134" y="327"/>
                    <a:pt x="1055" y="130"/>
                    <a:pt x="912" y="44"/>
                  </a:cubicBezTo>
                  <a:cubicBezTo>
                    <a:pt x="862" y="15"/>
                    <a:pt x="808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715;p43">
              <a:extLst>
                <a:ext uri="{FF2B5EF4-FFF2-40B4-BE49-F238E27FC236}">
                  <a16:creationId xmlns:a16="http://schemas.microsoft.com/office/drawing/2014/main" id="{AA4CA891-5DE8-40F8-9DCA-65E65991DFC6}"/>
                </a:ext>
              </a:extLst>
            </p:cNvPr>
            <p:cNvSpPr/>
            <p:nvPr/>
          </p:nvSpPr>
          <p:spPr>
            <a:xfrm>
              <a:off x="4808525" y="3104600"/>
              <a:ext cx="360425" cy="216850"/>
            </a:xfrm>
            <a:custGeom>
              <a:avLst/>
              <a:gdLst/>
              <a:ahLst/>
              <a:cxnLst/>
              <a:rect l="l" t="t" r="r" b="b"/>
              <a:pathLst>
                <a:path w="14417" h="8674" extrusionOk="0">
                  <a:moveTo>
                    <a:pt x="6789" y="0"/>
                  </a:moveTo>
                  <a:lnTo>
                    <a:pt x="76" y="4099"/>
                  </a:lnTo>
                  <a:cubicBezTo>
                    <a:pt x="35" y="4124"/>
                    <a:pt x="0" y="4178"/>
                    <a:pt x="0" y="4219"/>
                  </a:cubicBezTo>
                  <a:cubicBezTo>
                    <a:pt x="0" y="4260"/>
                    <a:pt x="35" y="4311"/>
                    <a:pt x="76" y="4335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4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716;p43">
              <a:extLst>
                <a:ext uri="{FF2B5EF4-FFF2-40B4-BE49-F238E27FC236}">
                  <a16:creationId xmlns:a16="http://schemas.microsoft.com/office/drawing/2014/main" id="{28ECBE93-9044-4F1B-935B-CC79280B0D27}"/>
                </a:ext>
              </a:extLst>
            </p:cNvPr>
            <p:cNvSpPr/>
            <p:nvPr/>
          </p:nvSpPr>
          <p:spPr>
            <a:xfrm>
              <a:off x="4809725" y="3207075"/>
              <a:ext cx="2575" cy="7025"/>
            </a:xfrm>
            <a:custGeom>
              <a:avLst/>
              <a:gdLst/>
              <a:ahLst/>
              <a:cxnLst/>
              <a:rect l="l" t="t" r="r" b="b"/>
              <a:pathLst>
                <a:path w="103" h="281" extrusionOk="0">
                  <a:moveTo>
                    <a:pt x="28" y="0"/>
                  </a:moveTo>
                  <a:cubicBezTo>
                    <a:pt x="25" y="3"/>
                    <a:pt x="21" y="6"/>
                    <a:pt x="18" y="9"/>
                  </a:cubicBezTo>
                  <a:lnTo>
                    <a:pt x="18" y="9"/>
                  </a:lnTo>
                  <a:cubicBezTo>
                    <a:pt x="19" y="9"/>
                    <a:pt x="20" y="8"/>
                    <a:pt x="21" y="8"/>
                  </a:cubicBezTo>
                  <a:cubicBezTo>
                    <a:pt x="24" y="4"/>
                    <a:pt x="24" y="4"/>
                    <a:pt x="28" y="0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cubicBezTo>
                    <a:pt x="13" y="12"/>
                    <a:pt x="9" y="15"/>
                    <a:pt x="4" y="21"/>
                  </a:cubicBezTo>
                  <a:cubicBezTo>
                    <a:pt x="8" y="17"/>
                    <a:pt x="13" y="13"/>
                    <a:pt x="18" y="9"/>
                  </a:cubicBezTo>
                  <a:close/>
                  <a:moveTo>
                    <a:pt x="1" y="216"/>
                  </a:moveTo>
                  <a:cubicBezTo>
                    <a:pt x="8" y="223"/>
                    <a:pt x="13" y="228"/>
                    <a:pt x="20" y="232"/>
                  </a:cubicBezTo>
                  <a:lnTo>
                    <a:pt x="20" y="232"/>
                  </a:lnTo>
                  <a:cubicBezTo>
                    <a:pt x="14" y="228"/>
                    <a:pt x="7" y="222"/>
                    <a:pt x="1" y="216"/>
                  </a:cubicBezTo>
                  <a:close/>
                  <a:moveTo>
                    <a:pt x="20" y="232"/>
                  </a:moveTo>
                  <a:lnTo>
                    <a:pt x="20" y="232"/>
                  </a:lnTo>
                  <a:cubicBezTo>
                    <a:pt x="23" y="235"/>
                    <a:pt x="25" y="237"/>
                    <a:pt x="28" y="239"/>
                  </a:cubicBezTo>
                  <a:lnTo>
                    <a:pt x="103" y="280"/>
                  </a:lnTo>
                  <a:lnTo>
                    <a:pt x="103" y="280"/>
                  </a:lnTo>
                  <a:lnTo>
                    <a:pt x="28" y="236"/>
                  </a:lnTo>
                  <a:cubicBezTo>
                    <a:pt x="25" y="235"/>
                    <a:pt x="22" y="234"/>
                    <a:pt x="20" y="232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717;p43">
              <a:extLst>
                <a:ext uri="{FF2B5EF4-FFF2-40B4-BE49-F238E27FC236}">
                  <a16:creationId xmlns:a16="http://schemas.microsoft.com/office/drawing/2014/main" id="{F11A9CF2-35E0-48CA-B386-2AB5CD5BF863}"/>
                </a:ext>
              </a:extLst>
            </p:cNvPr>
            <p:cNvSpPr/>
            <p:nvPr/>
          </p:nvSpPr>
          <p:spPr>
            <a:xfrm>
              <a:off x="4812300" y="3214075"/>
              <a:ext cx="185325" cy="106925"/>
            </a:xfrm>
            <a:custGeom>
              <a:avLst/>
              <a:gdLst/>
              <a:ahLst/>
              <a:cxnLst/>
              <a:rect l="l" t="t" r="r" b="b"/>
              <a:pathLst>
                <a:path w="7413" h="4277" extrusionOk="0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718;p43">
              <a:extLst>
                <a:ext uri="{FF2B5EF4-FFF2-40B4-BE49-F238E27FC236}">
                  <a16:creationId xmlns:a16="http://schemas.microsoft.com/office/drawing/2014/main" id="{0030456D-3124-4743-A3DE-14033280ECE1}"/>
                </a:ext>
              </a:extLst>
            </p:cNvPr>
            <p:cNvSpPr/>
            <p:nvPr/>
          </p:nvSpPr>
          <p:spPr>
            <a:xfrm>
              <a:off x="4808525" y="3207250"/>
              <a:ext cx="190900" cy="114200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cubicBezTo>
                    <a:pt x="62" y="4"/>
                    <a:pt x="58" y="7"/>
                    <a:pt x="52" y="14"/>
                  </a:cubicBezTo>
                  <a:cubicBezTo>
                    <a:pt x="38" y="28"/>
                    <a:pt x="25" y="45"/>
                    <a:pt x="14" y="62"/>
                  </a:cubicBezTo>
                  <a:cubicBezTo>
                    <a:pt x="8" y="79"/>
                    <a:pt x="0" y="96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2"/>
                    <a:pt x="35" y="198"/>
                    <a:pt x="49" y="209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400"/>
                  </a:cubicBezTo>
                  <a:lnTo>
                    <a:pt x="76" y="79"/>
                  </a:lnTo>
                  <a:cubicBezTo>
                    <a:pt x="55" y="69"/>
                    <a:pt x="45" y="51"/>
                    <a:pt x="45" y="38"/>
                  </a:cubicBezTo>
                  <a:cubicBezTo>
                    <a:pt x="45" y="24"/>
                    <a:pt x="55" y="10"/>
                    <a:pt x="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719;p43">
              <a:extLst>
                <a:ext uri="{FF2B5EF4-FFF2-40B4-BE49-F238E27FC236}">
                  <a16:creationId xmlns:a16="http://schemas.microsoft.com/office/drawing/2014/main" id="{59230534-149D-43F6-AA66-C79A36AC4159}"/>
                </a:ext>
              </a:extLst>
            </p:cNvPr>
            <p:cNvSpPr/>
            <p:nvPr/>
          </p:nvSpPr>
          <p:spPr>
            <a:xfrm>
              <a:off x="4809375" y="3104600"/>
              <a:ext cx="359575" cy="213075"/>
            </a:xfrm>
            <a:custGeom>
              <a:avLst/>
              <a:gdLst/>
              <a:ahLst/>
              <a:cxnLst/>
              <a:rect l="l" t="t" r="r" b="b"/>
              <a:pathLst>
                <a:path w="14383" h="8523" extrusionOk="0">
                  <a:moveTo>
                    <a:pt x="6755" y="0"/>
                  </a:moveTo>
                  <a:lnTo>
                    <a:pt x="42" y="4099"/>
                  </a:lnTo>
                  <a:cubicBezTo>
                    <a:pt x="1" y="4124"/>
                    <a:pt x="1" y="4165"/>
                    <a:pt x="42" y="4185"/>
                  </a:cubicBezTo>
                  <a:lnTo>
                    <a:pt x="7527" y="8506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6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720;p43">
              <a:extLst>
                <a:ext uri="{FF2B5EF4-FFF2-40B4-BE49-F238E27FC236}">
                  <a16:creationId xmlns:a16="http://schemas.microsoft.com/office/drawing/2014/main" id="{F2FB4032-8A03-4C66-BE42-8371CCE38ABB}"/>
                </a:ext>
              </a:extLst>
            </p:cNvPr>
            <p:cNvSpPr/>
            <p:nvPr/>
          </p:nvSpPr>
          <p:spPr>
            <a:xfrm>
              <a:off x="5135250" y="3220050"/>
              <a:ext cx="31250" cy="19050"/>
            </a:xfrm>
            <a:custGeom>
              <a:avLst/>
              <a:gdLst/>
              <a:ahLst/>
              <a:cxnLst/>
              <a:rect l="l" t="t" r="r" b="b"/>
              <a:pathLst>
                <a:path w="1250" h="762" extrusionOk="0">
                  <a:moveTo>
                    <a:pt x="549" y="427"/>
                  </a:moveTo>
                  <a:lnTo>
                    <a:pt x="0" y="761"/>
                  </a:lnTo>
                  <a:lnTo>
                    <a:pt x="0" y="761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0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721;p43">
              <a:extLst>
                <a:ext uri="{FF2B5EF4-FFF2-40B4-BE49-F238E27FC236}">
                  <a16:creationId xmlns:a16="http://schemas.microsoft.com/office/drawing/2014/main" id="{0AC55DCC-26DD-4CC9-9DA1-36D6D903412D}"/>
                </a:ext>
              </a:extLst>
            </p:cNvPr>
            <p:cNvSpPr/>
            <p:nvPr/>
          </p:nvSpPr>
          <p:spPr>
            <a:xfrm>
              <a:off x="5000500" y="3242300"/>
              <a:ext cx="129475" cy="78950"/>
            </a:xfrm>
            <a:custGeom>
              <a:avLst/>
              <a:gdLst/>
              <a:ahLst/>
              <a:cxnLst/>
              <a:rect l="l" t="t" r="r" b="b"/>
              <a:pathLst>
                <a:path w="5179" h="3158" extrusionOk="0">
                  <a:moveTo>
                    <a:pt x="5178" y="1"/>
                  </a:moveTo>
                  <a:lnTo>
                    <a:pt x="32" y="3148"/>
                  </a:lnTo>
                  <a:cubicBezTo>
                    <a:pt x="21" y="3151"/>
                    <a:pt x="11" y="3154"/>
                    <a:pt x="1" y="3158"/>
                  </a:cubicBezTo>
                  <a:cubicBezTo>
                    <a:pt x="11" y="3154"/>
                    <a:pt x="21" y="3151"/>
                    <a:pt x="32" y="3148"/>
                  </a:cubicBezTo>
                  <a:lnTo>
                    <a:pt x="5178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722;p43">
              <a:extLst>
                <a:ext uri="{FF2B5EF4-FFF2-40B4-BE49-F238E27FC236}">
                  <a16:creationId xmlns:a16="http://schemas.microsoft.com/office/drawing/2014/main" id="{486A3B26-9005-4D77-97DE-CB611D74F62E}"/>
                </a:ext>
              </a:extLst>
            </p:cNvPr>
            <p:cNvSpPr/>
            <p:nvPr/>
          </p:nvSpPr>
          <p:spPr>
            <a:xfrm>
              <a:off x="5129950" y="3228925"/>
              <a:ext cx="21950" cy="13400"/>
            </a:xfrm>
            <a:custGeom>
              <a:avLst/>
              <a:gdLst/>
              <a:ahLst/>
              <a:cxnLst/>
              <a:rect l="l" t="t" r="r" b="b"/>
              <a:pathLst>
                <a:path w="878" h="536" extrusionOk="0">
                  <a:moveTo>
                    <a:pt x="212" y="406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6"/>
                  </a:lnTo>
                  <a:lnTo>
                    <a:pt x="212" y="406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723;p43">
              <a:extLst>
                <a:ext uri="{FF2B5EF4-FFF2-40B4-BE49-F238E27FC236}">
                  <a16:creationId xmlns:a16="http://schemas.microsoft.com/office/drawing/2014/main" id="{19ED2051-F7E8-4D4A-9D11-4092687F8B1F}"/>
                </a:ext>
              </a:extLst>
            </p:cNvPr>
            <p:cNvSpPr/>
            <p:nvPr/>
          </p:nvSpPr>
          <p:spPr>
            <a:xfrm>
              <a:off x="4999400" y="3214750"/>
              <a:ext cx="169550" cy="106700"/>
            </a:xfrm>
            <a:custGeom>
              <a:avLst/>
              <a:gdLst/>
              <a:ahLst/>
              <a:cxnLst/>
              <a:rect l="l" t="t" r="r" b="b"/>
              <a:pathLst>
                <a:path w="6782" h="4268" extrusionOk="0">
                  <a:moveTo>
                    <a:pt x="6782" y="0"/>
                  </a:moveTo>
                  <a:lnTo>
                    <a:pt x="76" y="4100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4"/>
                    <a:pt x="45" y="4260"/>
                  </a:cubicBezTo>
                  <a:cubicBezTo>
                    <a:pt x="55" y="4256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3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2"/>
                  </a:lnTo>
                  <a:lnTo>
                    <a:pt x="6683" y="72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724;p43">
              <a:extLst>
                <a:ext uri="{FF2B5EF4-FFF2-40B4-BE49-F238E27FC236}">
                  <a16:creationId xmlns:a16="http://schemas.microsoft.com/office/drawing/2014/main" id="{80FA95A0-82BB-4D2D-A962-38EF5E48B0C3}"/>
                </a:ext>
              </a:extLst>
            </p:cNvPr>
            <p:cNvSpPr/>
            <p:nvPr/>
          </p:nvSpPr>
          <p:spPr>
            <a:xfrm>
              <a:off x="5166475" y="3214850"/>
              <a:ext cx="2475" cy="50200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725;p43">
              <a:extLst>
                <a:ext uri="{FF2B5EF4-FFF2-40B4-BE49-F238E27FC236}">
                  <a16:creationId xmlns:a16="http://schemas.microsoft.com/office/drawing/2014/main" id="{E3259327-1BDF-451A-9189-9CFA7793FE62}"/>
                </a:ext>
              </a:extLst>
            </p:cNvPr>
            <p:cNvSpPr/>
            <p:nvPr/>
          </p:nvSpPr>
          <p:spPr>
            <a:xfrm>
              <a:off x="5166475" y="3214850"/>
              <a:ext cx="2475" cy="50200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726;p43">
              <a:extLst>
                <a:ext uri="{FF2B5EF4-FFF2-40B4-BE49-F238E27FC236}">
                  <a16:creationId xmlns:a16="http://schemas.microsoft.com/office/drawing/2014/main" id="{C3648F1D-5E35-403F-B5BD-5F0750E2BA74}"/>
                </a:ext>
              </a:extLst>
            </p:cNvPr>
            <p:cNvSpPr/>
            <p:nvPr/>
          </p:nvSpPr>
          <p:spPr>
            <a:xfrm>
              <a:off x="4806825" y="3102800"/>
              <a:ext cx="357875" cy="206675"/>
            </a:xfrm>
            <a:custGeom>
              <a:avLst/>
              <a:gdLst/>
              <a:ahLst/>
              <a:cxnLst/>
              <a:rect l="l" t="t" r="r" b="b"/>
              <a:pathLst>
                <a:path w="14315" h="8267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1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727;p43">
              <a:extLst>
                <a:ext uri="{FF2B5EF4-FFF2-40B4-BE49-F238E27FC236}">
                  <a16:creationId xmlns:a16="http://schemas.microsoft.com/office/drawing/2014/main" id="{0514CAA7-E01D-4502-82F1-3CF6B165B58F}"/>
                </a:ext>
              </a:extLst>
            </p:cNvPr>
            <p:cNvSpPr/>
            <p:nvPr/>
          </p:nvSpPr>
          <p:spPr>
            <a:xfrm>
              <a:off x="5000175" y="3207850"/>
              <a:ext cx="164525" cy="100100"/>
            </a:xfrm>
            <a:custGeom>
              <a:avLst/>
              <a:gdLst/>
              <a:ahLst/>
              <a:cxnLst/>
              <a:rect l="l" t="t" r="r" b="b"/>
              <a:pathLst>
                <a:path w="6581" h="4004" extrusionOk="0">
                  <a:moveTo>
                    <a:pt x="6580" y="0"/>
                  </a:moveTo>
                  <a:cubicBezTo>
                    <a:pt x="6580" y="35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9"/>
                    <a:pt x="6580" y="185"/>
                    <a:pt x="6580" y="147"/>
                  </a:cubicBezTo>
                  <a:lnTo>
                    <a:pt x="6580" y="126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6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728;p43">
              <a:extLst>
                <a:ext uri="{FF2B5EF4-FFF2-40B4-BE49-F238E27FC236}">
                  <a16:creationId xmlns:a16="http://schemas.microsoft.com/office/drawing/2014/main" id="{C1767B5D-40DD-4AB5-82C4-CB9226B38076}"/>
                </a:ext>
              </a:extLst>
            </p:cNvPr>
            <p:cNvSpPr/>
            <p:nvPr/>
          </p:nvSpPr>
          <p:spPr>
            <a:xfrm>
              <a:off x="4806825" y="3099150"/>
              <a:ext cx="358475" cy="206575"/>
            </a:xfrm>
            <a:custGeom>
              <a:avLst/>
              <a:gdLst/>
              <a:ahLst/>
              <a:cxnLst/>
              <a:rect l="l" t="t" r="r" b="b"/>
              <a:pathLst>
                <a:path w="14339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729;p43">
              <a:extLst>
                <a:ext uri="{FF2B5EF4-FFF2-40B4-BE49-F238E27FC236}">
                  <a16:creationId xmlns:a16="http://schemas.microsoft.com/office/drawing/2014/main" id="{DDCFA701-3577-4A79-AB24-E9DD2EE1333C}"/>
                </a:ext>
              </a:extLst>
            </p:cNvPr>
            <p:cNvSpPr/>
            <p:nvPr/>
          </p:nvSpPr>
          <p:spPr>
            <a:xfrm>
              <a:off x="5000175" y="3203575"/>
              <a:ext cx="164525" cy="100700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3"/>
                  </a:moveTo>
                  <a:lnTo>
                    <a:pt x="0" y="3287"/>
                  </a:lnTo>
                  <a:cubicBezTo>
                    <a:pt x="27" y="3298"/>
                    <a:pt x="54" y="3304"/>
                    <a:pt x="86" y="3304"/>
                  </a:cubicBezTo>
                  <a:cubicBezTo>
                    <a:pt x="140" y="3304"/>
                    <a:pt x="205" y="3284"/>
                    <a:pt x="270" y="3250"/>
                  </a:cubicBezTo>
                  <a:lnTo>
                    <a:pt x="294" y="3260"/>
                  </a:lnTo>
                  <a:lnTo>
                    <a:pt x="0" y="3093"/>
                  </a:lnTo>
                  <a:close/>
                  <a:moveTo>
                    <a:pt x="6386" y="1"/>
                  </a:moveTo>
                  <a:lnTo>
                    <a:pt x="6386" y="124"/>
                  </a:lnTo>
                  <a:lnTo>
                    <a:pt x="6376" y="130"/>
                  </a:lnTo>
                  <a:cubicBezTo>
                    <a:pt x="6396" y="175"/>
                    <a:pt x="6379" y="226"/>
                    <a:pt x="6314" y="263"/>
                  </a:cubicBezTo>
                  <a:lnTo>
                    <a:pt x="706" y="3499"/>
                  </a:lnTo>
                  <a:lnTo>
                    <a:pt x="369" y="3304"/>
                  </a:lnTo>
                  <a:cubicBezTo>
                    <a:pt x="355" y="3314"/>
                    <a:pt x="338" y="3322"/>
                    <a:pt x="325" y="3328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6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730;p43">
              <a:extLst>
                <a:ext uri="{FF2B5EF4-FFF2-40B4-BE49-F238E27FC236}">
                  <a16:creationId xmlns:a16="http://schemas.microsoft.com/office/drawing/2014/main" id="{F869D338-4BCA-43E9-A2A2-5F658EB9879A}"/>
                </a:ext>
              </a:extLst>
            </p:cNvPr>
            <p:cNvSpPr/>
            <p:nvPr/>
          </p:nvSpPr>
          <p:spPr>
            <a:xfrm>
              <a:off x="4827050" y="3098975"/>
              <a:ext cx="333050" cy="192075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7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4"/>
                  </a:cubicBezTo>
                  <a:lnTo>
                    <a:pt x="13311" y="4308"/>
                  </a:lnTo>
                  <a:lnTo>
                    <a:pt x="13311" y="3553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731;p43">
              <a:extLst>
                <a:ext uri="{FF2B5EF4-FFF2-40B4-BE49-F238E27FC236}">
                  <a16:creationId xmlns:a16="http://schemas.microsoft.com/office/drawing/2014/main" id="{D179DA70-4973-48CD-97DD-4B46634F720A}"/>
                </a:ext>
              </a:extLst>
            </p:cNvPr>
            <p:cNvSpPr/>
            <p:nvPr/>
          </p:nvSpPr>
          <p:spPr>
            <a:xfrm>
              <a:off x="4827050" y="3078400"/>
              <a:ext cx="333375" cy="192100"/>
            </a:xfrm>
            <a:custGeom>
              <a:avLst/>
              <a:gdLst/>
              <a:ahLst/>
              <a:cxnLst/>
              <a:rect l="l" t="t" r="r" b="b"/>
              <a:pathLst>
                <a:path w="13335" h="7684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4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732;p43">
              <a:extLst>
                <a:ext uri="{FF2B5EF4-FFF2-40B4-BE49-F238E27FC236}">
                  <a16:creationId xmlns:a16="http://schemas.microsoft.com/office/drawing/2014/main" id="{1D1C39EB-927F-46DF-ADA6-184FE3A4427D}"/>
                </a:ext>
              </a:extLst>
            </p:cNvPr>
            <p:cNvSpPr/>
            <p:nvPr/>
          </p:nvSpPr>
          <p:spPr>
            <a:xfrm>
              <a:off x="4827050" y="3160400"/>
              <a:ext cx="190800" cy="130650"/>
            </a:xfrm>
            <a:custGeom>
              <a:avLst/>
              <a:gdLst/>
              <a:ahLst/>
              <a:cxnLst/>
              <a:rect l="l" t="t" r="r" b="b"/>
              <a:pathLst>
                <a:path w="7632" h="5226" extrusionOk="0">
                  <a:moveTo>
                    <a:pt x="1" y="0"/>
                  </a:moveTo>
                  <a:lnTo>
                    <a:pt x="1" y="823"/>
                  </a:lnTo>
                  <a:lnTo>
                    <a:pt x="7631" y="5226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733;p43">
              <a:extLst>
                <a:ext uri="{FF2B5EF4-FFF2-40B4-BE49-F238E27FC236}">
                  <a16:creationId xmlns:a16="http://schemas.microsoft.com/office/drawing/2014/main" id="{0A978E3C-D50D-432A-80F2-7EE9A6C148F3}"/>
                </a:ext>
              </a:extLst>
            </p:cNvPr>
            <p:cNvSpPr/>
            <p:nvPr/>
          </p:nvSpPr>
          <p:spPr>
            <a:xfrm>
              <a:off x="5014000" y="3259100"/>
              <a:ext cx="7775" cy="4000"/>
            </a:xfrm>
            <a:custGeom>
              <a:avLst/>
              <a:gdLst/>
              <a:ahLst/>
              <a:cxnLst/>
              <a:rect l="l" t="t" r="r" b="b"/>
              <a:pathLst>
                <a:path w="311" h="160" extrusionOk="0">
                  <a:moveTo>
                    <a:pt x="137" y="1"/>
                  </a:moveTo>
                  <a:cubicBezTo>
                    <a:pt x="104" y="1"/>
                    <a:pt x="74" y="7"/>
                    <a:pt x="51" y="22"/>
                  </a:cubicBezTo>
                  <a:cubicBezTo>
                    <a:pt x="45" y="22"/>
                    <a:pt x="41" y="25"/>
                    <a:pt x="41" y="28"/>
                  </a:cubicBezTo>
                  <a:cubicBezTo>
                    <a:pt x="0" y="60"/>
                    <a:pt x="7" y="100"/>
                    <a:pt x="65" y="135"/>
                  </a:cubicBezTo>
                  <a:cubicBezTo>
                    <a:pt x="82" y="145"/>
                    <a:pt x="103" y="151"/>
                    <a:pt x="126" y="155"/>
                  </a:cubicBezTo>
                  <a:cubicBezTo>
                    <a:pt x="142" y="158"/>
                    <a:pt x="157" y="160"/>
                    <a:pt x="173" y="160"/>
                  </a:cubicBezTo>
                  <a:cubicBezTo>
                    <a:pt x="192" y="160"/>
                    <a:pt x="211" y="157"/>
                    <a:pt x="229" y="151"/>
                  </a:cubicBezTo>
                  <a:cubicBezTo>
                    <a:pt x="239" y="151"/>
                    <a:pt x="249" y="148"/>
                    <a:pt x="259" y="141"/>
                  </a:cubicBezTo>
                  <a:cubicBezTo>
                    <a:pt x="311" y="114"/>
                    <a:pt x="304" y="63"/>
                    <a:pt x="246" y="28"/>
                  </a:cubicBezTo>
                  <a:cubicBezTo>
                    <a:pt x="218" y="15"/>
                    <a:pt x="188" y="5"/>
                    <a:pt x="157" y="1"/>
                  </a:cubicBezTo>
                  <a:cubicBezTo>
                    <a:pt x="150" y="1"/>
                    <a:pt x="143" y="1"/>
                    <a:pt x="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734;p43">
              <a:extLst>
                <a:ext uri="{FF2B5EF4-FFF2-40B4-BE49-F238E27FC236}">
                  <a16:creationId xmlns:a16="http://schemas.microsoft.com/office/drawing/2014/main" id="{010B902E-6C15-4E1C-A71D-AEDD9C903B09}"/>
                </a:ext>
              </a:extLst>
            </p:cNvPr>
            <p:cNvSpPr/>
            <p:nvPr/>
          </p:nvSpPr>
          <p:spPr>
            <a:xfrm>
              <a:off x="4993950" y="3256325"/>
              <a:ext cx="25775" cy="32275"/>
            </a:xfrm>
            <a:custGeom>
              <a:avLst/>
              <a:gdLst/>
              <a:ahLst/>
              <a:cxnLst/>
              <a:rect l="l" t="t" r="r" b="b"/>
              <a:pathLst>
                <a:path w="1031" h="1291" extrusionOk="0">
                  <a:moveTo>
                    <a:pt x="713" y="0"/>
                  </a:moveTo>
                  <a:cubicBezTo>
                    <a:pt x="635" y="0"/>
                    <a:pt x="557" y="24"/>
                    <a:pt x="475" y="71"/>
                  </a:cubicBezTo>
                  <a:cubicBezTo>
                    <a:pt x="208" y="221"/>
                    <a:pt x="0" y="583"/>
                    <a:pt x="0" y="891"/>
                  </a:cubicBezTo>
                  <a:cubicBezTo>
                    <a:pt x="0" y="1007"/>
                    <a:pt x="31" y="1102"/>
                    <a:pt x="89" y="1174"/>
                  </a:cubicBezTo>
                  <a:cubicBezTo>
                    <a:pt x="147" y="1249"/>
                    <a:pt x="235" y="1290"/>
                    <a:pt x="335" y="1290"/>
                  </a:cubicBezTo>
                  <a:cubicBezTo>
                    <a:pt x="410" y="1290"/>
                    <a:pt x="492" y="1266"/>
                    <a:pt x="574" y="1218"/>
                  </a:cubicBezTo>
                  <a:cubicBezTo>
                    <a:pt x="587" y="1212"/>
                    <a:pt x="604" y="1204"/>
                    <a:pt x="618" y="1194"/>
                  </a:cubicBezTo>
                  <a:lnTo>
                    <a:pt x="519" y="1140"/>
                  </a:lnTo>
                  <a:cubicBezTo>
                    <a:pt x="453" y="1176"/>
                    <a:pt x="391" y="1194"/>
                    <a:pt x="336" y="1194"/>
                  </a:cubicBezTo>
                  <a:cubicBezTo>
                    <a:pt x="196" y="1194"/>
                    <a:pt x="99" y="1082"/>
                    <a:pt x="99" y="891"/>
                  </a:cubicBezTo>
                  <a:cubicBezTo>
                    <a:pt x="99" y="621"/>
                    <a:pt x="290" y="290"/>
                    <a:pt x="522" y="157"/>
                  </a:cubicBezTo>
                  <a:cubicBezTo>
                    <a:pt x="589" y="117"/>
                    <a:pt x="654" y="98"/>
                    <a:pt x="711" y="98"/>
                  </a:cubicBezTo>
                  <a:cubicBezTo>
                    <a:pt x="762" y="98"/>
                    <a:pt x="807" y="113"/>
                    <a:pt x="843" y="139"/>
                  </a:cubicBezTo>
                  <a:cubicBezTo>
                    <a:pt x="881" y="167"/>
                    <a:pt x="911" y="208"/>
                    <a:pt x="928" y="266"/>
                  </a:cubicBezTo>
                  <a:cubicBezTo>
                    <a:pt x="944" y="269"/>
                    <a:pt x="959" y="271"/>
                    <a:pt x="975" y="271"/>
                  </a:cubicBezTo>
                  <a:cubicBezTo>
                    <a:pt x="994" y="271"/>
                    <a:pt x="1013" y="268"/>
                    <a:pt x="1031" y="262"/>
                  </a:cubicBezTo>
                  <a:cubicBezTo>
                    <a:pt x="1017" y="205"/>
                    <a:pt x="993" y="153"/>
                    <a:pt x="959" y="112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735;p43">
              <a:extLst>
                <a:ext uri="{FF2B5EF4-FFF2-40B4-BE49-F238E27FC236}">
                  <a16:creationId xmlns:a16="http://schemas.microsoft.com/office/drawing/2014/main" id="{B0E22351-8FB0-4834-99EE-B4A9FFA58950}"/>
                </a:ext>
              </a:extLst>
            </p:cNvPr>
            <p:cNvSpPr/>
            <p:nvPr/>
          </p:nvSpPr>
          <p:spPr>
            <a:xfrm>
              <a:off x="5000100" y="3178675"/>
              <a:ext cx="164600" cy="84125"/>
            </a:xfrm>
            <a:custGeom>
              <a:avLst/>
              <a:gdLst/>
              <a:ahLst/>
              <a:cxnLst/>
              <a:rect l="l" t="t" r="r" b="b"/>
              <a:pathLst>
                <a:path w="6584" h="3365" extrusionOk="0">
                  <a:moveTo>
                    <a:pt x="6583" y="0"/>
                  </a:moveTo>
                  <a:lnTo>
                    <a:pt x="0" y="3215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736;p43">
              <a:extLst>
                <a:ext uri="{FF2B5EF4-FFF2-40B4-BE49-F238E27FC236}">
                  <a16:creationId xmlns:a16="http://schemas.microsoft.com/office/drawing/2014/main" id="{CF27B15E-5C12-4154-A226-DD8892FA1F6F}"/>
                </a:ext>
              </a:extLst>
            </p:cNvPr>
            <p:cNvSpPr/>
            <p:nvPr/>
          </p:nvSpPr>
          <p:spPr>
            <a:xfrm>
              <a:off x="5000175" y="3178675"/>
              <a:ext cx="164525" cy="84125"/>
            </a:xfrm>
            <a:custGeom>
              <a:avLst/>
              <a:gdLst/>
              <a:ahLst/>
              <a:cxnLst/>
              <a:rect l="l" t="t" r="r" b="b"/>
              <a:pathLst>
                <a:path w="6581" h="3365" extrusionOk="0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737;p43">
              <a:extLst>
                <a:ext uri="{FF2B5EF4-FFF2-40B4-BE49-F238E27FC236}">
                  <a16:creationId xmlns:a16="http://schemas.microsoft.com/office/drawing/2014/main" id="{49A8096E-A81E-4F36-B34F-DDB8E72FE91F}"/>
                </a:ext>
              </a:extLst>
            </p:cNvPr>
            <p:cNvSpPr/>
            <p:nvPr/>
          </p:nvSpPr>
          <p:spPr>
            <a:xfrm>
              <a:off x="4806825" y="3069950"/>
              <a:ext cx="358475" cy="190575"/>
            </a:xfrm>
            <a:custGeom>
              <a:avLst/>
              <a:gdLst/>
              <a:ahLst/>
              <a:cxnLst/>
              <a:rect l="l" t="t" r="r" b="b"/>
              <a:pathLst>
                <a:path w="14339" h="7623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216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738;p43">
              <a:extLst>
                <a:ext uri="{FF2B5EF4-FFF2-40B4-BE49-F238E27FC236}">
                  <a16:creationId xmlns:a16="http://schemas.microsoft.com/office/drawing/2014/main" id="{000965BE-49F1-4A8E-BB69-2D3D2424B96A}"/>
                </a:ext>
              </a:extLst>
            </p:cNvPr>
            <p:cNvSpPr/>
            <p:nvPr/>
          </p:nvSpPr>
          <p:spPr>
            <a:xfrm>
              <a:off x="4806825" y="3150250"/>
              <a:ext cx="190800" cy="159225"/>
            </a:xfrm>
            <a:custGeom>
              <a:avLst/>
              <a:gdLst/>
              <a:ahLst/>
              <a:cxnLst/>
              <a:rect l="l" t="t" r="r" b="b"/>
              <a:pathLst>
                <a:path w="7632" h="6369" extrusionOk="0">
                  <a:moveTo>
                    <a:pt x="0" y="0"/>
                  </a:moveTo>
                  <a:lnTo>
                    <a:pt x="0" y="1963"/>
                  </a:lnTo>
                  <a:lnTo>
                    <a:pt x="7632" y="6369"/>
                  </a:lnTo>
                  <a:lnTo>
                    <a:pt x="7632" y="4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739;p43">
              <a:extLst>
                <a:ext uri="{FF2B5EF4-FFF2-40B4-BE49-F238E27FC236}">
                  <a16:creationId xmlns:a16="http://schemas.microsoft.com/office/drawing/2014/main" id="{DB724247-2E04-48FD-8BAC-4F9DCA188B59}"/>
                </a:ext>
              </a:extLst>
            </p:cNvPr>
            <p:cNvSpPr/>
            <p:nvPr/>
          </p:nvSpPr>
          <p:spPr>
            <a:xfrm>
              <a:off x="4806825" y="3150350"/>
              <a:ext cx="190800" cy="159125"/>
            </a:xfrm>
            <a:custGeom>
              <a:avLst/>
              <a:gdLst/>
              <a:ahLst/>
              <a:cxnLst/>
              <a:rect l="l" t="t" r="r" b="b"/>
              <a:pathLst>
                <a:path w="7632" h="6365" extrusionOk="0">
                  <a:moveTo>
                    <a:pt x="0" y="0"/>
                  </a:moveTo>
                  <a:lnTo>
                    <a:pt x="0" y="1959"/>
                  </a:lnTo>
                  <a:lnTo>
                    <a:pt x="7632" y="6365"/>
                  </a:lnTo>
                  <a:lnTo>
                    <a:pt x="7632" y="4877"/>
                  </a:lnTo>
                  <a:lnTo>
                    <a:pt x="7632" y="4645"/>
                  </a:lnTo>
                  <a:lnTo>
                    <a:pt x="7632" y="4406"/>
                  </a:lnTo>
                  <a:lnTo>
                    <a:pt x="5843" y="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740;p43">
              <a:extLst>
                <a:ext uri="{FF2B5EF4-FFF2-40B4-BE49-F238E27FC236}">
                  <a16:creationId xmlns:a16="http://schemas.microsoft.com/office/drawing/2014/main" id="{6C930DAF-9869-4EDA-AA9E-1A4690DAA3FD}"/>
                </a:ext>
              </a:extLst>
            </p:cNvPr>
            <p:cNvSpPr/>
            <p:nvPr/>
          </p:nvSpPr>
          <p:spPr>
            <a:xfrm>
              <a:off x="4942150" y="3245650"/>
              <a:ext cx="26225" cy="32350"/>
            </a:xfrm>
            <a:custGeom>
              <a:avLst/>
              <a:gdLst/>
              <a:ahLst/>
              <a:cxnLst/>
              <a:rect l="l" t="t" r="r" b="b"/>
              <a:pathLst>
                <a:path w="1049" h="1294" extrusionOk="0">
                  <a:moveTo>
                    <a:pt x="335" y="0"/>
                  </a:moveTo>
                  <a:cubicBezTo>
                    <a:pt x="137" y="0"/>
                    <a:pt x="0" y="161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7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4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741;p43">
              <a:extLst>
                <a:ext uri="{FF2B5EF4-FFF2-40B4-BE49-F238E27FC236}">
                  <a16:creationId xmlns:a16="http://schemas.microsoft.com/office/drawing/2014/main" id="{4A6B69BC-5D3F-4438-A61E-1EDE03374E60}"/>
                </a:ext>
              </a:extLst>
            </p:cNvPr>
            <p:cNvSpPr/>
            <p:nvPr/>
          </p:nvSpPr>
          <p:spPr>
            <a:xfrm>
              <a:off x="4944625" y="3248100"/>
              <a:ext cx="21275" cy="27425"/>
            </a:xfrm>
            <a:custGeom>
              <a:avLst/>
              <a:gdLst/>
              <a:ahLst/>
              <a:cxnLst/>
              <a:rect l="l" t="t" r="r" b="b"/>
              <a:pathLst>
                <a:path w="851" h="1097" extrusionOk="0">
                  <a:moveTo>
                    <a:pt x="236" y="1"/>
                  </a:moveTo>
                  <a:cubicBezTo>
                    <a:pt x="97" y="1"/>
                    <a:pt x="0" y="113"/>
                    <a:pt x="0" y="305"/>
                  </a:cubicBezTo>
                  <a:cubicBezTo>
                    <a:pt x="0" y="575"/>
                    <a:pt x="192" y="903"/>
                    <a:pt x="427" y="1038"/>
                  </a:cubicBezTo>
                  <a:cubicBezTo>
                    <a:pt x="494" y="1078"/>
                    <a:pt x="558" y="1097"/>
                    <a:pt x="614" y="1097"/>
                  </a:cubicBezTo>
                  <a:cubicBezTo>
                    <a:pt x="754" y="1097"/>
                    <a:pt x="850" y="984"/>
                    <a:pt x="850" y="793"/>
                  </a:cubicBezTo>
                  <a:cubicBezTo>
                    <a:pt x="850" y="523"/>
                    <a:pt x="659" y="196"/>
                    <a:pt x="424" y="59"/>
                  </a:cubicBezTo>
                  <a:cubicBezTo>
                    <a:pt x="357" y="20"/>
                    <a:pt x="293" y="1"/>
                    <a:pt x="2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742;p43">
              <a:extLst>
                <a:ext uri="{FF2B5EF4-FFF2-40B4-BE49-F238E27FC236}">
                  <a16:creationId xmlns:a16="http://schemas.microsoft.com/office/drawing/2014/main" id="{C04BB695-DFCA-4DF2-AF10-6A51BC4CA22E}"/>
                </a:ext>
              </a:extLst>
            </p:cNvPr>
            <p:cNvSpPr/>
            <p:nvPr/>
          </p:nvSpPr>
          <p:spPr>
            <a:xfrm>
              <a:off x="4821425" y="3173825"/>
              <a:ext cx="106000" cy="81550"/>
            </a:xfrm>
            <a:custGeom>
              <a:avLst/>
              <a:gdLst/>
              <a:ahLst/>
              <a:cxnLst/>
              <a:rect l="l" t="t" r="r" b="b"/>
              <a:pathLst>
                <a:path w="4240" h="3262" extrusionOk="0">
                  <a:moveTo>
                    <a:pt x="257" y="0"/>
                  </a:moveTo>
                  <a:cubicBezTo>
                    <a:pt x="105" y="0"/>
                    <a:pt x="0" y="123"/>
                    <a:pt x="0" y="334"/>
                  </a:cubicBezTo>
                  <a:lnTo>
                    <a:pt x="0" y="481"/>
                  </a:lnTo>
                  <a:cubicBezTo>
                    <a:pt x="0" y="777"/>
                    <a:pt x="208" y="1139"/>
                    <a:pt x="464" y="1286"/>
                  </a:cubicBezTo>
                  <a:lnTo>
                    <a:pt x="3772" y="3198"/>
                  </a:lnTo>
                  <a:cubicBezTo>
                    <a:pt x="3847" y="3241"/>
                    <a:pt x="3917" y="3262"/>
                    <a:pt x="3980" y="3262"/>
                  </a:cubicBezTo>
                  <a:cubicBezTo>
                    <a:pt x="4134" y="3262"/>
                    <a:pt x="4239" y="3139"/>
                    <a:pt x="4239" y="2927"/>
                  </a:cubicBezTo>
                  <a:lnTo>
                    <a:pt x="4239" y="2781"/>
                  </a:lnTo>
                  <a:cubicBezTo>
                    <a:pt x="4239" y="2484"/>
                    <a:pt x="4030" y="2122"/>
                    <a:pt x="3772" y="1972"/>
                  </a:cubicBezTo>
                  <a:lnTo>
                    <a:pt x="464" y="65"/>
                  </a:lnTo>
                  <a:cubicBezTo>
                    <a:pt x="390" y="21"/>
                    <a:pt x="319" y="0"/>
                    <a:pt x="2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743;p43">
              <a:extLst>
                <a:ext uri="{FF2B5EF4-FFF2-40B4-BE49-F238E27FC236}">
                  <a16:creationId xmlns:a16="http://schemas.microsoft.com/office/drawing/2014/main" id="{5392BBA3-AE96-4A6A-B743-6BECDA6AD368}"/>
                </a:ext>
              </a:extLst>
            </p:cNvPr>
            <p:cNvSpPr/>
            <p:nvPr/>
          </p:nvSpPr>
          <p:spPr>
            <a:xfrm>
              <a:off x="4997625" y="3259200"/>
              <a:ext cx="2575" cy="50275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744;p43">
              <a:extLst>
                <a:ext uri="{FF2B5EF4-FFF2-40B4-BE49-F238E27FC236}">
                  <a16:creationId xmlns:a16="http://schemas.microsoft.com/office/drawing/2014/main" id="{0E3CA838-E893-4CA1-A6AA-E99B3F1121CF}"/>
                </a:ext>
              </a:extLst>
            </p:cNvPr>
            <p:cNvSpPr/>
            <p:nvPr/>
          </p:nvSpPr>
          <p:spPr>
            <a:xfrm>
              <a:off x="4997625" y="3259200"/>
              <a:ext cx="2575" cy="50275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5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745;p43">
              <a:extLst>
                <a:ext uri="{FF2B5EF4-FFF2-40B4-BE49-F238E27FC236}">
                  <a16:creationId xmlns:a16="http://schemas.microsoft.com/office/drawing/2014/main" id="{316BAFA0-F7BB-4B8F-82EC-0EB1ACF344F4}"/>
                </a:ext>
              </a:extLst>
            </p:cNvPr>
            <p:cNvSpPr/>
            <p:nvPr/>
          </p:nvSpPr>
          <p:spPr>
            <a:xfrm>
              <a:off x="4808525" y="3051950"/>
              <a:ext cx="360425" cy="199200"/>
            </a:xfrm>
            <a:custGeom>
              <a:avLst/>
              <a:gdLst/>
              <a:ahLst/>
              <a:cxnLst/>
              <a:rect l="l" t="t" r="r" b="b"/>
              <a:pathLst>
                <a:path w="14417" h="7968" extrusionOk="0">
                  <a:moveTo>
                    <a:pt x="6789" y="0"/>
                  </a:moveTo>
                  <a:lnTo>
                    <a:pt x="76" y="3393"/>
                  </a:lnTo>
                  <a:cubicBezTo>
                    <a:pt x="35" y="3417"/>
                    <a:pt x="0" y="3472"/>
                    <a:pt x="0" y="3513"/>
                  </a:cubicBezTo>
                  <a:cubicBezTo>
                    <a:pt x="0" y="3554"/>
                    <a:pt x="35" y="3609"/>
                    <a:pt x="76" y="3632"/>
                  </a:cubicBezTo>
                  <a:lnTo>
                    <a:pt x="7561" y="7950"/>
                  </a:lnTo>
                  <a:cubicBezTo>
                    <a:pt x="7581" y="7962"/>
                    <a:pt x="7608" y="7968"/>
                    <a:pt x="7636" y="7968"/>
                  </a:cubicBezTo>
                  <a:cubicBezTo>
                    <a:pt x="7663" y="7968"/>
                    <a:pt x="7690" y="7962"/>
                    <a:pt x="7711" y="7950"/>
                  </a:cubicBezTo>
                  <a:lnTo>
                    <a:pt x="14417" y="4554"/>
                  </a:lnTo>
                  <a:lnTo>
                    <a:pt x="14417" y="4407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746;p43">
              <a:extLst>
                <a:ext uri="{FF2B5EF4-FFF2-40B4-BE49-F238E27FC236}">
                  <a16:creationId xmlns:a16="http://schemas.microsoft.com/office/drawing/2014/main" id="{710CD546-7014-4536-AB3E-FC31DEF6C9FE}"/>
                </a:ext>
              </a:extLst>
            </p:cNvPr>
            <p:cNvSpPr/>
            <p:nvPr/>
          </p:nvSpPr>
          <p:spPr>
            <a:xfrm>
              <a:off x="4809800" y="3136775"/>
              <a:ext cx="625" cy="525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4" y="0"/>
                  </a:moveTo>
                  <a:cubicBezTo>
                    <a:pt x="22" y="3"/>
                    <a:pt x="20" y="5"/>
                    <a:pt x="18" y="7"/>
                  </a:cubicBezTo>
                  <a:lnTo>
                    <a:pt x="18" y="7"/>
                  </a:lnTo>
                  <a:cubicBezTo>
                    <a:pt x="18" y="7"/>
                    <a:pt x="18" y="7"/>
                    <a:pt x="18" y="7"/>
                  </a:cubicBezTo>
                  <a:lnTo>
                    <a:pt x="24" y="0"/>
                  </a:lnTo>
                  <a:close/>
                  <a:moveTo>
                    <a:pt x="18" y="7"/>
                  </a:moveTo>
                  <a:cubicBezTo>
                    <a:pt x="11" y="11"/>
                    <a:pt x="7" y="14"/>
                    <a:pt x="1" y="21"/>
                  </a:cubicBezTo>
                  <a:cubicBezTo>
                    <a:pt x="7" y="16"/>
                    <a:pt x="13" y="11"/>
                    <a:pt x="18" y="7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747;p43">
              <a:extLst>
                <a:ext uri="{FF2B5EF4-FFF2-40B4-BE49-F238E27FC236}">
                  <a16:creationId xmlns:a16="http://schemas.microsoft.com/office/drawing/2014/main" id="{67967A42-C66A-482E-BB30-E11AA66683DE}"/>
                </a:ext>
              </a:extLst>
            </p:cNvPr>
            <p:cNvSpPr/>
            <p:nvPr/>
          </p:nvSpPr>
          <p:spPr>
            <a:xfrm>
              <a:off x="4816025" y="3145900"/>
              <a:ext cx="181600" cy="104800"/>
            </a:xfrm>
            <a:custGeom>
              <a:avLst/>
              <a:gdLst/>
              <a:ahLst/>
              <a:cxnLst/>
              <a:rect l="l" t="t" r="r" b="b"/>
              <a:pathLst>
                <a:path w="7264" h="4192" extrusionOk="0">
                  <a:moveTo>
                    <a:pt x="1" y="0"/>
                  </a:moveTo>
                  <a:lnTo>
                    <a:pt x="1" y="0"/>
                  </a:lnTo>
                  <a:lnTo>
                    <a:pt x="7261" y="4192"/>
                  </a:lnTo>
                  <a:lnTo>
                    <a:pt x="7264" y="4192"/>
                  </a:lnTo>
                  <a:lnTo>
                    <a:pt x="7261" y="4192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748;p43">
              <a:extLst>
                <a:ext uri="{FF2B5EF4-FFF2-40B4-BE49-F238E27FC236}">
                  <a16:creationId xmlns:a16="http://schemas.microsoft.com/office/drawing/2014/main" id="{83D3DADA-15B8-4C9D-B356-F3B00972E7AE}"/>
                </a:ext>
              </a:extLst>
            </p:cNvPr>
            <p:cNvSpPr/>
            <p:nvPr/>
          </p:nvSpPr>
          <p:spPr>
            <a:xfrm>
              <a:off x="4808525" y="3136925"/>
              <a:ext cx="190900" cy="114200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cubicBezTo>
                    <a:pt x="62" y="5"/>
                    <a:pt x="58" y="8"/>
                    <a:pt x="52" y="15"/>
                  </a:cubicBezTo>
                  <a:cubicBezTo>
                    <a:pt x="38" y="29"/>
                    <a:pt x="25" y="46"/>
                    <a:pt x="14" y="62"/>
                  </a:cubicBezTo>
                  <a:cubicBezTo>
                    <a:pt x="8" y="79"/>
                    <a:pt x="0" y="97"/>
                    <a:pt x="0" y="114"/>
                  </a:cubicBezTo>
                  <a:cubicBezTo>
                    <a:pt x="0" y="131"/>
                    <a:pt x="8" y="148"/>
                    <a:pt x="17" y="165"/>
                  </a:cubicBezTo>
                  <a:cubicBezTo>
                    <a:pt x="25" y="182"/>
                    <a:pt x="35" y="199"/>
                    <a:pt x="49" y="210"/>
                  </a:cubicBezTo>
                  <a:cubicBezTo>
                    <a:pt x="58" y="219"/>
                    <a:pt x="66" y="226"/>
                    <a:pt x="76" y="233"/>
                  </a:cubicBezTo>
                  <a:lnTo>
                    <a:pt x="301" y="359"/>
                  </a:lnTo>
                  <a:lnTo>
                    <a:pt x="7561" y="4551"/>
                  </a:lnTo>
                  <a:lnTo>
                    <a:pt x="7564" y="4551"/>
                  </a:lnTo>
                  <a:cubicBezTo>
                    <a:pt x="7584" y="4561"/>
                    <a:pt x="7608" y="4567"/>
                    <a:pt x="7635" y="4567"/>
                  </a:cubicBezTo>
                  <a:lnTo>
                    <a:pt x="7635" y="4417"/>
                  </a:lnTo>
                  <a:cubicBezTo>
                    <a:pt x="7608" y="4417"/>
                    <a:pt x="7581" y="4414"/>
                    <a:pt x="7561" y="4400"/>
                  </a:cubicBezTo>
                  <a:lnTo>
                    <a:pt x="76" y="83"/>
                  </a:lnTo>
                  <a:cubicBezTo>
                    <a:pt x="55" y="69"/>
                    <a:pt x="45" y="56"/>
                    <a:pt x="45" y="38"/>
                  </a:cubicBezTo>
                  <a:cubicBezTo>
                    <a:pt x="45" y="25"/>
                    <a:pt x="55" y="11"/>
                    <a:pt x="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749;p43">
              <a:extLst>
                <a:ext uri="{FF2B5EF4-FFF2-40B4-BE49-F238E27FC236}">
                  <a16:creationId xmlns:a16="http://schemas.microsoft.com/office/drawing/2014/main" id="{C6D3EF53-6220-4605-9CE4-FBA9310A2EE5}"/>
                </a:ext>
              </a:extLst>
            </p:cNvPr>
            <p:cNvSpPr/>
            <p:nvPr/>
          </p:nvSpPr>
          <p:spPr>
            <a:xfrm>
              <a:off x="4810250" y="3134125"/>
              <a:ext cx="5450" cy="2825"/>
            </a:xfrm>
            <a:custGeom>
              <a:avLst/>
              <a:gdLst/>
              <a:ahLst/>
              <a:cxnLst/>
              <a:rect l="l" t="t" r="r" b="b"/>
              <a:pathLst>
                <a:path w="218" h="113" extrusionOk="0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0" y="113"/>
                  </a:lnTo>
                  <a:lnTo>
                    <a:pt x="7" y="10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750;p43">
              <a:extLst>
                <a:ext uri="{FF2B5EF4-FFF2-40B4-BE49-F238E27FC236}">
                  <a16:creationId xmlns:a16="http://schemas.microsoft.com/office/drawing/2014/main" id="{7464B46E-50AC-43FA-BBEB-751FD8A9987D}"/>
                </a:ext>
              </a:extLst>
            </p:cNvPr>
            <p:cNvSpPr/>
            <p:nvPr/>
          </p:nvSpPr>
          <p:spPr>
            <a:xfrm>
              <a:off x="4809650" y="3134125"/>
              <a:ext cx="356575" cy="113250"/>
            </a:xfrm>
            <a:custGeom>
              <a:avLst/>
              <a:gdLst/>
              <a:ahLst/>
              <a:cxnLst/>
              <a:rect l="l" t="t" r="r" b="b"/>
              <a:pathLst>
                <a:path w="14263" h="4530" extrusionOk="0">
                  <a:moveTo>
                    <a:pt x="242" y="0"/>
                  </a:moveTo>
                  <a:lnTo>
                    <a:pt x="31" y="106"/>
                  </a:lnTo>
                  <a:lnTo>
                    <a:pt x="24" y="113"/>
                  </a:lnTo>
                  <a:cubicBezTo>
                    <a:pt x="10" y="123"/>
                    <a:pt x="0" y="137"/>
                    <a:pt x="0" y="150"/>
                  </a:cubicBezTo>
                  <a:cubicBezTo>
                    <a:pt x="0" y="168"/>
                    <a:pt x="10" y="181"/>
                    <a:pt x="31" y="195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4"/>
                  </a:lnTo>
                  <a:cubicBezTo>
                    <a:pt x="13601" y="1083"/>
                    <a:pt x="13444" y="1277"/>
                    <a:pt x="13273" y="1376"/>
                  </a:cubicBezTo>
                  <a:cubicBezTo>
                    <a:pt x="13198" y="1420"/>
                    <a:pt x="13119" y="1444"/>
                    <a:pt x="13048" y="1444"/>
                  </a:cubicBezTo>
                  <a:cubicBezTo>
                    <a:pt x="12990" y="1444"/>
                    <a:pt x="12935" y="1427"/>
                    <a:pt x="12888" y="1400"/>
                  </a:cubicBezTo>
                  <a:cubicBezTo>
                    <a:pt x="12884" y="1396"/>
                    <a:pt x="12881" y="1396"/>
                    <a:pt x="12881" y="1393"/>
                  </a:cubicBezTo>
                  <a:lnTo>
                    <a:pt x="13017" y="1314"/>
                  </a:lnTo>
                  <a:cubicBezTo>
                    <a:pt x="13028" y="1314"/>
                    <a:pt x="13037" y="1318"/>
                    <a:pt x="13048" y="1318"/>
                  </a:cubicBezTo>
                  <a:cubicBezTo>
                    <a:pt x="13109" y="1318"/>
                    <a:pt x="13168" y="1294"/>
                    <a:pt x="13209" y="1267"/>
                  </a:cubicBezTo>
                  <a:cubicBezTo>
                    <a:pt x="13362" y="1178"/>
                    <a:pt x="13499" y="1001"/>
                    <a:pt x="13598" y="788"/>
                  </a:cubicBezTo>
                  <a:lnTo>
                    <a:pt x="13368" y="659"/>
                  </a:lnTo>
                  <a:lnTo>
                    <a:pt x="13368" y="1110"/>
                  </a:lnTo>
                  <a:lnTo>
                    <a:pt x="7683" y="4188"/>
                  </a:lnTo>
                  <a:cubicBezTo>
                    <a:pt x="7659" y="4202"/>
                    <a:pt x="7625" y="4208"/>
                    <a:pt x="7590" y="4208"/>
                  </a:cubicBezTo>
                  <a:cubicBezTo>
                    <a:pt x="7573" y="4208"/>
                    <a:pt x="7553" y="4205"/>
                    <a:pt x="7536" y="4202"/>
                  </a:cubicBezTo>
                  <a:cubicBezTo>
                    <a:pt x="7522" y="4198"/>
                    <a:pt x="7508" y="4195"/>
                    <a:pt x="7495" y="4188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751;p43">
              <a:extLst>
                <a:ext uri="{FF2B5EF4-FFF2-40B4-BE49-F238E27FC236}">
                  <a16:creationId xmlns:a16="http://schemas.microsoft.com/office/drawing/2014/main" id="{2ADAA97C-7F3C-4DDB-9A23-768244DC23E5}"/>
                </a:ext>
              </a:extLst>
            </p:cNvPr>
            <p:cNvSpPr/>
            <p:nvPr/>
          </p:nvSpPr>
          <p:spPr>
            <a:xfrm>
              <a:off x="5156225" y="3165775"/>
              <a:ext cx="12725" cy="6500"/>
            </a:xfrm>
            <a:custGeom>
              <a:avLst/>
              <a:gdLst/>
              <a:ahLst/>
              <a:cxnLst/>
              <a:rect l="l" t="t" r="r" b="b"/>
              <a:pathLst>
                <a:path w="509" h="260" extrusionOk="0">
                  <a:moveTo>
                    <a:pt x="509" y="1"/>
                  </a:moveTo>
                  <a:lnTo>
                    <a:pt x="1" y="26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752;p43">
              <a:extLst>
                <a:ext uri="{FF2B5EF4-FFF2-40B4-BE49-F238E27FC236}">
                  <a16:creationId xmlns:a16="http://schemas.microsoft.com/office/drawing/2014/main" id="{4776F6F4-0933-45BD-9151-34BB186B4B69}"/>
                </a:ext>
              </a:extLst>
            </p:cNvPr>
            <p:cNvSpPr/>
            <p:nvPr/>
          </p:nvSpPr>
          <p:spPr>
            <a:xfrm>
              <a:off x="5000500" y="32506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1"/>
                  </a:moveTo>
                  <a:lnTo>
                    <a:pt x="32" y="1"/>
                  </a:lnTo>
                  <a:cubicBezTo>
                    <a:pt x="21" y="4"/>
                    <a:pt x="11" y="7"/>
                    <a:pt x="1" y="11"/>
                  </a:cubicBezTo>
                  <a:cubicBezTo>
                    <a:pt x="14" y="7"/>
                    <a:pt x="25" y="4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753;p43">
              <a:extLst>
                <a:ext uri="{FF2B5EF4-FFF2-40B4-BE49-F238E27FC236}">
                  <a16:creationId xmlns:a16="http://schemas.microsoft.com/office/drawing/2014/main" id="{09F73AAA-5EC0-481F-AB18-0232E51DF32A}"/>
                </a:ext>
              </a:extLst>
            </p:cNvPr>
            <p:cNvSpPr/>
            <p:nvPr/>
          </p:nvSpPr>
          <p:spPr>
            <a:xfrm>
              <a:off x="4999400" y="3162125"/>
              <a:ext cx="169550" cy="89000"/>
            </a:xfrm>
            <a:custGeom>
              <a:avLst/>
              <a:gdLst/>
              <a:ahLst/>
              <a:cxnLst/>
              <a:rect l="l" t="t" r="r" b="b"/>
              <a:pathLst>
                <a:path w="6782" h="3560" extrusionOk="0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9"/>
                  </a:lnTo>
                  <a:cubicBezTo>
                    <a:pt x="17" y="3559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3"/>
                  </a:cubicBezTo>
                  <a:lnTo>
                    <a:pt x="6274" y="406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754;p43">
              <a:extLst>
                <a:ext uri="{FF2B5EF4-FFF2-40B4-BE49-F238E27FC236}">
                  <a16:creationId xmlns:a16="http://schemas.microsoft.com/office/drawing/2014/main" id="{BD2019A3-95C5-4033-B5D1-C7BFA83F244E}"/>
                </a:ext>
              </a:extLst>
            </p:cNvPr>
            <p:cNvSpPr/>
            <p:nvPr/>
          </p:nvSpPr>
          <p:spPr>
            <a:xfrm>
              <a:off x="4975600" y="3004425"/>
              <a:ext cx="190900" cy="159150"/>
            </a:xfrm>
            <a:custGeom>
              <a:avLst/>
              <a:gdLst/>
              <a:ahLst/>
              <a:cxnLst/>
              <a:rect l="l" t="t" r="r" b="b"/>
              <a:pathLst>
                <a:path w="7636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5" y="6366"/>
                  </a:lnTo>
                  <a:lnTo>
                    <a:pt x="7635" y="4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755;p43">
              <a:extLst>
                <a:ext uri="{FF2B5EF4-FFF2-40B4-BE49-F238E27FC236}">
                  <a16:creationId xmlns:a16="http://schemas.microsoft.com/office/drawing/2014/main" id="{E559BBD3-B3A3-4852-AE05-21848487FD40}"/>
                </a:ext>
              </a:extLst>
            </p:cNvPr>
            <p:cNvSpPr/>
            <p:nvPr/>
          </p:nvSpPr>
          <p:spPr>
            <a:xfrm>
              <a:off x="5133525" y="3118600"/>
              <a:ext cx="32975" cy="44975"/>
            </a:xfrm>
            <a:custGeom>
              <a:avLst/>
              <a:gdLst/>
              <a:ahLst/>
              <a:cxnLst/>
              <a:rect l="l" t="t" r="r" b="b"/>
              <a:pathLst>
                <a:path w="1319" h="1799" extrusionOk="0">
                  <a:moveTo>
                    <a:pt x="618" y="427"/>
                  </a:moveTo>
                  <a:lnTo>
                    <a:pt x="69" y="762"/>
                  </a:lnTo>
                  <a:cubicBezTo>
                    <a:pt x="45" y="802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09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2"/>
                    <a:pt x="725" y="488"/>
                    <a:pt x="622" y="431"/>
                  </a:cubicBezTo>
                  <a:lnTo>
                    <a:pt x="618" y="427"/>
                  </a:lnTo>
                  <a:close/>
                  <a:moveTo>
                    <a:pt x="1318" y="1"/>
                  </a:moveTo>
                  <a:lnTo>
                    <a:pt x="734" y="355"/>
                  </a:lnTo>
                  <a:cubicBezTo>
                    <a:pt x="847" y="454"/>
                    <a:pt x="909" y="639"/>
                    <a:pt x="898" y="867"/>
                  </a:cubicBezTo>
                  <a:cubicBezTo>
                    <a:pt x="895" y="1072"/>
                    <a:pt x="840" y="1283"/>
                    <a:pt x="752" y="1475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756;p43">
              <a:extLst>
                <a:ext uri="{FF2B5EF4-FFF2-40B4-BE49-F238E27FC236}">
                  <a16:creationId xmlns:a16="http://schemas.microsoft.com/office/drawing/2014/main" id="{175F38A9-CD25-4627-BA61-D0FBBB983C1E}"/>
                </a:ext>
              </a:extLst>
            </p:cNvPr>
            <p:cNvSpPr/>
            <p:nvPr/>
          </p:nvSpPr>
          <p:spPr>
            <a:xfrm>
              <a:off x="4808525" y="3036425"/>
              <a:ext cx="335350" cy="202925"/>
            </a:xfrm>
            <a:custGeom>
              <a:avLst/>
              <a:gdLst/>
              <a:ahLst/>
              <a:cxnLst/>
              <a:rect l="l" t="t" r="r" b="b"/>
              <a:pathLst>
                <a:path w="13414" h="8117" extrusionOk="0">
                  <a:moveTo>
                    <a:pt x="5782" y="0"/>
                  </a:moveTo>
                  <a:lnTo>
                    <a:pt x="96" y="3079"/>
                  </a:lnTo>
                  <a:cubicBezTo>
                    <a:pt x="41" y="3110"/>
                    <a:pt x="0" y="3181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800"/>
                  </a:cubicBezTo>
                  <a:lnTo>
                    <a:pt x="7544" y="8096"/>
                  </a:lnTo>
                  <a:cubicBezTo>
                    <a:pt x="7569" y="8110"/>
                    <a:pt x="7602" y="8117"/>
                    <a:pt x="7635" y="8117"/>
                  </a:cubicBezTo>
                  <a:cubicBezTo>
                    <a:pt x="7669" y="8117"/>
                    <a:pt x="7702" y="8110"/>
                    <a:pt x="7728" y="8096"/>
                  </a:cubicBezTo>
                  <a:lnTo>
                    <a:pt x="13413" y="5018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757;p43">
              <a:extLst>
                <a:ext uri="{FF2B5EF4-FFF2-40B4-BE49-F238E27FC236}">
                  <a16:creationId xmlns:a16="http://schemas.microsoft.com/office/drawing/2014/main" id="{D282FF11-97A7-4415-AFD7-6200DA81D42C}"/>
                </a:ext>
              </a:extLst>
            </p:cNvPr>
            <p:cNvSpPr/>
            <p:nvPr/>
          </p:nvSpPr>
          <p:spPr>
            <a:xfrm>
              <a:off x="4809550" y="3036425"/>
              <a:ext cx="334325" cy="187625"/>
            </a:xfrm>
            <a:custGeom>
              <a:avLst/>
              <a:gdLst/>
              <a:ahLst/>
              <a:cxnLst/>
              <a:rect l="l" t="t" r="r" b="b"/>
              <a:pathLst>
                <a:path w="13373" h="7505" extrusionOk="0">
                  <a:moveTo>
                    <a:pt x="5741" y="0"/>
                  </a:moveTo>
                  <a:lnTo>
                    <a:pt x="55" y="3079"/>
                  </a:lnTo>
                  <a:cubicBezTo>
                    <a:pt x="0" y="3110"/>
                    <a:pt x="0" y="3157"/>
                    <a:pt x="55" y="3185"/>
                  </a:cubicBezTo>
                  <a:lnTo>
                    <a:pt x="7503" y="7481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1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758;p43">
              <a:extLst>
                <a:ext uri="{FF2B5EF4-FFF2-40B4-BE49-F238E27FC236}">
                  <a16:creationId xmlns:a16="http://schemas.microsoft.com/office/drawing/2014/main" id="{173AA447-7FA0-40FA-91CA-3CD5910AB4EA}"/>
                </a:ext>
              </a:extLst>
            </p:cNvPr>
            <p:cNvSpPr/>
            <p:nvPr/>
          </p:nvSpPr>
          <p:spPr>
            <a:xfrm>
              <a:off x="5124225" y="3144500"/>
              <a:ext cx="7700" cy="4025"/>
            </a:xfrm>
            <a:custGeom>
              <a:avLst/>
              <a:gdLst/>
              <a:ahLst/>
              <a:cxnLst/>
              <a:rect l="l" t="t" r="r" b="b"/>
              <a:pathLst>
                <a:path w="308" h="161" extrusionOk="0">
                  <a:moveTo>
                    <a:pt x="136" y="1"/>
                  </a:moveTo>
                  <a:cubicBezTo>
                    <a:pt x="104" y="1"/>
                    <a:pt x="71" y="8"/>
                    <a:pt x="48" y="22"/>
                  </a:cubicBezTo>
                  <a:cubicBezTo>
                    <a:pt x="45" y="22"/>
                    <a:pt x="42" y="25"/>
                    <a:pt x="38" y="29"/>
                  </a:cubicBezTo>
                  <a:cubicBezTo>
                    <a:pt x="1" y="60"/>
                    <a:pt x="7" y="101"/>
                    <a:pt x="62" y="135"/>
                  </a:cubicBezTo>
                  <a:cubicBezTo>
                    <a:pt x="83" y="142"/>
                    <a:pt x="103" y="152"/>
                    <a:pt x="127" y="156"/>
                  </a:cubicBezTo>
                  <a:cubicBezTo>
                    <a:pt x="141" y="159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8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6"/>
                    <a:pt x="188" y="5"/>
                    <a:pt x="155" y="2"/>
                  </a:cubicBezTo>
                  <a:cubicBezTo>
                    <a:pt x="148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759;p43">
              <a:extLst>
                <a:ext uri="{FF2B5EF4-FFF2-40B4-BE49-F238E27FC236}">
                  <a16:creationId xmlns:a16="http://schemas.microsoft.com/office/drawing/2014/main" id="{87C07671-3C4D-48DE-84D7-77EC09AC97C2}"/>
                </a:ext>
              </a:extLst>
            </p:cNvPr>
            <p:cNvSpPr/>
            <p:nvPr/>
          </p:nvSpPr>
          <p:spPr>
            <a:xfrm>
              <a:off x="4808525" y="3113800"/>
              <a:ext cx="190900" cy="125550"/>
            </a:xfrm>
            <a:custGeom>
              <a:avLst/>
              <a:gdLst/>
              <a:ahLst/>
              <a:cxnLst/>
              <a:rect l="l" t="t" r="r" b="b"/>
              <a:pathLst>
                <a:path w="7636" h="5022" extrusionOk="0">
                  <a:moveTo>
                    <a:pt x="72" y="1"/>
                  </a:moveTo>
                  <a:cubicBezTo>
                    <a:pt x="31" y="35"/>
                    <a:pt x="0" y="97"/>
                    <a:pt x="0" y="144"/>
                  </a:cubicBezTo>
                  <a:lnTo>
                    <a:pt x="0" y="544"/>
                  </a:lnTo>
                  <a:cubicBezTo>
                    <a:pt x="0" y="602"/>
                    <a:pt x="41" y="673"/>
                    <a:pt x="93" y="705"/>
                  </a:cubicBezTo>
                  <a:lnTo>
                    <a:pt x="7540" y="5001"/>
                  </a:lnTo>
                  <a:cubicBezTo>
                    <a:pt x="7567" y="5015"/>
                    <a:pt x="7602" y="5021"/>
                    <a:pt x="7635" y="5021"/>
                  </a:cubicBezTo>
                  <a:lnTo>
                    <a:pt x="7635" y="4407"/>
                  </a:lnTo>
                  <a:cubicBezTo>
                    <a:pt x="7630" y="4408"/>
                    <a:pt x="7625" y="4408"/>
                    <a:pt x="7620" y="4408"/>
                  </a:cubicBezTo>
                  <a:cubicBezTo>
                    <a:pt x="7592" y="4408"/>
                    <a:pt x="7563" y="4398"/>
                    <a:pt x="7540" y="4386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760;p43">
              <a:extLst>
                <a:ext uri="{FF2B5EF4-FFF2-40B4-BE49-F238E27FC236}">
                  <a16:creationId xmlns:a16="http://schemas.microsoft.com/office/drawing/2014/main" id="{3AE3C9A7-7EC3-4F9A-A2F4-BA10794352FC}"/>
                </a:ext>
              </a:extLst>
            </p:cNvPr>
            <p:cNvSpPr/>
            <p:nvPr/>
          </p:nvSpPr>
          <p:spPr>
            <a:xfrm>
              <a:off x="5127900" y="3125500"/>
              <a:ext cx="28350" cy="44725"/>
            </a:xfrm>
            <a:custGeom>
              <a:avLst/>
              <a:gdLst/>
              <a:ahLst/>
              <a:cxnLst/>
              <a:rect l="l" t="t" r="r" b="b"/>
              <a:pathLst>
                <a:path w="1134" h="1789" extrusionOk="0">
                  <a:moveTo>
                    <a:pt x="749" y="1"/>
                  </a:moveTo>
                  <a:cubicBezTo>
                    <a:pt x="678" y="1"/>
                    <a:pt x="603" y="22"/>
                    <a:pt x="526" y="65"/>
                  </a:cubicBezTo>
                  <a:cubicBezTo>
                    <a:pt x="294" y="202"/>
                    <a:pt x="93" y="509"/>
                    <a:pt x="0" y="847"/>
                  </a:cubicBezTo>
                  <a:cubicBezTo>
                    <a:pt x="44" y="854"/>
                    <a:pt x="99" y="861"/>
                    <a:pt x="126" y="864"/>
                  </a:cubicBezTo>
                  <a:cubicBezTo>
                    <a:pt x="212" y="567"/>
                    <a:pt x="389" y="291"/>
                    <a:pt x="588" y="178"/>
                  </a:cubicBezTo>
                  <a:cubicBezTo>
                    <a:pt x="632" y="151"/>
                    <a:pt x="690" y="127"/>
                    <a:pt x="748" y="127"/>
                  </a:cubicBezTo>
                  <a:cubicBezTo>
                    <a:pt x="782" y="127"/>
                    <a:pt x="816" y="134"/>
                    <a:pt x="847" y="155"/>
                  </a:cubicBezTo>
                  <a:cubicBezTo>
                    <a:pt x="950" y="212"/>
                    <a:pt x="1004" y="376"/>
                    <a:pt x="997" y="588"/>
                  </a:cubicBezTo>
                  <a:cubicBezTo>
                    <a:pt x="986" y="994"/>
                    <a:pt x="755" y="1455"/>
                    <a:pt x="479" y="1612"/>
                  </a:cubicBezTo>
                  <a:cubicBezTo>
                    <a:pt x="435" y="1638"/>
                    <a:pt x="379" y="1662"/>
                    <a:pt x="319" y="1662"/>
                  </a:cubicBezTo>
                  <a:cubicBezTo>
                    <a:pt x="308" y="1662"/>
                    <a:pt x="298" y="1661"/>
                    <a:pt x="287" y="1659"/>
                  </a:cubicBezTo>
                  <a:lnTo>
                    <a:pt x="151" y="1738"/>
                  </a:lnTo>
                  <a:cubicBezTo>
                    <a:pt x="151" y="1741"/>
                    <a:pt x="154" y="1741"/>
                    <a:pt x="158" y="1745"/>
                  </a:cubicBezTo>
                  <a:cubicBezTo>
                    <a:pt x="205" y="1772"/>
                    <a:pt x="260" y="1789"/>
                    <a:pt x="318" y="1789"/>
                  </a:cubicBezTo>
                  <a:cubicBezTo>
                    <a:pt x="389" y="1789"/>
                    <a:pt x="468" y="1765"/>
                    <a:pt x="543" y="1721"/>
                  </a:cubicBezTo>
                  <a:cubicBezTo>
                    <a:pt x="857" y="1540"/>
                    <a:pt x="1113" y="1045"/>
                    <a:pt x="1123" y="591"/>
                  </a:cubicBezTo>
                  <a:cubicBezTo>
                    <a:pt x="1134" y="328"/>
                    <a:pt x="1055" y="130"/>
                    <a:pt x="912" y="45"/>
                  </a:cubicBezTo>
                  <a:cubicBezTo>
                    <a:pt x="862" y="16"/>
                    <a:pt x="807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761;p43">
              <a:extLst>
                <a:ext uri="{FF2B5EF4-FFF2-40B4-BE49-F238E27FC236}">
                  <a16:creationId xmlns:a16="http://schemas.microsoft.com/office/drawing/2014/main" id="{FD5219C1-EDAF-44AC-B2B2-AD853F38C66D}"/>
                </a:ext>
              </a:extLst>
            </p:cNvPr>
            <p:cNvSpPr/>
            <p:nvPr/>
          </p:nvSpPr>
          <p:spPr>
            <a:xfrm>
              <a:off x="4808525" y="3003150"/>
              <a:ext cx="360425" cy="216850"/>
            </a:xfrm>
            <a:custGeom>
              <a:avLst/>
              <a:gdLst/>
              <a:ahLst/>
              <a:cxnLst/>
              <a:rect l="l" t="t" r="r" b="b"/>
              <a:pathLst>
                <a:path w="14417" h="8674" extrusionOk="0">
                  <a:moveTo>
                    <a:pt x="6789" y="0"/>
                  </a:moveTo>
                  <a:lnTo>
                    <a:pt x="76" y="4103"/>
                  </a:lnTo>
                  <a:cubicBezTo>
                    <a:pt x="35" y="4127"/>
                    <a:pt x="0" y="4178"/>
                    <a:pt x="0" y="4219"/>
                  </a:cubicBezTo>
                  <a:cubicBezTo>
                    <a:pt x="0" y="4260"/>
                    <a:pt x="35" y="4315"/>
                    <a:pt x="76" y="4338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7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762;p43">
              <a:extLst>
                <a:ext uri="{FF2B5EF4-FFF2-40B4-BE49-F238E27FC236}">
                  <a16:creationId xmlns:a16="http://schemas.microsoft.com/office/drawing/2014/main" id="{82C5518F-0B56-470B-A7D0-49BCB5D9C073}"/>
                </a:ext>
              </a:extLst>
            </p:cNvPr>
            <p:cNvSpPr/>
            <p:nvPr/>
          </p:nvSpPr>
          <p:spPr>
            <a:xfrm>
              <a:off x="4809800" y="3105625"/>
              <a:ext cx="625" cy="525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lnTo>
                    <a:pt x="25" y="0"/>
                  </a:lnTo>
                  <a:cubicBezTo>
                    <a:pt x="24" y="1"/>
                    <a:pt x="23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cubicBezTo>
                    <a:pt x="20" y="5"/>
                    <a:pt x="17" y="7"/>
                    <a:pt x="14" y="10"/>
                  </a:cubicBezTo>
                  <a:lnTo>
                    <a:pt x="14" y="10"/>
                  </a:lnTo>
                  <a:cubicBezTo>
                    <a:pt x="15" y="9"/>
                    <a:pt x="17" y="8"/>
                    <a:pt x="18" y="8"/>
                  </a:cubicBezTo>
                  <a:cubicBezTo>
                    <a:pt x="18" y="8"/>
                    <a:pt x="20" y="5"/>
                    <a:pt x="22" y="3"/>
                  </a:cubicBezTo>
                  <a:close/>
                  <a:moveTo>
                    <a:pt x="14" y="10"/>
                  </a:moveTo>
                  <a:lnTo>
                    <a:pt x="14" y="10"/>
                  </a:lnTo>
                  <a:cubicBezTo>
                    <a:pt x="8" y="13"/>
                    <a:pt x="4" y="18"/>
                    <a:pt x="1" y="21"/>
                  </a:cubicBezTo>
                  <a:cubicBezTo>
                    <a:pt x="5" y="17"/>
                    <a:pt x="9" y="13"/>
                    <a:pt x="14" y="1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763;p43">
              <a:extLst>
                <a:ext uri="{FF2B5EF4-FFF2-40B4-BE49-F238E27FC236}">
                  <a16:creationId xmlns:a16="http://schemas.microsoft.com/office/drawing/2014/main" id="{89313108-4A15-483F-BE53-CACF4B88D225}"/>
                </a:ext>
              </a:extLst>
            </p:cNvPr>
            <p:cNvSpPr/>
            <p:nvPr/>
          </p:nvSpPr>
          <p:spPr>
            <a:xfrm>
              <a:off x="4812300" y="3112625"/>
              <a:ext cx="185325" cy="106925"/>
            </a:xfrm>
            <a:custGeom>
              <a:avLst/>
              <a:gdLst/>
              <a:ahLst/>
              <a:cxnLst/>
              <a:rect l="l" t="t" r="r" b="b"/>
              <a:pathLst>
                <a:path w="7413" h="4277" extrusionOk="0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764;p43">
              <a:extLst>
                <a:ext uri="{FF2B5EF4-FFF2-40B4-BE49-F238E27FC236}">
                  <a16:creationId xmlns:a16="http://schemas.microsoft.com/office/drawing/2014/main" id="{6DAAA265-CD77-44EB-93B3-07D92BE2EE83}"/>
                </a:ext>
              </a:extLst>
            </p:cNvPr>
            <p:cNvSpPr/>
            <p:nvPr/>
          </p:nvSpPr>
          <p:spPr>
            <a:xfrm>
              <a:off x="4808525" y="3105800"/>
              <a:ext cx="190900" cy="114200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lnTo>
                    <a:pt x="69" y="1"/>
                  </a:lnTo>
                  <a:cubicBezTo>
                    <a:pt x="62" y="4"/>
                    <a:pt x="55" y="10"/>
                    <a:pt x="52" y="14"/>
                  </a:cubicBezTo>
                  <a:cubicBezTo>
                    <a:pt x="35" y="28"/>
                    <a:pt x="25" y="45"/>
                    <a:pt x="14" y="62"/>
                  </a:cubicBezTo>
                  <a:cubicBezTo>
                    <a:pt x="8" y="78"/>
                    <a:pt x="0" y="96"/>
                    <a:pt x="0" y="113"/>
                  </a:cubicBezTo>
                  <a:cubicBezTo>
                    <a:pt x="0" y="130"/>
                    <a:pt x="8" y="147"/>
                    <a:pt x="17" y="168"/>
                  </a:cubicBezTo>
                  <a:cubicBezTo>
                    <a:pt x="25" y="181"/>
                    <a:pt x="35" y="198"/>
                    <a:pt x="49" y="209"/>
                  </a:cubicBezTo>
                  <a:cubicBezTo>
                    <a:pt x="58" y="219"/>
                    <a:pt x="66" y="226"/>
                    <a:pt x="76" y="232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83"/>
                  </a:lnTo>
                  <a:cubicBezTo>
                    <a:pt x="55" y="69"/>
                    <a:pt x="45" y="55"/>
                    <a:pt x="45" y="37"/>
                  </a:cubicBezTo>
                  <a:cubicBezTo>
                    <a:pt x="45" y="24"/>
                    <a:pt x="52" y="10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765;p43">
              <a:extLst>
                <a:ext uri="{FF2B5EF4-FFF2-40B4-BE49-F238E27FC236}">
                  <a16:creationId xmlns:a16="http://schemas.microsoft.com/office/drawing/2014/main" id="{C801E69E-BE65-4E75-BF56-AA4E06843F84}"/>
                </a:ext>
              </a:extLst>
            </p:cNvPr>
            <p:cNvSpPr/>
            <p:nvPr/>
          </p:nvSpPr>
          <p:spPr>
            <a:xfrm>
              <a:off x="4809375" y="3003150"/>
              <a:ext cx="359575" cy="213075"/>
            </a:xfrm>
            <a:custGeom>
              <a:avLst/>
              <a:gdLst/>
              <a:ahLst/>
              <a:cxnLst/>
              <a:rect l="l" t="t" r="r" b="b"/>
              <a:pathLst>
                <a:path w="14383" h="8523" extrusionOk="0">
                  <a:moveTo>
                    <a:pt x="6755" y="0"/>
                  </a:moveTo>
                  <a:lnTo>
                    <a:pt x="42" y="4099"/>
                  </a:lnTo>
                  <a:cubicBezTo>
                    <a:pt x="1" y="4123"/>
                    <a:pt x="1" y="4164"/>
                    <a:pt x="42" y="4189"/>
                  </a:cubicBezTo>
                  <a:lnTo>
                    <a:pt x="7527" y="8505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5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766;p43">
              <a:extLst>
                <a:ext uri="{FF2B5EF4-FFF2-40B4-BE49-F238E27FC236}">
                  <a16:creationId xmlns:a16="http://schemas.microsoft.com/office/drawing/2014/main" id="{A4E3AEEF-0B48-4A8F-BBE2-DF52A1A1F62B}"/>
                </a:ext>
              </a:extLst>
            </p:cNvPr>
            <p:cNvSpPr/>
            <p:nvPr/>
          </p:nvSpPr>
          <p:spPr>
            <a:xfrm>
              <a:off x="5135250" y="3118600"/>
              <a:ext cx="31250" cy="19050"/>
            </a:xfrm>
            <a:custGeom>
              <a:avLst/>
              <a:gdLst/>
              <a:ahLst/>
              <a:cxnLst/>
              <a:rect l="l" t="t" r="r" b="b"/>
              <a:pathLst>
                <a:path w="1250" h="762" extrusionOk="0">
                  <a:moveTo>
                    <a:pt x="549" y="427"/>
                  </a:moveTo>
                  <a:lnTo>
                    <a:pt x="0" y="762"/>
                  </a:lnTo>
                  <a:lnTo>
                    <a:pt x="0" y="762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1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767;p43">
              <a:extLst>
                <a:ext uri="{FF2B5EF4-FFF2-40B4-BE49-F238E27FC236}">
                  <a16:creationId xmlns:a16="http://schemas.microsoft.com/office/drawing/2014/main" id="{9FB173CD-4E5A-43EC-B52A-D78CFD34ABC0}"/>
                </a:ext>
              </a:extLst>
            </p:cNvPr>
            <p:cNvSpPr/>
            <p:nvPr/>
          </p:nvSpPr>
          <p:spPr>
            <a:xfrm>
              <a:off x="5000500" y="3219550"/>
              <a:ext cx="800" cy="250"/>
            </a:xfrm>
            <a:custGeom>
              <a:avLst/>
              <a:gdLst/>
              <a:ahLst/>
              <a:cxnLst/>
              <a:rect l="l" t="t" r="r" b="b"/>
              <a:pathLst>
                <a:path w="32" h="10" extrusionOk="0">
                  <a:moveTo>
                    <a:pt x="32" y="0"/>
                  </a:moveTo>
                  <a:lnTo>
                    <a:pt x="32" y="0"/>
                  </a:lnTo>
                  <a:cubicBezTo>
                    <a:pt x="21" y="3"/>
                    <a:pt x="11" y="7"/>
                    <a:pt x="1" y="10"/>
                  </a:cubicBezTo>
                  <a:cubicBezTo>
                    <a:pt x="11" y="10"/>
                    <a:pt x="25" y="3"/>
                    <a:pt x="32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768;p43">
              <a:extLst>
                <a:ext uri="{FF2B5EF4-FFF2-40B4-BE49-F238E27FC236}">
                  <a16:creationId xmlns:a16="http://schemas.microsoft.com/office/drawing/2014/main" id="{FF7AF4E7-3123-45BB-8F88-B6891FFFA834}"/>
                </a:ext>
              </a:extLst>
            </p:cNvPr>
            <p:cNvSpPr/>
            <p:nvPr/>
          </p:nvSpPr>
          <p:spPr>
            <a:xfrm>
              <a:off x="5129950" y="3127475"/>
              <a:ext cx="21950" cy="13400"/>
            </a:xfrm>
            <a:custGeom>
              <a:avLst/>
              <a:gdLst/>
              <a:ahLst/>
              <a:cxnLst/>
              <a:rect l="l" t="t" r="r" b="b"/>
              <a:pathLst>
                <a:path w="878" h="536" extrusionOk="0">
                  <a:moveTo>
                    <a:pt x="212" y="407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7"/>
                  </a:lnTo>
                  <a:lnTo>
                    <a:pt x="212" y="407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769;p43">
              <a:extLst>
                <a:ext uri="{FF2B5EF4-FFF2-40B4-BE49-F238E27FC236}">
                  <a16:creationId xmlns:a16="http://schemas.microsoft.com/office/drawing/2014/main" id="{653263D0-F5C4-4110-9CB1-E1464CF96EA0}"/>
                </a:ext>
              </a:extLst>
            </p:cNvPr>
            <p:cNvSpPr/>
            <p:nvPr/>
          </p:nvSpPr>
          <p:spPr>
            <a:xfrm>
              <a:off x="4999400" y="3113300"/>
              <a:ext cx="169550" cy="106700"/>
            </a:xfrm>
            <a:custGeom>
              <a:avLst/>
              <a:gdLst/>
              <a:ahLst/>
              <a:cxnLst/>
              <a:rect l="l" t="t" r="r" b="b"/>
              <a:pathLst>
                <a:path w="6782" h="4268" extrusionOk="0">
                  <a:moveTo>
                    <a:pt x="6782" y="0"/>
                  </a:moveTo>
                  <a:lnTo>
                    <a:pt x="76" y="4099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3"/>
                    <a:pt x="45" y="4260"/>
                  </a:cubicBezTo>
                  <a:cubicBezTo>
                    <a:pt x="55" y="4257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4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3"/>
                  </a:lnTo>
                  <a:lnTo>
                    <a:pt x="6683" y="73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770;p43">
              <a:extLst>
                <a:ext uri="{FF2B5EF4-FFF2-40B4-BE49-F238E27FC236}">
                  <a16:creationId xmlns:a16="http://schemas.microsoft.com/office/drawing/2014/main" id="{4B4D8B8A-60DF-4D5F-AC20-B281BC858DE7}"/>
                </a:ext>
              </a:extLst>
            </p:cNvPr>
            <p:cNvSpPr/>
            <p:nvPr/>
          </p:nvSpPr>
          <p:spPr>
            <a:xfrm>
              <a:off x="5166475" y="3113375"/>
              <a:ext cx="2475" cy="50200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771;p43">
              <a:extLst>
                <a:ext uri="{FF2B5EF4-FFF2-40B4-BE49-F238E27FC236}">
                  <a16:creationId xmlns:a16="http://schemas.microsoft.com/office/drawing/2014/main" id="{6179E2EC-6C58-4446-9089-D3218ACA1173}"/>
                </a:ext>
              </a:extLst>
            </p:cNvPr>
            <p:cNvSpPr/>
            <p:nvPr/>
          </p:nvSpPr>
          <p:spPr>
            <a:xfrm>
              <a:off x="5166475" y="3113375"/>
              <a:ext cx="2475" cy="50200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772;p43">
              <a:extLst>
                <a:ext uri="{FF2B5EF4-FFF2-40B4-BE49-F238E27FC236}">
                  <a16:creationId xmlns:a16="http://schemas.microsoft.com/office/drawing/2014/main" id="{65F9A93A-24AD-4484-B04A-2CB40AA5F8A3}"/>
                </a:ext>
              </a:extLst>
            </p:cNvPr>
            <p:cNvSpPr/>
            <p:nvPr/>
          </p:nvSpPr>
          <p:spPr>
            <a:xfrm>
              <a:off x="4806825" y="3001350"/>
              <a:ext cx="357875" cy="206675"/>
            </a:xfrm>
            <a:custGeom>
              <a:avLst/>
              <a:gdLst/>
              <a:ahLst/>
              <a:cxnLst/>
              <a:rect l="l" t="t" r="r" b="b"/>
              <a:pathLst>
                <a:path w="14315" h="8267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0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773;p43">
              <a:extLst>
                <a:ext uri="{FF2B5EF4-FFF2-40B4-BE49-F238E27FC236}">
                  <a16:creationId xmlns:a16="http://schemas.microsoft.com/office/drawing/2014/main" id="{EE3C7F41-A582-4730-9FF4-AEA3429ADDA3}"/>
                </a:ext>
              </a:extLst>
            </p:cNvPr>
            <p:cNvSpPr/>
            <p:nvPr/>
          </p:nvSpPr>
          <p:spPr>
            <a:xfrm>
              <a:off x="5000175" y="3106400"/>
              <a:ext cx="164525" cy="100100"/>
            </a:xfrm>
            <a:custGeom>
              <a:avLst/>
              <a:gdLst/>
              <a:ahLst/>
              <a:cxnLst/>
              <a:rect l="l" t="t" r="r" b="b"/>
              <a:pathLst>
                <a:path w="6581" h="4004" extrusionOk="0">
                  <a:moveTo>
                    <a:pt x="6580" y="0"/>
                  </a:moveTo>
                  <a:cubicBezTo>
                    <a:pt x="6580" y="34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8"/>
                    <a:pt x="6580" y="185"/>
                    <a:pt x="6580" y="147"/>
                  </a:cubicBezTo>
                  <a:lnTo>
                    <a:pt x="6580" y="127"/>
                  </a:lnTo>
                  <a:lnTo>
                    <a:pt x="6580" y="120"/>
                  </a:lnTo>
                  <a:lnTo>
                    <a:pt x="6580" y="116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5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774;p43">
              <a:extLst>
                <a:ext uri="{FF2B5EF4-FFF2-40B4-BE49-F238E27FC236}">
                  <a16:creationId xmlns:a16="http://schemas.microsoft.com/office/drawing/2014/main" id="{38445E2C-F19B-4ED5-AA8B-4070D1033E86}"/>
                </a:ext>
              </a:extLst>
            </p:cNvPr>
            <p:cNvSpPr/>
            <p:nvPr/>
          </p:nvSpPr>
          <p:spPr>
            <a:xfrm>
              <a:off x="4806825" y="2997700"/>
              <a:ext cx="358475" cy="206575"/>
            </a:xfrm>
            <a:custGeom>
              <a:avLst/>
              <a:gdLst/>
              <a:ahLst/>
              <a:cxnLst/>
              <a:rect l="l" t="t" r="r" b="b"/>
              <a:pathLst>
                <a:path w="14339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775;p43">
              <a:extLst>
                <a:ext uri="{FF2B5EF4-FFF2-40B4-BE49-F238E27FC236}">
                  <a16:creationId xmlns:a16="http://schemas.microsoft.com/office/drawing/2014/main" id="{3A49742D-0E24-45F2-9DC1-4B359FC7087B}"/>
                </a:ext>
              </a:extLst>
            </p:cNvPr>
            <p:cNvSpPr/>
            <p:nvPr/>
          </p:nvSpPr>
          <p:spPr>
            <a:xfrm>
              <a:off x="5000175" y="3102125"/>
              <a:ext cx="164525" cy="100700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2"/>
                  </a:moveTo>
                  <a:lnTo>
                    <a:pt x="0" y="3287"/>
                  </a:lnTo>
                  <a:cubicBezTo>
                    <a:pt x="27" y="3297"/>
                    <a:pt x="54" y="3305"/>
                    <a:pt x="86" y="3305"/>
                  </a:cubicBezTo>
                  <a:cubicBezTo>
                    <a:pt x="140" y="3305"/>
                    <a:pt x="205" y="3287"/>
                    <a:pt x="270" y="3250"/>
                  </a:cubicBezTo>
                  <a:lnTo>
                    <a:pt x="270" y="3250"/>
                  </a:lnTo>
                  <a:lnTo>
                    <a:pt x="294" y="3264"/>
                  </a:lnTo>
                  <a:lnTo>
                    <a:pt x="270" y="3250"/>
                  </a:lnTo>
                  <a:cubicBezTo>
                    <a:pt x="270" y="3250"/>
                    <a:pt x="270" y="3250"/>
                    <a:pt x="270" y="3250"/>
                  </a:cubicBezTo>
                  <a:lnTo>
                    <a:pt x="270" y="3250"/>
                  </a:lnTo>
                  <a:lnTo>
                    <a:pt x="0" y="3092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30"/>
                    <a:pt x="6314" y="263"/>
                  </a:cubicBezTo>
                  <a:lnTo>
                    <a:pt x="706" y="3502"/>
                  </a:lnTo>
                  <a:lnTo>
                    <a:pt x="369" y="3305"/>
                  </a:lnTo>
                  <a:cubicBezTo>
                    <a:pt x="355" y="3314"/>
                    <a:pt x="338" y="3322"/>
                    <a:pt x="325" y="3332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5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776;p43">
              <a:extLst>
                <a:ext uri="{FF2B5EF4-FFF2-40B4-BE49-F238E27FC236}">
                  <a16:creationId xmlns:a16="http://schemas.microsoft.com/office/drawing/2014/main" id="{2FCE67BB-68D3-48D1-9BEF-BF08E06A95E1}"/>
                </a:ext>
              </a:extLst>
            </p:cNvPr>
            <p:cNvSpPr/>
            <p:nvPr/>
          </p:nvSpPr>
          <p:spPr>
            <a:xfrm>
              <a:off x="4827050" y="2997600"/>
              <a:ext cx="333050" cy="192075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1"/>
                  </a:moveTo>
                  <a:cubicBezTo>
                    <a:pt x="5719" y="1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4"/>
                  </a:lnTo>
                  <a:lnTo>
                    <a:pt x="1" y="3277"/>
                  </a:lnTo>
                  <a:lnTo>
                    <a:pt x="7631" y="7683"/>
                  </a:lnTo>
                  <a:lnTo>
                    <a:pt x="13239" y="4444"/>
                  </a:lnTo>
                  <a:cubicBezTo>
                    <a:pt x="13304" y="4411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777;p43">
              <a:extLst>
                <a:ext uri="{FF2B5EF4-FFF2-40B4-BE49-F238E27FC236}">
                  <a16:creationId xmlns:a16="http://schemas.microsoft.com/office/drawing/2014/main" id="{9CFA6FB8-B884-45E3-B858-9E6AFF0950CF}"/>
                </a:ext>
              </a:extLst>
            </p:cNvPr>
            <p:cNvSpPr/>
            <p:nvPr/>
          </p:nvSpPr>
          <p:spPr>
            <a:xfrm>
              <a:off x="4827050" y="2976950"/>
              <a:ext cx="333375" cy="192100"/>
            </a:xfrm>
            <a:custGeom>
              <a:avLst/>
              <a:gdLst/>
              <a:ahLst/>
              <a:cxnLst/>
              <a:rect l="l" t="t" r="r" b="b"/>
              <a:pathLst>
                <a:path w="13335" h="7684" extrusionOk="0">
                  <a:moveTo>
                    <a:pt x="5781" y="1"/>
                  </a:moveTo>
                  <a:cubicBezTo>
                    <a:pt x="5719" y="1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778;p43">
              <a:extLst>
                <a:ext uri="{FF2B5EF4-FFF2-40B4-BE49-F238E27FC236}">
                  <a16:creationId xmlns:a16="http://schemas.microsoft.com/office/drawing/2014/main" id="{5EEC58B1-8210-4766-B228-BC0E79373BD4}"/>
                </a:ext>
              </a:extLst>
            </p:cNvPr>
            <p:cNvSpPr/>
            <p:nvPr/>
          </p:nvSpPr>
          <p:spPr>
            <a:xfrm>
              <a:off x="4827050" y="3058950"/>
              <a:ext cx="190800" cy="130725"/>
            </a:xfrm>
            <a:custGeom>
              <a:avLst/>
              <a:gdLst/>
              <a:ahLst/>
              <a:cxnLst/>
              <a:rect l="l" t="t" r="r" b="b"/>
              <a:pathLst>
                <a:path w="7632" h="5229" extrusionOk="0">
                  <a:moveTo>
                    <a:pt x="1" y="0"/>
                  </a:moveTo>
                  <a:lnTo>
                    <a:pt x="1" y="823"/>
                  </a:lnTo>
                  <a:lnTo>
                    <a:pt x="7631" y="5229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779;p43">
              <a:extLst>
                <a:ext uri="{FF2B5EF4-FFF2-40B4-BE49-F238E27FC236}">
                  <a16:creationId xmlns:a16="http://schemas.microsoft.com/office/drawing/2014/main" id="{F58D0F44-0DC4-4CE5-BFA3-2ED3F75D7A43}"/>
                </a:ext>
              </a:extLst>
            </p:cNvPr>
            <p:cNvSpPr/>
            <p:nvPr/>
          </p:nvSpPr>
          <p:spPr>
            <a:xfrm>
              <a:off x="5014000" y="3157700"/>
              <a:ext cx="7775" cy="4025"/>
            </a:xfrm>
            <a:custGeom>
              <a:avLst/>
              <a:gdLst/>
              <a:ahLst/>
              <a:cxnLst/>
              <a:rect l="l" t="t" r="r" b="b"/>
              <a:pathLst>
                <a:path w="311" h="161" extrusionOk="0">
                  <a:moveTo>
                    <a:pt x="126" y="0"/>
                  </a:moveTo>
                  <a:cubicBezTo>
                    <a:pt x="98" y="0"/>
                    <a:pt x="72" y="7"/>
                    <a:pt x="51" y="20"/>
                  </a:cubicBezTo>
                  <a:cubicBezTo>
                    <a:pt x="45" y="20"/>
                    <a:pt x="41" y="23"/>
                    <a:pt x="41" y="26"/>
                  </a:cubicBezTo>
                  <a:cubicBezTo>
                    <a:pt x="0" y="58"/>
                    <a:pt x="7" y="102"/>
                    <a:pt x="65" y="132"/>
                  </a:cubicBezTo>
                  <a:cubicBezTo>
                    <a:pt x="82" y="143"/>
                    <a:pt x="103" y="149"/>
                    <a:pt x="126" y="153"/>
                  </a:cubicBezTo>
                  <a:cubicBezTo>
                    <a:pt x="144" y="158"/>
                    <a:pt x="161" y="161"/>
                    <a:pt x="179" y="161"/>
                  </a:cubicBezTo>
                  <a:cubicBezTo>
                    <a:pt x="196" y="161"/>
                    <a:pt x="213" y="158"/>
                    <a:pt x="229" y="153"/>
                  </a:cubicBezTo>
                  <a:cubicBezTo>
                    <a:pt x="239" y="149"/>
                    <a:pt x="249" y="146"/>
                    <a:pt x="259" y="140"/>
                  </a:cubicBezTo>
                  <a:cubicBezTo>
                    <a:pt x="311" y="112"/>
                    <a:pt x="304" y="61"/>
                    <a:pt x="246" y="26"/>
                  </a:cubicBezTo>
                  <a:cubicBezTo>
                    <a:pt x="218" y="13"/>
                    <a:pt x="188" y="3"/>
                    <a:pt x="157" y="3"/>
                  </a:cubicBezTo>
                  <a:cubicBezTo>
                    <a:pt x="146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780;p43">
              <a:extLst>
                <a:ext uri="{FF2B5EF4-FFF2-40B4-BE49-F238E27FC236}">
                  <a16:creationId xmlns:a16="http://schemas.microsoft.com/office/drawing/2014/main" id="{DCD51C60-BCF2-4DA9-9C90-4F5228CD228A}"/>
                </a:ext>
              </a:extLst>
            </p:cNvPr>
            <p:cNvSpPr/>
            <p:nvPr/>
          </p:nvSpPr>
          <p:spPr>
            <a:xfrm>
              <a:off x="4993950" y="3154850"/>
              <a:ext cx="25775" cy="32275"/>
            </a:xfrm>
            <a:custGeom>
              <a:avLst/>
              <a:gdLst/>
              <a:ahLst/>
              <a:cxnLst/>
              <a:rect l="l" t="t" r="r" b="b"/>
              <a:pathLst>
                <a:path w="1031" h="1291" extrusionOk="0">
                  <a:moveTo>
                    <a:pt x="713" y="0"/>
                  </a:moveTo>
                  <a:cubicBezTo>
                    <a:pt x="635" y="0"/>
                    <a:pt x="557" y="25"/>
                    <a:pt x="475" y="72"/>
                  </a:cubicBezTo>
                  <a:cubicBezTo>
                    <a:pt x="208" y="226"/>
                    <a:pt x="0" y="584"/>
                    <a:pt x="0" y="892"/>
                  </a:cubicBezTo>
                  <a:cubicBezTo>
                    <a:pt x="0" y="1008"/>
                    <a:pt x="31" y="1103"/>
                    <a:pt x="89" y="1175"/>
                  </a:cubicBezTo>
                  <a:cubicBezTo>
                    <a:pt x="147" y="1250"/>
                    <a:pt x="235" y="1291"/>
                    <a:pt x="335" y="1291"/>
                  </a:cubicBezTo>
                  <a:cubicBezTo>
                    <a:pt x="410" y="1291"/>
                    <a:pt x="492" y="1267"/>
                    <a:pt x="574" y="1223"/>
                  </a:cubicBezTo>
                  <a:cubicBezTo>
                    <a:pt x="587" y="1213"/>
                    <a:pt x="604" y="1205"/>
                    <a:pt x="618" y="1196"/>
                  </a:cubicBezTo>
                  <a:lnTo>
                    <a:pt x="519" y="1141"/>
                  </a:lnTo>
                  <a:cubicBezTo>
                    <a:pt x="453" y="1177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2"/>
                  </a:cubicBezTo>
                  <a:cubicBezTo>
                    <a:pt x="99" y="622"/>
                    <a:pt x="290" y="291"/>
                    <a:pt x="522" y="158"/>
                  </a:cubicBezTo>
                  <a:cubicBezTo>
                    <a:pt x="589" y="118"/>
                    <a:pt x="654" y="99"/>
                    <a:pt x="711" y="99"/>
                  </a:cubicBezTo>
                  <a:cubicBezTo>
                    <a:pt x="761" y="99"/>
                    <a:pt x="806" y="113"/>
                    <a:pt x="843" y="140"/>
                  </a:cubicBezTo>
                  <a:cubicBezTo>
                    <a:pt x="881" y="168"/>
                    <a:pt x="911" y="209"/>
                    <a:pt x="928" y="267"/>
                  </a:cubicBezTo>
                  <a:cubicBezTo>
                    <a:pt x="946" y="272"/>
                    <a:pt x="963" y="275"/>
                    <a:pt x="981" y="275"/>
                  </a:cubicBezTo>
                  <a:cubicBezTo>
                    <a:pt x="998" y="275"/>
                    <a:pt x="1015" y="272"/>
                    <a:pt x="1031" y="267"/>
                  </a:cubicBezTo>
                  <a:cubicBezTo>
                    <a:pt x="1017" y="205"/>
                    <a:pt x="993" y="154"/>
                    <a:pt x="959" y="117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781;p43">
              <a:extLst>
                <a:ext uri="{FF2B5EF4-FFF2-40B4-BE49-F238E27FC236}">
                  <a16:creationId xmlns:a16="http://schemas.microsoft.com/office/drawing/2014/main" id="{658CA2AF-2075-43C0-8F41-F688F9EDBCEF}"/>
                </a:ext>
              </a:extLst>
            </p:cNvPr>
            <p:cNvSpPr/>
            <p:nvPr/>
          </p:nvSpPr>
          <p:spPr>
            <a:xfrm>
              <a:off x="5000100" y="3077225"/>
              <a:ext cx="164600" cy="84150"/>
            </a:xfrm>
            <a:custGeom>
              <a:avLst/>
              <a:gdLst/>
              <a:ahLst/>
              <a:cxnLst/>
              <a:rect l="l" t="t" r="r" b="b"/>
              <a:pathLst>
                <a:path w="6584" h="3366" extrusionOk="0">
                  <a:moveTo>
                    <a:pt x="6583" y="0"/>
                  </a:moveTo>
                  <a:lnTo>
                    <a:pt x="0" y="3218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782;p43">
              <a:extLst>
                <a:ext uri="{FF2B5EF4-FFF2-40B4-BE49-F238E27FC236}">
                  <a16:creationId xmlns:a16="http://schemas.microsoft.com/office/drawing/2014/main" id="{CC781520-6955-4813-8092-3B133646FDDE}"/>
                </a:ext>
              </a:extLst>
            </p:cNvPr>
            <p:cNvSpPr/>
            <p:nvPr/>
          </p:nvSpPr>
          <p:spPr>
            <a:xfrm>
              <a:off x="5000175" y="3077225"/>
              <a:ext cx="164525" cy="84150"/>
            </a:xfrm>
            <a:custGeom>
              <a:avLst/>
              <a:gdLst/>
              <a:ahLst/>
              <a:cxnLst/>
              <a:rect l="l" t="t" r="r" b="b"/>
              <a:pathLst>
                <a:path w="6581" h="3366" extrusionOk="0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783;p43">
              <a:extLst>
                <a:ext uri="{FF2B5EF4-FFF2-40B4-BE49-F238E27FC236}">
                  <a16:creationId xmlns:a16="http://schemas.microsoft.com/office/drawing/2014/main" id="{F47E8399-F836-422D-B1EC-32041A3F975A}"/>
                </a:ext>
              </a:extLst>
            </p:cNvPr>
            <p:cNvSpPr/>
            <p:nvPr/>
          </p:nvSpPr>
          <p:spPr>
            <a:xfrm>
              <a:off x="4806825" y="2968500"/>
              <a:ext cx="358475" cy="190575"/>
            </a:xfrm>
            <a:custGeom>
              <a:avLst/>
              <a:gdLst/>
              <a:ahLst/>
              <a:cxnLst/>
              <a:rect l="l" t="t" r="r" b="b"/>
              <a:pathLst>
                <a:path w="14339" h="7623" extrusionOk="0">
                  <a:moveTo>
                    <a:pt x="6784" y="1"/>
                  </a:moveTo>
                  <a:cubicBezTo>
                    <a:pt x="6722" y="1"/>
                    <a:pt x="6661" y="14"/>
                    <a:pt x="6615" y="41"/>
                  </a:cubicBezTo>
                  <a:lnTo>
                    <a:pt x="0" y="3215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1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784;p43">
              <a:extLst>
                <a:ext uri="{FF2B5EF4-FFF2-40B4-BE49-F238E27FC236}">
                  <a16:creationId xmlns:a16="http://schemas.microsoft.com/office/drawing/2014/main" id="{0D26942E-961B-45A3-B845-81FC99A60CC8}"/>
                </a:ext>
              </a:extLst>
            </p:cNvPr>
            <p:cNvSpPr/>
            <p:nvPr/>
          </p:nvSpPr>
          <p:spPr>
            <a:xfrm>
              <a:off x="4806825" y="3048875"/>
              <a:ext cx="190800" cy="159150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785;p43">
              <a:extLst>
                <a:ext uri="{FF2B5EF4-FFF2-40B4-BE49-F238E27FC236}">
                  <a16:creationId xmlns:a16="http://schemas.microsoft.com/office/drawing/2014/main" id="{2330B331-E1BD-488B-AF6B-CF2D3745E224}"/>
                </a:ext>
              </a:extLst>
            </p:cNvPr>
            <p:cNvSpPr/>
            <p:nvPr/>
          </p:nvSpPr>
          <p:spPr>
            <a:xfrm>
              <a:off x="4806825" y="3048875"/>
              <a:ext cx="190800" cy="159150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6"/>
                  </a:lnTo>
                  <a:lnTo>
                    <a:pt x="7632" y="4407"/>
                  </a:lnTo>
                  <a:lnTo>
                    <a:pt x="5792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786;p43">
              <a:extLst>
                <a:ext uri="{FF2B5EF4-FFF2-40B4-BE49-F238E27FC236}">
                  <a16:creationId xmlns:a16="http://schemas.microsoft.com/office/drawing/2014/main" id="{08E4AADA-077E-44FD-922F-385C616285F9}"/>
                </a:ext>
              </a:extLst>
            </p:cNvPr>
            <p:cNvSpPr/>
            <p:nvPr/>
          </p:nvSpPr>
          <p:spPr>
            <a:xfrm>
              <a:off x="4942150" y="3144200"/>
              <a:ext cx="26225" cy="32350"/>
            </a:xfrm>
            <a:custGeom>
              <a:avLst/>
              <a:gdLst/>
              <a:ahLst/>
              <a:cxnLst/>
              <a:rect l="l" t="t" r="r" b="b"/>
              <a:pathLst>
                <a:path w="1049" h="1294" extrusionOk="0">
                  <a:moveTo>
                    <a:pt x="335" y="0"/>
                  </a:moveTo>
                  <a:cubicBezTo>
                    <a:pt x="137" y="0"/>
                    <a:pt x="0" y="164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8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7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787;p43">
              <a:extLst>
                <a:ext uri="{FF2B5EF4-FFF2-40B4-BE49-F238E27FC236}">
                  <a16:creationId xmlns:a16="http://schemas.microsoft.com/office/drawing/2014/main" id="{3A2036B8-1FE6-4B56-845E-EB2FD8F0B863}"/>
                </a:ext>
              </a:extLst>
            </p:cNvPr>
            <p:cNvSpPr/>
            <p:nvPr/>
          </p:nvSpPr>
          <p:spPr>
            <a:xfrm>
              <a:off x="4944625" y="3146700"/>
              <a:ext cx="21275" cy="27400"/>
            </a:xfrm>
            <a:custGeom>
              <a:avLst/>
              <a:gdLst/>
              <a:ahLst/>
              <a:cxnLst/>
              <a:rect l="l" t="t" r="r" b="b"/>
              <a:pathLst>
                <a:path w="851" h="1096" extrusionOk="0">
                  <a:moveTo>
                    <a:pt x="237" y="0"/>
                  </a:moveTo>
                  <a:cubicBezTo>
                    <a:pt x="97" y="0"/>
                    <a:pt x="0" y="111"/>
                    <a:pt x="0" y="303"/>
                  </a:cubicBezTo>
                  <a:cubicBezTo>
                    <a:pt x="0" y="572"/>
                    <a:pt x="192" y="904"/>
                    <a:pt x="427" y="1037"/>
                  </a:cubicBezTo>
                  <a:cubicBezTo>
                    <a:pt x="495" y="1077"/>
                    <a:pt x="559" y="1095"/>
                    <a:pt x="616" y="1095"/>
                  </a:cubicBezTo>
                  <a:cubicBezTo>
                    <a:pt x="754" y="1095"/>
                    <a:pt x="850" y="984"/>
                    <a:pt x="850" y="791"/>
                  </a:cubicBezTo>
                  <a:cubicBezTo>
                    <a:pt x="850" y="521"/>
                    <a:pt x="659" y="194"/>
                    <a:pt x="424" y="57"/>
                  </a:cubicBezTo>
                  <a:cubicBezTo>
                    <a:pt x="357" y="19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788;p43">
              <a:extLst>
                <a:ext uri="{FF2B5EF4-FFF2-40B4-BE49-F238E27FC236}">
                  <a16:creationId xmlns:a16="http://schemas.microsoft.com/office/drawing/2014/main" id="{ED05FB6B-3613-461A-9448-967151B25F2B}"/>
                </a:ext>
              </a:extLst>
            </p:cNvPr>
            <p:cNvSpPr/>
            <p:nvPr/>
          </p:nvSpPr>
          <p:spPr>
            <a:xfrm>
              <a:off x="4821425" y="3072400"/>
              <a:ext cx="106000" cy="81525"/>
            </a:xfrm>
            <a:custGeom>
              <a:avLst/>
              <a:gdLst/>
              <a:ahLst/>
              <a:cxnLst/>
              <a:rect l="l" t="t" r="r" b="b"/>
              <a:pathLst>
                <a:path w="4240" h="3261" extrusionOk="0">
                  <a:moveTo>
                    <a:pt x="258" y="0"/>
                  </a:moveTo>
                  <a:cubicBezTo>
                    <a:pt x="105" y="0"/>
                    <a:pt x="0" y="122"/>
                    <a:pt x="0" y="333"/>
                  </a:cubicBezTo>
                  <a:lnTo>
                    <a:pt x="0" y="480"/>
                  </a:lnTo>
                  <a:cubicBezTo>
                    <a:pt x="0" y="776"/>
                    <a:pt x="208" y="1138"/>
                    <a:pt x="464" y="1288"/>
                  </a:cubicBezTo>
                  <a:lnTo>
                    <a:pt x="3772" y="3196"/>
                  </a:lnTo>
                  <a:cubicBezTo>
                    <a:pt x="3847" y="3240"/>
                    <a:pt x="3918" y="3261"/>
                    <a:pt x="3981" y="3261"/>
                  </a:cubicBezTo>
                  <a:cubicBezTo>
                    <a:pt x="4134" y="3261"/>
                    <a:pt x="4239" y="3137"/>
                    <a:pt x="4239" y="2927"/>
                  </a:cubicBezTo>
                  <a:lnTo>
                    <a:pt x="4239" y="2780"/>
                  </a:lnTo>
                  <a:cubicBezTo>
                    <a:pt x="4239" y="2483"/>
                    <a:pt x="4030" y="2121"/>
                    <a:pt x="3772" y="1975"/>
                  </a:cubicBezTo>
                  <a:lnTo>
                    <a:pt x="464" y="63"/>
                  </a:lnTo>
                  <a:cubicBezTo>
                    <a:pt x="390" y="20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789;p43">
              <a:extLst>
                <a:ext uri="{FF2B5EF4-FFF2-40B4-BE49-F238E27FC236}">
                  <a16:creationId xmlns:a16="http://schemas.microsoft.com/office/drawing/2014/main" id="{ABF9DE36-905A-4C0C-93A5-5B65112CA2F1}"/>
                </a:ext>
              </a:extLst>
            </p:cNvPr>
            <p:cNvSpPr/>
            <p:nvPr/>
          </p:nvSpPr>
          <p:spPr>
            <a:xfrm>
              <a:off x="4997625" y="3157750"/>
              <a:ext cx="2575" cy="50275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790;p43">
              <a:extLst>
                <a:ext uri="{FF2B5EF4-FFF2-40B4-BE49-F238E27FC236}">
                  <a16:creationId xmlns:a16="http://schemas.microsoft.com/office/drawing/2014/main" id="{BC539571-9341-48C2-9BDD-EDB9D8C2282E}"/>
                </a:ext>
              </a:extLst>
            </p:cNvPr>
            <p:cNvSpPr/>
            <p:nvPr/>
          </p:nvSpPr>
          <p:spPr>
            <a:xfrm>
              <a:off x="4997625" y="3157750"/>
              <a:ext cx="2575" cy="50275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791;p43">
              <a:extLst>
                <a:ext uri="{FF2B5EF4-FFF2-40B4-BE49-F238E27FC236}">
                  <a16:creationId xmlns:a16="http://schemas.microsoft.com/office/drawing/2014/main" id="{F7E517CE-384D-4D3C-BA78-443864927037}"/>
                </a:ext>
              </a:extLst>
            </p:cNvPr>
            <p:cNvSpPr/>
            <p:nvPr/>
          </p:nvSpPr>
          <p:spPr>
            <a:xfrm>
              <a:off x="4869275" y="2622425"/>
              <a:ext cx="334750" cy="386225"/>
            </a:xfrm>
            <a:custGeom>
              <a:avLst/>
              <a:gdLst/>
              <a:ahLst/>
              <a:cxnLst/>
              <a:rect l="l" t="t" r="r" b="b"/>
              <a:pathLst>
                <a:path w="13390" h="15449" extrusionOk="0">
                  <a:moveTo>
                    <a:pt x="4287" y="0"/>
                  </a:moveTo>
                  <a:cubicBezTo>
                    <a:pt x="3134" y="76"/>
                    <a:pt x="1793" y="1038"/>
                    <a:pt x="1455" y="2311"/>
                  </a:cubicBezTo>
                  <a:cubicBezTo>
                    <a:pt x="1065" y="3765"/>
                    <a:pt x="1" y="9663"/>
                    <a:pt x="21" y="10383"/>
                  </a:cubicBezTo>
                  <a:cubicBezTo>
                    <a:pt x="45" y="11154"/>
                    <a:pt x="530" y="11359"/>
                    <a:pt x="1424" y="11649"/>
                  </a:cubicBezTo>
                  <a:cubicBezTo>
                    <a:pt x="2710" y="12066"/>
                    <a:pt x="6943" y="13250"/>
                    <a:pt x="8127" y="13594"/>
                  </a:cubicBezTo>
                  <a:cubicBezTo>
                    <a:pt x="8127" y="13594"/>
                    <a:pt x="8745" y="13960"/>
                    <a:pt x="9113" y="14171"/>
                  </a:cubicBezTo>
                  <a:cubicBezTo>
                    <a:pt x="9549" y="14418"/>
                    <a:pt x="9996" y="14463"/>
                    <a:pt x="10265" y="14463"/>
                  </a:cubicBezTo>
                  <a:cubicBezTo>
                    <a:pt x="10421" y="14463"/>
                    <a:pt x="10516" y="14448"/>
                    <a:pt x="10516" y="14448"/>
                  </a:cubicBezTo>
                  <a:cubicBezTo>
                    <a:pt x="10516" y="14448"/>
                    <a:pt x="10854" y="14769"/>
                    <a:pt x="11164" y="14984"/>
                  </a:cubicBezTo>
                  <a:cubicBezTo>
                    <a:pt x="11535" y="15239"/>
                    <a:pt x="11907" y="15449"/>
                    <a:pt x="12328" y="15449"/>
                  </a:cubicBezTo>
                  <a:cubicBezTo>
                    <a:pt x="12458" y="15449"/>
                    <a:pt x="12593" y="15429"/>
                    <a:pt x="12735" y="15383"/>
                  </a:cubicBezTo>
                  <a:cubicBezTo>
                    <a:pt x="13390" y="15179"/>
                    <a:pt x="12929" y="14530"/>
                    <a:pt x="12735" y="14209"/>
                  </a:cubicBezTo>
                  <a:cubicBezTo>
                    <a:pt x="12544" y="13892"/>
                    <a:pt x="11547" y="12783"/>
                    <a:pt x="11339" y="12591"/>
                  </a:cubicBezTo>
                  <a:cubicBezTo>
                    <a:pt x="11131" y="12400"/>
                    <a:pt x="10154" y="12144"/>
                    <a:pt x="9611" y="12086"/>
                  </a:cubicBezTo>
                  <a:cubicBezTo>
                    <a:pt x="8929" y="12014"/>
                    <a:pt x="7779" y="11639"/>
                    <a:pt x="6922" y="11226"/>
                  </a:cubicBezTo>
                  <a:cubicBezTo>
                    <a:pt x="5202" y="10397"/>
                    <a:pt x="3035" y="9270"/>
                    <a:pt x="3035" y="9270"/>
                  </a:cubicBezTo>
                  <a:cubicBezTo>
                    <a:pt x="3035" y="9270"/>
                    <a:pt x="3475" y="6547"/>
                    <a:pt x="3850" y="5049"/>
                  </a:cubicBezTo>
                  <a:cubicBezTo>
                    <a:pt x="4865" y="4151"/>
                    <a:pt x="4670" y="1277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792;p43">
              <a:extLst>
                <a:ext uri="{FF2B5EF4-FFF2-40B4-BE49-F238E27FC236}">
                  <a16:creationId xmlns:a16="http://schemas.microsoft.com/office/drawing/2014/main" id="{4C62EBD1-5CC5-4CC9-8872-3F9B169B95F5}"/>
                </a:ext>
              </a:extLst>
            </p:cNvPr>
            <p:cNvSpPr/>
            <p:nvPr/>
          </p:nvSpPr>
          <p:spPr>
            <a:xfrm>
              <a:off x="5305100" y="2720275"/>
              <a:ext cx="326750" cy="433800"/>
            </a:xfrm>
            <a:custGeom>
              <a:avLst/>
              <a:gdLst/>
              <a:ahLst/>
              <a:cxnLst/>
              <a:rect l="l" t="t" r="r" b="b"/>
              <a:pathLst>
                <a:path w="13070" h="17352" extrusionOk="0">
                  <a:moveTo>
                    <a:pt x="12227" y="0"/>
                  </a:moveTo>
                  <a:cubicBezTo>
                    <a:pt x="12058" y="0"/>
                    <a:pt x="11884" y="39"/>
                    <a:pt x="11749" y="117"/>
                  </a:cubicBezTo>
                  <a:lnTo>
                    <a:pt x="1322" y="6138"/>
                  </a:lnTo>
                  <a:cubicBezTo>
                    <a:pt x="1066" y="6284"/>
                    <a:pt x="837" y="6646"/>
                    <a:pt x="813" y="6944"/>
                  </a:cubicBezTo>
                  <a:lnTo>
                    <a:pt x="29" y="16466"/>
                  </a:lnTo>
                  <a:cubicBezTo>
                    <a:pt x="1" y="16759"/>
                    <a:pt x="179" y="17114"/>
                    <a:pt x="421" y="17254"/>
                  </a:cubicBezTo>
                  <a:cubicBezTo>
                    <a:pt x="535" y="17319"/>
                    <a:pt x="688" y="17352"/>
                    <a:pt x="844" y="17352"/>
                  </a:cubicBezTo>
                  <a:cubicBezTo>
                    <a:pt x="1014" y="17352"/>
                    <a:pt x="1188" y="17313"/>
                    <a:pt x="1322" y="17237"/>
                  </a:cubicBezTo>
                  <a:lnTo>
                    <a:pt x="11749" y="11216"/>
                  </a:lnTo>
                  <a:cubicBezTo>
                    <a:pt x="12008" y="11066"/>
                    <a:pt x="12237" y="10708"/>
                    <a:pt x="12261" y="10411"/>
                  </a:cubicBezTo>
                  <a:lnTo>
                    <a:pt x="13045" y="889"/>
                  </a:lnTo>
                  <a:cubicBezTo>
                    <a:pt x="13070" y="591"/>
                    <a:pt x="12895" y="240"/>
                    <a:pt x="12653" y="100"/>
                  </a:cubicBezTo>
                  <a:cubicBezTo>
                    <a:pt x="12537" y="33"/>
                    <a:pt x="12384" y="0"/>
                    <a:pt x="12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793;p43">
              <a:extLst>
                <a:ext uri="{FF2B5EF4-FFF2-40B4-BE49-F238E27FC236}">
                  <a16:creationId xmlns:a16="http://schemas.microsoft.com/office/drawing/2014/main" id="{C681781B-D632-4618-9B5B-F0267FCF1014}"/>
                </a:ext>
              </a:extLst>
            </p:cNvPr>
            <p:cNvSpPr/>
            <p:nvPr/>
          </p:nvSpPr>
          <p:spPr>
            <a:xfrm>
              <a:off x="5329675" y="2720275"/>
              <a:ext cx="302175" cy="412425"/>
            </a:xfrm>
            <a:custGeom>
              <a:avLst/>
              <a:gdLst/>
              <a:ahLst/>
              <a:cxnLst/>
              <a:rect l="l" t="t" r="r" b="b"/>
              <a:pathLst>
                <a:path w="12087" h="16497" extrusionOk="0">
                  <a:moveTo>
                    <a:pt x="11244" y="0"/>
                  </a:moveTo>
                  <a:cubicBezTo>
                    <a:pt x="11075" y="0"/>
                    <a:pt x="10901" y="39"/>
                    <a:pt x="10766" y="117"/>
                  </a:cubicBezTo>
                  <a:lnTo>
                    <a:pt x="339" y="6138"/>
                  </a:lnTo>
                  <a:cubicBezTo>
                    <a:pt x="213" y="6210"/>
                    <a:pt x="93" y="6336"/>
                    <a:pt x="1" y="6479"/>
                  </a:cubicBezTo>
                  <a:lnTo>
                    <a:pt x="1623" y="7415"/>
                  </a:lnTo>
                  <a:lnTo>
                    <a:pt x="1623" y="16496"/>
                  </a:lnTo>
                  <a:lnTo>
                    <a:pt x="10766" y="11216"/>
                  </a:lnTo>
                  <a:cubicBezTo>
                    <a:pt x="11025" y="11066"/>
                    <a:pt x="11254" y="10708"/>
                    <a:pt x="11278" y="10411"/>
                  </a:cubicBezTo>
                  <a:lnTo>
                    <a:pt x="12062" y="889"/>
                  </a:lnTo>
                  <a:cubicBezTo>
                    <a:pt x="12087" y="591"/>
                    <a:pt x="11912" y="240"/>
                    <a:pt x="11670" y="100"/>
                  </a:cubicBezTo>
                  <a:cubicBezTo>
                    <a:pt x="11554" y="33"/>
                    <a:pt x="11401" y="0"/>
                    <a:pt x="112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794;p43">
              <a:extLst>
                <a:ext uri="{FF2B5EF4-FFF2-40B4-BE49-F238E27FC236}">
                  <a16:creationId xmlns:a16="http://schemas.microsoft.com/office/drawing/2014/main" id="{355BC33A-38A1-443B-9C88-1DED9D8F59E4}"/>
                </a:ext>
              </a:extLst>
            </p:cNvPr>
            <p:cNvSpPr/>
            <p:nvPr/>
          </p:nvSpPr>
          <p:spPr>
            <a:xfrm>
              <a:off x="5327150" y="2734200"/>
              <a:ext cx="304525" cy="418575"/>
            </a:xfrm>
            <a:custGeom>
              <a:avLst/>
              <a:gdLst/>
              <a:ahLst/>
              <a:cxnLst/>
              <a:rect l="l" t="t" r="r" b="b"/>
              <a:pathLst>
                <a:path w="12181" h="16743" extrusionOk="0">
                  <a:moveTo>
                    <a:pt x="11947" y="1"/>
                  </a:moveTo>
                  <a:cubicBezTo>
                    <a:pt x="11886" y="1"/>
                    <a:pt x="11817" y="22"/>
                    <a:pt x="11741" y="66"/>
                  </a:cubicBezTo>
                  <a:lnTo>
                    <a:pt x="1314" y="6086"/>
                  </a:lnTo>
                  <a:cubicBezTo>
                    <a:pt x="1058" y="6233"/>
                    <a:pt x="829" y="6595"/>
                    <a:pt x="805" y="6891"/>
                  </a:cubicBezTo>
                  <a:lnTo>
                    <a:pt x="20" y="16414"/>
                  </a:lnTo>
                  <a:cubicBezTo>
                    <a:pt x="1" y="16622"/>
                    <a:pt x="91" y="16743"/>
                    <a:pt x="237" y="16743"/>
                  </a:cubicBezTo>
                  <a:cubicBezTo>
                    <a:pt x="297" y="16743"/>
                    <a:pt x="366" y="16722"/>
                    <a:pt x="440" y="16680"/>
                  </a:cubicBezTo>
                  <a:lnTo>
                    <a:pt x="10867" y="10659"/>
                  </a:lnTo>
                  <a:cubicBezTo>
                    <a:pt x="11126" y="10509"/>
                    <a:pt x="11355" y="10151"/>
                    <a:pt x="11379" y="9854"/>
                  </a:cubicBezTo>
                  <a:lnTo>
                    <a:pt x="12163" y="332"/>
                  </a:lnTo>
                  <a:cubicBezTo>
                    <a:pt x="12181" y="122"/>
                    <a:pt x="12092" y="1"/>
                    <a:pt x="1194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795;p43">
              <a:extLst>
                <a:ext uri="{FF2B5EF4-FFF2-40B4-BE49-F238E27FC236}">
                  <a16:creationId xmlns:a16="http://schemas.microsoft.com/office/drawing/2014/main" id="{8599458A-34EA-4748-8140-0ACB9BE7C046}"/>
                </a:ext>
              </a:extLst>
            </p:cNvPr>
            <p:cNvSpPr/>
            <p:nvPr/>
          </p:nvSpPr>
          <p:spPr>
            <a:xfrm>
              <a:off x="5461450" y="2919250"/>
              <a:ext cx="36000" cy="48475"/>
            </a:xfrm>
            <a:custGeom>
              <a:avLst/>
              <a:gdLst/>
              <a:ahLst/>
              <a:cxnLst/>
              <a:rect l="l" t="t" r="r" b="b"/>
              <a:pathLst>
                <a:path w="1440" h="1939" extrusionOk="0">
                  <a:moveTo>
                    <a:pt x="1070" y="0"/>
                  </a:moveTo>
                  <a:cubicBezTo>
                    <a:pt x="987" y="0"/>
                    <a:pt x="893" y="28"/>
                    <a:pt x="791" y="86"/>
                  </a:cubicBezTo>
                  <a:cubicBezTo>
                    <a:pt x="410" y="308"/>
                    <a:pt x="68" y="882"/>
                    <a:pt x="30" y="1370"/>
                  </a:cubicBezTo>
                  <a:cubicBezTo>
                    <a:pt x="0" y="1728"/>
                    <a:pt x="141" y="1939"/>
                    <a:pt x="367" y="1939"/>
                  </a:cubicBezTo>
                  <a:cubicBezTo>
                    <a:pt x="450" y="1939"/>
                    <a:pt x="544" y="1911"/>
                    <a:pt x="645" y="1852"/>
                  </a:cubicBezTo>
                  <a:cubicBezTo>
                    <a:pt x="1027" y="1633"/>
                    <a:pt x="1369" y="1056"/>
                    <a:pt x="1410" y="571"/>
                  </a:cubicBezTo>
                  <a:cubicBezTo>
                    <a:pt x="1440" y="213"/>
                    <a:pt x="1298" y="0"/>
                    <a:pt x="1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796;p43">
              <a:extLst>
                <a:ext uri="{FF2B5EF4-FFF2-40B4-BE49-F238E27FC236}">
                  <a16:creationId xmlns:a16="http://schemas.microsoft.com/office/drawing/2014/main" id="{C2905E22-D99F-410A-96D0-F63F06A2524A}"/>
                </a:ext>
              </a:extLst>
            </p:cNvPr>
            <p:cNvSpPr/>
            <p:nvPr/>
          </p:nvSpPr>
          <p:spPr>
            <a:xfrm>
              <a:off x="5446675" y="2975000"/>
              <a:ext cx="98325" cy="56750"/>
            </a:xfrm>
            <a:custGeom>
              <a:avLst/>
              <a:gdLst/>
              <a:ahLst/>
              <a:cxnLst/>
              <a:rect l="l" t="t" r="r" b="b"/>
              <a:pathLst>
                <a:path w="3933" h="2270" extrusionOk="0">
                  <a:moveTo>
                    <a:pt x="3496" y="0"/>
                  </a:moveTo>
                  <a:lnTo>
                    <a:pt x="0" y="2021"/>
                  </a:lnTo>
                  <a:lnTo>
                    <a:pt x="437" y="2270"/>
                  </a:lnTo>
                  <a:lnTo>
                    <a:pt x="3932" y="2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797;p43">
              <a:extLst>
                <a:ext uri="{FF2B5EF4-FFF2-40B4-BE49-F238E27FC236}">
                  <a16:creationId xmlns:a16="http://schemas.microsoft.com/office/drawing/2014/main" id="{0DBFF99D-BC74-48EB-8FD0-761E102A7AA6}"/>
                </a:ext>
              </a:extLst>
            </p:cNvPr>
            <p:cNvSpPr/>
            <p:nvPr/>
          </p:nvSpPr>
          <p:spPr>
            <a:xfrm>
              <a:off x="5435750" y="2981300"/>
              <a:ext cx="130575" cy="162425"/>
            </a:xfrm>
            <a:custGeom>
              <a:avLst/>
              <a:gdLst/>
              <a:ahLst/>
              <a:cxnLst/>
              <a:rect l="l" t="t" r="r" b="b"/>
              <a:pathLst>
                <a:path w="5223" h="6497" extrusionOk="0">
                  <a:moveTo>
                    <a:pt x="4369" y="0"/>
                  </a:moveTo>
                  <a:lnTo>
                    <a:pt x="874" y="2021"/>
                  </a:lnTo>
                  <a:lnTo>
                    <a:pt x="437" y="1769"/>
                  </a:lnTo>
                  <a:lnTo>
                    <a:pt x="1161" y="5529"/>
                  </a:lnTo>
                  <a:lnTo>
                    <a:pt x="1202" y="5738"/>
                  </a:lnTo>
                  <a:lnTo>
                    <a:pt x="1202" y="5738"/>
                  </a:lnTo>
                  <a:lnTo>
                    <a:pt x="1014" y="5632"/>
                  </a:lnTo>
                  <a:lnTo>
                    <a:pt x="185" y="5154"/>
                  </a:lnTo>
                  <a:cubicBezTo>
                    <a:pt x="155" y="5136"/>
                    <a:pt x="127" y="5128"/>
                    <a:pt x="103" y="5128"/>
                  </a:cubicBezTo>
                  <a:cubicBezTo>
                    <a:pt x="42" y="5128"/>
                    <a:pt x="1" y="5178"/>
                    <a:pt x="1" y="5260"/>
                  </a:cubicBezTo>
                  <a:lnTo>
                    <a:pt x="1" y="5335"/>
                  </a:lnTo>
                  <a:cubicBezTo>
                    <a:pt x="1" y="5452"/>
                    <a:pt x="79" y="5591"/>
                    <a:pt x="178" y="5652"/>
                  </a:cubicBezTo>
                  <a:cubicBezTo>
                    <a:pt x="181" y="5656"/>
                    <a:pt x="181" y="5656"/>
                    <a:pt x="185" y="5656"/>
                  </a:cubicBezTo>
                  <a:lnTo>
                    <a:pt x="1560" y="6451"/>
                  </a:lnTo>
                  <a:cubicBezTo>
                    <a:pt x="1560" y="6451"/>
                    <a:pt x="1560" y="6455"/>
                    <a:pt x="1564" y="6455"/>
                  </a:cubicBezTo>
                  <a:cubicBezTo>
                    <a:pt x="1611" y="6479"/>
                    <a:pt x="1673" y="6492"/>
                    <a:pt x="1734" y="6496"/>
                  </a:cubicBezTo>
                  <a:cubicBezTo>
                    <a:pt x="1740" y="6496"/>
                    <a:pt x="1746" y="6496"/>
                    <a:pt x="1752" y="6496"/>
                  </a:cubicBezTo>
                  <a:cubicBezTo>
                    <a:pt x="1818" y="6496"/>
                    <a:pt x="1882" y="6480"/>
                    <a:pt x="1932" y="6451"/>
                  </a:cubicBezTo>
                  <a:lnTo>
                    <a:pt x="5055" y="4649"/>
                  </a:lnTo>
                  <a:cubicBezTo>
                    <a:pt x="5157" y="4592"/>
                    <a:pt x="5223" y="4444"/>
                    <a:pt x="5202" y="4329"/>
                  </a:cubicBezTo>
                  <a:lnTo>
                    <a:pt x="43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798;p43">
              <a:extLst>
                <a:ext uri="{FF2B5EF4-FFF2-40B4-BE49-F238E27FC236}">
                  <a16:creationId xmlns:a16="http://schemas.microsoft.com/office/drawing/2014/main" id="{D28D8231-6877-41D5-85B0-7F9F39A1E79D}"/>
                </a:ext>
              </a:extLst>
            </p:cNvPr>
            <p:cNvSpPr/>
            <p:nvPr/>
          </p:nvSpPr>
          <p:spPr>
            <a:xfrm>
              <a:off x="5437200" y="3094350"/>
              <a:ext cx="32025" cy="35875"/>
            </a:xfrm>
            <a:custGeom>
              <a:avLst/>
              <a:gdLst/>
              <a:ahLst/>
              <a:cxnLst/>
              <a:rect l="l" t="t" r="r" b="b"/>
              <a:pathLst>
                <a:path w="1281" h="1435" extrusionOk="0">
                  <a:moveTo>
                    <a:pt x="1065" y="1"/>
                  </a:moveTo>
                  <a:lnTo>
                    <a:pt x="0" y="615"/>
                  </a:lnTo>
                  <a:lnTo>
                    <a:pt x="1280" y="14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799;p43">
              <a:extLst>
                <a:ext uri="{FF2B5EF4-FFF2-40B4-BE49-F238E27FC236}">
                  <a16:creationId xmlns:a16="http://schemas.microsoft.com/office/drawing/2014/main" id="{FB35A18C-A5F8-40AC-86D3-DB901AB75ECD}"/>
                </a:ext>
              </a:extLst>
            </p:cNvPr>
            <p:cNvSpPr/>
            <p:nvPr/>
          </p:nvSpPr>
          <p:spPr>
            <a:xfrm>
              <a:off x="5435750" y="3025500"/>
              <a:ext cx="43375" cy="118200"/>
            </a:xfrm>
            <a:custGeom>
              <a:avLst/>
              <a:gdLst/>
              <a:ahLst/>
              <a:cxnLst/>
              <a:rect l="l" t="t" r="r" b="b"/>
              <a:pathLst>
                <a:path w="1735" h="4728" extrusionOk="0">
                  <a:moveTo>
                    <a:pt x="437" y="1"/>
                  </a:moveTo>
                  <a:lnTo>
                    <a:pt x="1161" y="3761"/>
                  </a:lnTo>
                  <a:cubicBezTo>
                    <a:pt x="1175" y="3843"/>
                    <a:pt x="1147" y="3889"/>
                    <a:pt x="1094" y="3889"/>
                  </a:cubicBezTo>
                  <a:cubicBezTo>
                    <a:pt x="1072" y="3889"/>
                    <a:pt x="1045" y="3881"/>
                    <a:pt x="1014" y="3864"/>
                  </a:cubicBezTo>
                  <a:lnTo>
                    <a:pt x="185" y="3386"/>
                  </a:lnTo>
                  <a:cubicBezTo>
                    <a:pt x="155" y="3368"/>
                    <a:pt x="127" y="3360"/>
                    <a:pt x="103" y="3360"/>
                  </a:cubicBezTo>
                  <a:cubicBezTo>
                    <a:pt x="42" y="3360"/>
                    <a:pt x="1" y="3410"/>
                    <a:pt x="1" y="3492"/>
                  </a:cubicBezTo>
                  <a:lnTo>
                    <a:pt x="1" y="3567"/>
                  </a:lnTo>
                  <a:cubicBezTo>
                    <a:pt x="1" y="3684"/>
                    <a:pt x="79" y="3823"/>
                    <a:pt x="178" y="3884"/>
                  </a:cubicBezTo>
                  <a:cubicBezTo>
                    <a:pt x="181" y="3888"/>
                    <a:pt x="181" y="3888"/>
                    <a:pt x="185" y="3888"/>
                  </a:cubicBezTo>
                  <a:lnTo>
                    <a:pt x="1560" y="4683"/>
                  </a:lnTo>
                  <a:cubicBezTo>
                    <a:pt x="1560" y="4683"/>
                    <a:pt x="1560" y="4687"/>
                    <a:pt x="1564" y="4687"/>
                  </a:cubicBezTo>
                  <a:cubicBezTo>
                    <a:pt x="1611" y="4711"/>
                    <a:pt x="1673" y="4724"/>
                    <a:pt x="1734" y="4728"/>
                  </a:cubicBezTo>
                  <a:lnTo>
                    <a:pt x="874" y="25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800;p43">
              <a:extLst>
                <a:ext uri="{FF2B5EF4-FFF2-40B4-BE49-F238E27FC236}">
                  <a16:creationId xmlns:a16="http://schemas.microsoft.com/office/drawing/2014/main" id="{1E478B9C-BCD1-4362-93C2-31850E61A265}"/>
                </a:ext>
              </a:extLst>
            </p:cNvPr>
            <p:cNvSpPr/>
            <p:nvPr/>
          </p:nvSpPr>
          <p:spPr>
            <a:xfrm>
              <a:off x="5035575" y="2643850"/>
              <a:ext cx="68125" cy="34200"/>
            </a:xfrm>
            <a:custGeom>
              <a:avLst/>
              <a:gdLst/>
              <a:ahLst/>
              <a:cxnLst/>
              <a:rect l="l" t="t" r="r" b="b"/>
              <a:pathLst>
                <a:path w="2725" h="1368" extrusionOk="0">
                  <a:moveTo>
                    <a:pt x="1792" y="0"/>
                  </a:moveTo>
                  <a:lnTo>
                    <a:pt x="1663" y="772"/>
                  </a:lnTo>
                  <a:lnTo>
                    <a:pt x="782" y="14"/>
                  </a:lnTo>
                  <a:lnTo>
                    <a:pt x="1" y="696"/>
                  </a:lnTo>
                  <a:cubicBezTo>
                    <a:pt x="292" y="1043"/>
                    <a:pt x="943" y="1368"/>
                    <a:pt x="1519" y="1368"/>
                  </a:cubicBezTo>
                  <a:cubicBezTo>
                    <a:pt x="1545" y="1368"/>
                    <a:pt x="1570" y="1367"/>
                    <a:pt x="1595" y="1366"/>
                  </a:cubicBezTo>
                  <a:cubicBezTo>
                    <a:pt x="2185" y="1339"/>
                    <a:pt x="2523" y="1188"/>
                    <a:pt x="2724" y="782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801;p43">
              <a:extLst>
                <a:ext uri="{FF2B5EF4-FFF2-40B4-BE49-F238E27FC236}">
                  <a16:creationId xmlns:a16="http://schemas.microsoft.com/office/drawing/2014/main" id="{7EBAF00A-7C4B-444B-980B-B2F351B09FC1}"/>
                </a:ext>
              </a:extLst>
            </p:cNvPr>
            <p:cNvSpPr/>
            <p:nvPr/>
          </p:nvSpPr>
          <p:spPr>
            <a:xfrm>
              <a:off x="5035575" y="2643850"/>
              <a:ext cx="68125" cy="31850"/>
            </a:xfrm>
            <a:custGeom>
              <a:avLst/>
              <a:gdLst/>
              <a:ahLst/>
              <a:cxnLst/>
              <a:rect l="l" t="t" r="r" b="b"/>
              <a:pathLst>
                <a:path w="2725" h="1274" extrusionOk="0">
                  <a:moveTo>
                    <a:pt x="1792" y="0"/>
                  </a:moveTo>
                  <a:lnTo>
                    <a:pt x="1663" y="772"/>
                  </a:lnTo>
                  <a:lnTo>
                    <a:pt x="2277" y="523"/>
                  </a:lnTo>
                  <a:cubicBezTo>
                    <a:pt x="2277" y="523"/>
                    <a:pt x="2373" y="857"/>
                    <a:pt x="2342" y="1199"/>
                  </a:cubicBezTo>
                  <a:cubicBezTo>
                    <a:pt x="2506" y="1106"/>
                    <a:pt x="2628" y="970"/>
                    <a:pt x="2724" y="782"/>
                  </a:cubicBezTo>
                  <a:lnTo>
                    <a:pt x="1792" y="0"/>
                  </a:lnTo>
                  <a:close/>
                  <a:moveTo>
                    <a:pt x="782" y="14"/>
                  </a:moveTo>
                  <a:lnTo>
                    <a:pt x="1" y="696"/>
                  </a:lnTo>
                  <a:cubicBezTo>
                    <a:pt x="199" y="929"/>
                    <a:pt x="557" y="1150"/>
                    <a:pt x="943" y="1273"/>
                  </a:cubicBezTo>
                  <a:cubicBezTo>
                    <a:pt x="875" y="1076"/>
                    <a:pt x="840" y="860"/>
                    <a:pt x="867" y="628"/>
                  </a:cubicBezTo>
                  <a:lnTo>
                    <a:pt x="867" y="628"/>
                  </a:lnTo>
                  <a:lnTo>
                    <a:pt x="1663" y="772"/>
                  </a:lnTo>
                  <a:lnTo>
                    <a:pt x="782" y="1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802;p43">
              <a:extLst>
                <a:ext uri="{FF2B5EF4-FFF2-40B4-BE49-F238E27FC236}">
                  <a16:creationId xmlns:a16="http://schemas.microsoft.com/office/drawing/2014/main" id="{21D4AB5B-68E1-4E7C-9AEA-06426E9A0941}"/>
                </a:ext>
              </a:extLst>
            </p:cNvPr>
            <p:cNvSpPr/>
            <p:nvPr/>
          </p:nvSpPr>
          <p:spPr>
            <a:xfrm>
              <a:off x="5055700" y="2656900"/>
              <a:ext cx="39800" cy="37800"/>
            </a:xfrm>
            <a:custGeom>
              <a:avLst/>
              <a:gdLst/>
              <a:ahLst/>
              <a:cxnLst/>
              <a:rect l="l" t="t" r="r" b="b"/>
              <a:pathLst>
                <a:path w="1592" h="1512" extrusionOk="0">
                  <a:moveTo>
                    <a:pt x="1472" y="1"/>
                  </a:moveTo>
                  <a:lnTo>
                    <a:pt x="858" y="250"/>
                  </a:lnTo>
                  <a:lnTo>
                    <a:pt x="62" y="106"/>
                  </a:lnTo>
                  <a:lnTo>
                    <a:pt x="62" y="106"/>
                  </a:lnTo>
                  <a:cubicBezTo>
                    <a:pt x="1" y="666"/>
                    <a:pt x="288" y="1148"/>
                    <a:pt x="582" y="1455"/>
                  </a:cubicBezTo>
                  <a:cubicBezTo>
                    <a:pt x="696" y="1497"/>
                    <a:pt x="799" y="1512"/>
                    <a:pt x="886" y="1512"/>
                  </a:cubicBezTo>
                  <a:cubicBezTo>
                    <a:pt x="1094" y="1512"/>
                    <a:pt x="1216" y="1427"/>
                    <a:pt x="1216" y="1427"/>
                  </a:cubicBezTo>
                  <a:cubicBezTo>
                    <a:pt x="1216" y="1427"/>
                    <a:pt x="1442" y="1195"/>
                    <a:pt x="1519" y="792"/>
                  </a:cubicBezTo>
                  <a:cubicBezTo>
                    <a:pt x="1592" y="414"/>
                    <a:pt x="1472" y="1"/>
                    <a:pt x="1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803;p43">
              <a:extLst>
                <a:ext uri="{FF2B5EF4-FFF2-40B4-BE49-F238E27FC236}">
                  <a16:creationId xmlns:a16="http://schemas.microsoft.com/office/drawing/2014/main" id="{651AB681-2307-4120-9037-BB00969668A5}"/>
                </a:ext>
              </a:extLst>
            </p:cNvPr>
            <p:cNvSpPr/>
            <p:nvPr/>
          </p:nvSpPr>
          <p:spPr>
            <a:xfrm>
              <a:off x="5051275" y="2692550"/>
              <a:ext cx="50875" cy="190750"/>
            </a:xfrm>
            <a:custGeom>
              <a:avLst/>
              <a:gdLst/>
              <a:ahLst/>
              <a:cxnLst/>
              <a:rect l="l" t="t" r="r" b="b"/>
              <a:pathLst>
                <a:path w="2035" h="7630" extrusionOk="0">
                  <a:moveTo>
                    <a:pt x="1393" y="1"/>
                  </a:moveTo>
                  <a:lnTo>
                    <a:pt x="759" y="29"/>
                  </a:lnTo>
                  <a:cubicBezTo>
                    <a:pt x="759" y="29"/>
                    <a:pt x="28" y="5438"/>
                    <a:pt x="14" y="5824"/>
                  </a:cubicBezTo>
                  <a:cubicBezTo>
                    <a:pt x="1" y="6210"/>
                    <a:pt x="625" y="7619"/>
                    <a:pt x="990" y="7629"/>
                  </a:cubicBezTo>
                  <a:cubicBezTo>
                    <a:pt x="992" y="7629"/>
                    <a:pt x="993" y="7629"/>
                    <a:pt x="994" y="7629"/>
                  </a:cubicBezTo>
                  <a:cubicBezTo>
                    <a:pt x="1357" y="7629"/>
                    <a:pt x="2035" y="6171"/>
                    <a:pt x="2024" y="5745"/>
                  </a:cubicBezTo>
                  <a:cubicBezTo>
                    <a:pt x="2011" y="5319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804;p43">
              <a:extLst>
                <a:ext uri="{FF2B5EF4-FFF2-40B4-BE49-F238E27FC236}">
                  <a16:creationId xmlns:a16="http://schemas.microsoft.com/office/drawing/2014/main" id="{B5B952BE-6C82-46F1-B7A2-CF305B2AD636}"/>
                </a:ext>
              </a:extLst>
            </p:cNvPr>
            <p:cNvSpPr/>
            <p:nvPr/>
          </p:nvSpPr>
          <p:spPr>
            <a:xfrm>
              <a:off x="5086100" y="269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805;p43">
              <a:extLst>
                <a:ext uri="{FF2B5EF4-FFF2-40B4-BE49-F238E27FC236}">
                  <a16:creationId xmlns:a16="http://schemas.microsoft.com/office/drawing/2014/main" id="{CA0A1787-5F3F-4F70-BEB2-4BE975719F63}"/>
                </a:ext>
              </a:extLst>
            </p:cNvPr>
            <p:cNvSpPr/>
            <p:nvPr/>
          </p:nvSpPr>
          <p:spPr>
            <a:xfrm>
              <a:off x="5086100" y="269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806;p43">
              <a:extLst>
                <a:ext uri="{FF2B5EF4-FFF2-40B4-BE49-F238E27FC236}">
                  <a16:creationId xmlns:a16="http://schemas.microsoft.com/office/drawing/2014/main" id="{6497C7E2-463D-4E41-9A68-5CD40F251833}"/>
                </a:ext>
              </a:extLst>
            </p:cNvPr>
            <p:cNvSpPr/>
            <p:nvPr/>
          </p:nvSpPr>
          <p:spPr>
            <a:xfrm>
              <a:off x="5069725" y="26966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807;p43">
              <a:extLst>
                <a:ext uri="{FF2B5EF4-FFF2-40B4-BE49-F238E27FC236}">
                  <a16:creationId xmlns:a16="http://schemas.microsoft.com/office/drawing/2014/main" id="{7FDEB6C7-9F69-464A-B666-13380E313BA1}"/>
                </a:ext>
              </a:extLst>
            </p:cNvPr>
            <p:cNvSpPr/>
            <p:nvPr/>
          </p:nvSpPr>
          <p:spPr>
            <a:xfrm>
              <a:off x="5069725" y="2692550"/>
              <a:ext cx="16650" cy="5425"/>
            </a:xfrm>
            <a:custGeom>
              <a:avLst/>
              <a:gdLst/>
              <a:ahLst/>
              <a:cxnLst/>
              <a:rect l="l" t="t" r="r" b="b"/>
              <a:pathLst>
                <a:path w="666" h="217" extrusionOk="0">
                  <a:moveTo>
                    <a:pt x="655" y="1"/>
                  </a:moveTo>
                  <a:cubicBezTo>
                    <a:pt x="539" y="79"/>
                    <a:pt x="420" y="103"/>
                    <a:pt x="320" y="103"/>
                  </a:cubicBezTo>
                  <a:cubicBezTo>
                    <a:pt x="147" y="103"/>
                    <a:pt x="21" y="29"/>
                    <a:pt x="21" y="29"/>
                  </a:cubicBezTo>
                  <a:lnTo>
                    <a:pt x="0" y="165"/>
                  </a:lnTo>
                  <a:lnTo>
                    <a:pt x="0" y="175"/>
                  </a:lnTo>
                  <a:cubicBezTo>
                    <a:pt x="89" y="206"/>
                    <a:pt x="174" y="216"/>
                    <a:pt x="249" y="216"/>
                  </a:cubicBezTo>
                  <a:cubicBezTo>
                    <a:pt x="498" y="216"/>
                    <a:pt x="665" y="87"/>
                    <a:pt x="665" y="87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808;p43">
              <a:extLst>
                <a:ext uri="{FF2B5EF4-FFF2-40B4-BE49-F238E27FC236}">
                  <a16:creationId xmlns:a16="http://schemas.microsoft.com/office/drawing/2014/main" id="{847403B2-A29A-4EE2-8A52-A9747DFC24F4}"/>
                </a:ext>
              </a:extLst>
            </p:cNvPr>
            <p:cNvSpPr/>
            <p:nvPr/>
          </p:nvSpPr>
          <p:spPr>
            <a:xfrm>
              <a:off x="4992150" y="2590600"/>
              <a:ext cx="85000" cy="93200"/>
            </a:xfrm>
            <a:custGeom>
              <a:avLst/>
              <a:gdLst/>
              <a:ahLst/>
              <a:cxnLst/>
              <a:rect l="l" t="t" r="r" b="b"/>
              <a:pathLst>
                <a:path w="3400" h="3728" extrusionOk="0">
                  <a:moveTo>
                    <a:pt x="823" y="0"/>
                  </a:moveTo>
                  <a:cubicBezTo>
                    <a:pt x="823" y="0"/>
                    <a:pt x="451" y="69"/>
                    <a:pt x="0" y="1168"/>
                  </a:cubicBezTo>
                  <a:cubicBezTo>
                    <a:pt x="328" y="2079"/>
                    <a:pt x="997" y="3083"/>
                    <a:pt x="1977" y="3727"/>
                  </a:cubicBezTo>
                  <a:lnTo>
                    <a:pt x="2604" y="2758"/>
                  </a:lnTo>
                  <a:lnTo>
                    <a:pt x="3400" y="2902"/>
                  </a:lnTo>
                  <a:lnTo>
                    <a:pt x="806" y="679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6809;p43">
              <a:extLst>
                <a:ext uri="{FF2B5EF4-FFF2-40B4-BE49-F238E27FC236}">
                  <a16:creationId xmlns:a16="http://schemas.microsoft.com/office/drawing/2014/main" id="{44E1C36D-5E99-4CEE-B4C0-F29511963759}"/>
                </a:ext>
              </a:extLst>
            </p:cNvPr>
            <p:cNvSpPr/>
            <p:nvPr/>
          </p:nvSpPr>
          <p:spPr>
            <a:xfrm>
              <a:off x="5077125" y="2601525"/>
              <a:ext cx="30500" cy="71000"/>
            </a:xfrm>
            <a:custGeom>
              <a:avLst/>
              <a:gdLst/>
              <a:ahLst/>
              <a:cxnLst/>
              <a:rect l="l" t="t" r="r" b="b"/>
              <a:pathLst>
                <a:path w="1220" h="2840" extrusionOk="0">
                  <a:moveTo>
                    <a:pt x="322" y="1"/>
                  </a:moveTo>
                  <a:lnTo>
                    <a:pt x="270" y="885"/>
                  </a:lnTo>
                  <a:cubicBezTo>
                    <a:pt x="270" y="885"/>
                    <a:pt x="96" y="1905"/>
                    <a:pt x="1" y="2465"/>
                  </a:cubicBezTo>
                  <a:lnTo>
                    <a:pt x="615" y="2216"/>
                  </a:lnTo>
                  <a:lnTo>
                    <a:pt x="1219" y="2840"/>
                  </a:lnTo>
                  <a:cubicBezTo>
                    <a:pt x="1219" y="2840"/>
                    <a:pt x="1195" y="1144"/>
                    <a:pt x="966" y="677"/>
                  </a:cubicBezTo>
                  <a:cubicBezTo>
                    <a:pt x="687" y="99"/>
                    <a:pt x="32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6810;p43">
              <a:extLst>
                <a:ext uri="{FF2B5EF4-FFF2-40B4-BE49-F238E27FC236}">
                  <a16:creationId xmlns:a16="http://schemas.microsoft.com/office/drawing/2014/main" id="{B2E444A2-8FA0-4C6E-A9DB-A6AC9A4D2FB8}"/>
                </a:ext>
              </a:extLst>
            </p:cNvPr>
            <p:cNvSpPr/>
            <p:nvPr/>
          </p:nvSpPr>
          <p:spPr>
            <a:xfrm>
              <a:off x="4876025" y="2622325"/>
              <a:ext cx="118275" cy="214050"/>
            </a:xfrm>
            <a:custGeom>
              <a:avLst/>
              <a:gdLst/>
              <a:ahLst/>
              <a:cxnLst/>
              <a:rect l="l" t="t" r="r" b="b"/>
              <a:pathLst>
                <a:path w="4731" h="8562" extrusionOk="0">
                  <a:moveTo>
                    <a:pt x="3886" y="1"/>
                  </a:moveTo>
                  <a:cubicBezTo>
                    <a:pt x="3542" y="1"/>
                    <a:pt x="2590" y="62"/>
                    <a:pt x="1908" y="697"/>
                  </a:cubicBezTo>
                  <a:cubicBezTo>
                    <a:pt x="1062" y="1489"/>
                    <a:pt x="912" y="2172"/>
                    <a:pt x="573" y="4165"/>
                  </a:cubicBezTo>
                  <a:cubicBezTo>
                    <a:pt x="236" y="6158"/>
                    <a:pt x="0" y="7855"/>
                    <a:pt x="0" y="7855"/>
                  </a:cubicBezTo>
                  <a:cubicBezTo>
                    <a:pt x="0" y="7855"/>
                    <a:pt x="996" y="8562"/>
                    <a:pt x="2344" y="8562"/>
                  </a:cubicBezTo>
                  <a:cubicBezTo>
                    <a:pt x="2599" y="8562"/>
                    <a:pt x="2867" y="8536"/>
                    <a:pt x="3144" y="8476"/>
                  </a:cubicBezTo>
                  <a:lnTo>
                    <a:pt x="3744" y="5148"/>
                  </a:lnTo>
                  <a:cubicBezTo>
                    <a:pt x="3744" y="5148"/>
                    <a:pt x="4311" y="4046"/>
                    <a:pt x="4478" y="3142"/>
                  </a:cubicBezTo>
                  <a:cubicBezTo>
                    <a:pt x="4730" y="1783"/>
                    <a:pt x="4434" y="448"/>
                    <a:pt x="4017" y="4"/>
                  </a:cubicBezTo>
                  <a:cubicBezTo>
                    <a:pt x="4017" y="4"/>
                    <a:pt x="3969" y="1"/>
                    <a:pt x="38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06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p36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</a:t>
            </a:r>
            <a:r>
              <a:rPr lang="ko-KR" altLang="en-US" dirty="0"/>
              <a:t>명세서</a:t>
            </a:r>
            <a:endParaRPr dirty="0"/>
          </a:p>
        </p:txBody>
      </p:sp>
      <p:pic>
        <p:nvPicPr>
          <p:cNvPr id="45" name="그림 44" descr="테이블이(가) 표시된 사진&#10;&#10;자동 생성된 설명">
            <a:extLst>
              <a:ext uri="{FF2B5EF4-FFF2-40B4-BE49-F238E27FC236}">
                <a16:creationId xmlns:a16="http://schemas.microsoft.com/office/drawing/2014/main" id="{0F7B4DB7-C3A5-41A9-8F87-A6425F36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94" y="875507"/>
            <a:ext cx="5075530" cy="3033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8" name="Google Shape;6811;p43">
            <a:extLst>
              <a:ext uri="{FF2B5EF4-FFF2-40B4-BE49-F238E27FC236}">
                <a16:creationId xmlns:a16="http://schemas.microsoft.com/office/drawing/2014/main" id="{E398654A-CF9F-486A-B695-6B548CE44685}"/>
              </a:ext>
            </a:extLst>
          </p:cNvPr>
          <p:cNvGrpSpPr/>
          <p:nvPr/>
        </p:nvGrpSpPr>
        <p:grpSpPr>
          <a:xfrm>
            <a:off x="6753534" y="2626561"/>
            <a:ext cx="1441866" cy="1392899"/>
            <a:chOff x="2972250" y="1654900"/>
            <a:chExt cx="2134517" cy="2062026"/>
          </a:xfrm>
        </p:grpSpPr>
        <p:sp>
          <p:nvSpPr>
            <p:cNvPr id="49" name="Google Shape;6812;p43">
              <a:extLst>
                <a:ext uri="{FF2B5EF4-FFF2-40B4-BE49-F238E27FC236}">
                  <a16:creationId xmlns:a16="http://schemas.microsoft.com/office/drawing/2014/main" id="{A9D649C2-AE9F-44CD-A45E-59F98A33E3DC}"/>
                </a:ext>
              </a:extLst>
            </p:cNvPr>
            <p:cNvSpPr/>
            <p:nvPr/>
          </p:nvSpPr>
          <p:spPr>
            <a:xfrm>
              <a:off x="3104000" y="2880350"/>
              <a:ext cx="113150" cy="291275"/>
            </a:xfrm>
            <a:custGeom>
              <a:avLst/>
              <a:gdLst/>
              <a:ahLst/>
              <a:cxnLst/>
              <a:rect l="l" t="t" r="r" b="b"/>
              <a:pathLst>
                <a:path w="4526" h="11651" extrusionOk="0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13;p43">
              <a:extLst>
                <a:ext uri="{FF2B5EF4-FFF2-40B4-BE49-F238E27FC236}">
                  <a16:creationId xmlns:a16="http://schemas.microsoft.com/office/drawing/2014/main" id="{49394B38-3AE6-44E5-9D5B-034B231986A4}"/>
                </a:ext>
              </a:extLst>
            </p:cNvPr>
            <p:cNvSpPr/>
            <p:nvPr/>
          </p:nvSpPr>
          <p:spPr>
            <a:xfrm>
              <a:off x="3105350" y="2880375"/>
              <a:ext cx="100025" cy="290300"/>
            </a:xfrm>
            <a:custGeom>
              <a:avLst/>
              <a:gdLst/>
              <a:ahLst/>
              <a:cxnLst/>
              <a:rect l="l" t="t" r="r" b="b"/>
              <a:pathLst>
                <a:path w="4001" h="11612" extrusionOk="0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14;p43">
              <a:extLst>
                <a:ext uri="{FF2B5EF4-FFF2-40B4-BE49-F238E27FC236}">
                  <a16:creationId xmlns:a16="http://schemas.microsoft.com/office/drawing/2014/main" id="{926C19AF-B164-4C49-BFA1-F88FFFB03B51}"/>
                </a:ext>
              </a:extLst>
            </p:cNvPr>
            <p:cNvSpPr/>
            <p:nvPr/>
          </p:nvSpPr>
          <p:spPr>
            <a:xfrm>
              <a:off x="3120375" y="2908750"/>
              <a:ext cx="91150" cy="258350"/>
            </a:xfrm>
            <a:custGeom>
              <a:avLst/>
              <a:gdLst/>
              <a:ahLst/>
              <a:cxnLst/>
              <a:rect l="l" t="t" r="r" b="b"/>
              <a:pathLst>
                <a:path w="3646" h="10334" extrusionOk="0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15;p43">
              <a:extLst>
                <a:ext uri="{FF2B5EF4-FFF2-40B4-BE49-F238E27FC236}">
                  <a16:creationId xmlns:a16="http://schemas.microsoft.com/office/drawing/2014/main" id="{AB71D84C-E3CB-4111-9FD2-FA5266A5A0A1}"/>
                </a:ext>
              </a:extLst>
            </p:cNvPr>
            <p:cNvSpPr/>
            <p:nvPr/>
          </p:nvSpPr>
          <p:spPr>
            <a:xfrm>
              <a:off x="2972250" y="3006875"/>
              <a:ext cx="358375" cy="288450"/>
            </a:xfrm>
            <a:custGeom>
              <a:avLst/>
              <a:gdLst/>
              <a:ahLst/>
              <a:cxnLst/>
              <a:rect l="l" t="t" r="r" b="b"/>
              <a:pathLst>
                <a:path w="14335" h="11538" extrusionOk="0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16;p43">
              <a:extLst>
                <a:ext uri="{FF2B5EF4-FFF2-40B4-BE49-F238E27FC236}">
                  <a16:creationId xmlns:a16="http://schemas.microsoft.com/office/drawing/2014/main" id="{7EB3589D-84B5-4DE7-8E3B-EFC947A7132C}"/>
                </a:ext>
              </a:extLst>
            </p:cNvPr>
            <p:cNvSpPr/>
            <p:nvPr/>
          </p:nvSpPr>
          <p:spPr>
            <a:xfrm>
              <a:off x="3016525" y="3024600"/>
              <a:ext cx="285425" cy="224075"/>
            </a:xfrm>
            <a:custGeom>
              <a:avLst/>
              <a:gdLst/>
              <a:ahLst/>
              <a:cxnLst/>
              <a:rect l="l" t="t" r="r" b="b"/>
              <a:pathLst>
                <a:path w="11417" h="8963" extrusionOk="0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17;p43">
              <a:extLst>
                <a:ext uri="{FF2B5EF4-FFF2-40B4-BE49-F238E27FC236}">
                  <a16:creationId xmlns:a16="http://schemas.microsoft.com/office/drawing/2014/main" id="{58F25825-A88D-4C8E-82BB-17D308535CE9}"/>
                </a:ext>
              </a:extLst>
            </p:cNvPr>
            <p:cNvSpPr/>
            <p:nvPr/>
          </p:nvSpPr>
          <p:spPr>
            <a:xfrm>
              <a:off x="3195780" y="2573084"/>
              <a:ext cx="1910987" cy="1143842"/>
            </a:xfrm>
            <a:custGeom>
              <a:avLst/>
              <a:gdLst/>
              <a:ahLst/>
              <a:cxnLst/>
              <a:rect l="l" t="t" r="r" b="b"/>
              <a:pathLst>
                <a:path w="70738" h="42341" extrusionOk="0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18;p43">
              <a:extLst>
                <a:ext uri="{FF2B5EF4-FFF2-40B4-BE49-F238E27FC236}">
                  <a16:creationId xmlns:a16="http://schemas.microsoft.com/office/drawing/2014/main" id="{D9307626-3CAA-4B42-8BF8-6B8362258AB9}"/>
                </a:ext>
              </a:extLst>
            </p:cNvPr>
            <p:cNvSpPr/>
            <p:nvPr/>
          </p:nvSpPr>
          <p:spPr>
            <a:xfrm>
              <a:off x="3207910" y="2573084"/>
              <a:ext cx="1886620" cy="1084949"/>
            </a:xfrm>
            <a:custGeom>
              <a:avLst/>
              <a:gdLst/>
              <a:ahLst/>
              <a:cxnLst/>
              <a:rect l="l" t="t" r="r" b="b"/>
              <a:pathLst>
                <a:path w="69836" h="40161" extrusionOk="0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19;p43">
              <a:extLst>
                <a:ext uri="{FF2B5EF4-FFF2-40B4-BE49-F238E27FC236}">
                  <a16:creationId xmlns:a16="http://schemas.microsoft.com/office/drawing/2014/main" id="{E2FE93A1-CEC7-4ACE-A38D-061DD775A33E}"/>
                </a:ext>
              </a:extLst>
            </p:cNvPr>
            <p:cNvSpPr/>
            <p:nvPr/>
          </p:nvSpPr>
          <p:spPr>
            <a:xfrm>
              <a:off x="3136750" y="3098850"/>
              <a:ext cx="16750" cy="90000"/>
            </a:xfrm>
            <a:custGeom>
              <a:avLst/>
              <a:gdLst/>
              <a:ahLst/>
              <a:cxnLst/>
              <a:rect l="l" t="t" r="r" b="b"/>
              <a:pathLst>
                <a:path w="670" h="3600" extrusionOk="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20;p43">
              <a:extLst>
                <a:ext uri="{FF2B5EF4-FFF2-40B4-BE49-F238E27FC236}">
                  <a16:creationId xmlns:a16="http://schemas.microsoft.com/office/drawing/2014/main" id="{334C39DE-E094-4856-82F7-5A05E3C78B51}"/>
                </a:ext>
              </a:extLst>
            </p:cNvPr>
            <p:cNvSpPr/>
            <p:nvPr/>
          </p:nvSpPr>
          <p:spPr>
            <a:xfrm>
              <a:off x="3205350" y="1654900"/>
              <a:ext cx="1114125" cy="1569325"/>
            </a:xfrm>
            <a:custGeom>
              <a:avLst/>
              <a:gdLst/>
              <a:ahLst/>
              <a:cxnLst/>
              <a:rect l="l" t="t" r="r" b="b"/>
              <a:pathLst>
                <a:path w="44565" h="62773" extrusionOk="0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21;p43">
              <a:extLst>
                <a:ext uri="{FF2B5EF4-FFF2-40B4-BE49-F238E27FC236}">
                  <a16:creationId xmlns:a16="http://schemas.microsoft.com/office/drawing/2014/main" id="{058FB8BE-E2F0-46FC-AA71-51ED26F75AF2}"/>
                </a:ext>
              </a:extLst>
            </p:cNvPr>
            <p:cNvSpPr/>
            <p:nvPr/>
          </p:nvSpPr>
          <p:spPr>
            <a:xfrm>
              <a:off x="3205350" y="2265375"/>
              <a:ext cx="191325" cy="958850"/>
            </a:xfrm>
            <a:custGeom>
              <a:avLst/>
              <a:gdLst/>
              <a:ahLst/>
              <a:cxnLst/>
              <a:rect l="l" t="t" r="r" b="b"/>
              <a:pathLst>
                <a:path w="7653" h="38354" extrusionOk="0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22;p43">
              <a:extLst>
                <a:ext uri="{FF2B5EF4-FFF2-40B4-BE49-F238E27FC236}">
                  <a16:creationId xmlns:a16="http://schemas.microsoft.com/office/drawing/2014/main" id="{E57E3124-E2F4-4A39-976F-FD5CFE3BEFA2}"/>
                </a:ext>
              </a:extLst>
            </p:cNvPr>
            <p:cNvSpPr/>
            <p:nvPr/>
          </p:nvSpPr>
          <p:spPr>
            <a:xfrm>
              <a:off x="3254950" y="1686475"/>
              <a:ext cx="1064525" cy="1534775"/>
            </a:xfrm>
            <a:custGeom>
              <a:avLst/>
              <a:gdLst/>
              <a:ahLst/>
              <a:cxnLst/>
              <a:rect l="l" t="t" r="r" b="b"/>
              <a:pathLst>
                <a:path w="42581" h="61391" extrusionOk="0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23;p43">
              <a:extLst>
                <a:ext uri="{FF2B5EF4-FFF2-40B4-BE49-F238E27FC236}">
                  <a16:creationId xmlns:a16="http://schemas.microsoft.com/office/drawing/2014/main" id="{167D3B78-FEBC-4A2F-874A-5DDD5EC195BC}"/>
                </a:ext>
              </a:extLst>
            </p:cNvPr>
            <p:cNvSpPr/>
            <p:nvPr/>
          </p:nvSpPr>
          <p:spPr>
            <a:xfrm>
              <a:off x="3279675" y="1753325"/>
              <a:ext cx="1015050" cy="1372500"/>
            </a:xfrm>
            <a:custGeom>
              <a:avLst/>
              <a:gdLst/>
              <a:ahLst/>
              <a:cxnLst/>
              <a:rect l="l" t="t" r="r" b="b"/>
              <a:pathLst>
                <a:path w="40602" h="54900" extrusionOk="0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24;p43">
              <a:extLst>
                <a:ext uri="{FF2B5EF4-FFF2-40B4-BE49-F238E27FC236}">
                  <a16:creationId xmlns:a16="http://schemas.microsoft.com/office/drawing/2014/main" id="{1F2AD4E8-296B-4639-AE8C-13F630C0A212}"/>
                </a:ext>
              </a:extLst>
            </p:cNvPr>
            <p:cNvSpPr/>
            <p:nvPr/>
          </p:nvSpPr>
          <p:spPr>
            <a:xfrm>
              <a:off x="3359775" y="2679875"/>
              <a:ext cx="1028200" cy="591375"/>
            </a:xfrm>
            <a:custGeom>
              <a:avLst/>
              <a:gdLst/>
              <a:ahLst/>
              <a:cxnLst/>
              <a:rect l="l" t="t" r="r" b="b"/>
              <a:pathLst>
                <a:path w="41128" h="23655" extrusionOk="0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25;p43">
              <a:extLst>
                <a:ext uri="{FF2B5EF4-FFF2-40B4-BE49-F238E27FC236}">
                  <a16:creationId xmlns:a16="http://schemas.microsoft.com/office/drawing/2014/main" id="{3851FB04-B3CF-4CC2-8291-F3C464091899}"/>
                </a:ext>
              </a:extLst>
            </p:cNvPr>
            <p:cNvSpPr/>
            <p:nvPr/>
          </p:nvSpPr>
          <p:spPr>
            <a:xfrm>
              <a:off x="3483600" y="2751325"/>
              <a:ext cx="1275625" cy="733675"/>
            </a:xfrm>
            <a:custGeom>
              <a:avLst/>
              <a:gdLst/>
              <a:ahLst/>
              <a:cxnLst/>
              <a:rect l="l" t="t" r="r" b="b"/>
              <a:pathLst>
                <a:path w="51025" h="29347" extrusionOk="0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26;p43">
              <a:extLst>
                <a:ext uri="{FF2B5EF4-FFF2-40B4-BE49-F238E27FC236}">
                  <a16:creationId xmlns:a16="http://schemas.microsoft.com/office/drawing/2014/main" id="{564ACCAD-0E78-4F69-97FE-CC9C173043D3}"/>
                </a:ext>
              </a:extLst>
            </p:cNvPr>
            <p:cNvSpPr/>
            <p:nvPr/>
          </p:nvSpPr>
          <p:spPr>
            <a:xfrm>
              <a:off x="3511075" y="2774325"/>
              <a:ext cx="1222050" cy="697925"/>
            </a:xfrm>
            <a:custGeom>
              <a:avLst/>
              <a:gdLst/>
              <a:ahLst/>
              <a:cxnLst/>
              <a:rect l="l" t="t" r="r" b="b"/>
              <a:pathLst>
                <a:path w="48882" h="27917" extrusionOk="0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27;p43">
              <a:extLst>
                <a:ext uri="{FF2B5EF4-FFF2-40B4-BE49-F238E27FC236}">
                  <a16:creationId xmlns:a16="http://schemas.microsoft.com/office/drawing/2014/main" id="{1AC813F5-7C12-49C8-BA7F-03699C04F2E5}"/>
                </a:ext>
              </a:extLst>
            </p:cNvPr>
            <p:cNvSpPr/>
            <p:nvPr/>
          </p:nvSpPr>
          <p:spPr>
            <a:xfrm>
              <a:off x="4170900" y="3147100"/>
              <a:ext cx="519900" cy="300200"/>
            </a:xfrm>
            <a:custGeom>
              <a:avLst/>
              <a:gdLst/>
              <a:ahLst/>
              <a:cxnLst/>
              <a:rect l="l" t="t" r="r" b="b"/>
              <a:pathLst>
                <a:path w="20796" h="12008" extrusionOk="0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28;p43">
              <a:extLst>
                <a:ext uri="{FF2B5EF4-FFF2-40B4-BE49-F238E27FC236}">
                  <a16:creationId xmlns:a16="http://schemas.microsoft.com/office/drawing/2014/main" id="{A5DB4B97-AB83-49F8-8206-17C8CE0F654C}"/>
                </a:ext>
              </a:extLst>
            </p:cNvPr>
            <p:cNvSpPr/>
            <p:nvPr/>
          </p:nvSpPr>
          <p:spPr>
            <a:xfrm>
              <a:off x="3502450" y="1672600"/>
              <a:ext cx="1015050" cy="1364475"/>
            </a:xfrm>
            <a:custGeom>
              <a:avLst/>
              <a:gdLst/>
              <a:ahLst/>
              <a:cxnLst/>
              <a:rect l="l" t="t" r="r" b="b"/>
              <a:pathLst>
                <a:path w="40602" h="54579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829;p43">
              <a:extLst>
                <a:ext uri="{FF2B5EF4-FFF2-40B4-BE49-F238E27FC236}">
                  <a16:creationId xmlns:a16="http://schemas.microsoft.com/office/drawing/2014/main" id="{8ABDD04F-D756-40C6-95EA-F0D93A1BA958}"/>
                </a:ext>
              </a:extLst>
            </p:cNvPr>
            <p:cNvSpPr/>
            <p:nvPr/>
          </p:nvSpPr>
          <p:spPr>
            <a:xfrm>
              <a:off x="3502450" y="1672600"/>
              <a:ext cx="1015050" cy="628200"/>
            </a:xfrm>
            <a:custGeom>
              <a:avLst/>
              <a:gdLst/>
              <a:ahLst/>
              <a:cxnLst/>
              <a:rect l="l" t="t" r="r" b="b"/>
              <a:pathLst>
                <a:path w="40602" h="25128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30;p43">
              <a:extLst>
                <a:ext uri="{FF2B5EF4-FFF2-40B4-BE49-F238E27FC236}">
                  <a16:creationId xmlns:a16="http://schemas.microsoft.com/office/drawing/2014/main" id="{A7ABFF64-E8A9-4B1E-BD65-B2F196C93F9F}"/>
                </a:ext>
              </a:extLst>
            </p:cNvPr>
            <p:cNvSpPr/>
            <p:nvPr/>
          </p:nvSpPr>
          <p:spPr>
            <a:xfrm>
              <a:off x="4362800" y="1753675"/>
              <a:ext cx="23475" cy="30375"/>
            </a:xfrm>
            <a:custGeom>
              <a:avLst/>
              <a:gdLst/>
              <a:ahLst/>
              <a:cxnLst/>
              <a:rect l="l" t="t" r="r" b="b"/>
              <a:pathLst>
                <a:path w="939" h="1215" extrusionOk="0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31;p43">
              <a:extLst>
                <a:ext uri="{FF2B5EF4-FFF2-40B4-BE49-F238E27FC236}">
                  <a16:creationId xmlns:a16="http://schemas.microsoft.com/office/drawing/2014/main" id="{21302B98-26C3-4562-94EA-456B35C3CAB2}"/>
                </a:ext>
              </a:extLst>
            </p:cNvPr>
            <p:cNvSpPr/>
            <p:nvPr/>
          </p:nvSpPr>
          <p:spPr>
            <a:xfrm>
              <a:off x="4409375" y="17267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32;p43">
              <a:extLst>
                <a:ext uri="{FF2B5EF4-FFF2-40B4-BE49-F238E27FC236}">
                  <a16:creationId xmlns:a16="http://schemas.microsoft.com/office/drawing/2014/main" id="{534A7279-AE6F-4D8B-84CB-2F4B66130081}"/>
                </a:ext>
              </a:extLst>
            </p:cNvPr>
            <p:cNvSpPr/>
            <p:nvPr/>
          </p:nvSpPr>
          <p:spPr>
            <a:xfrm>
              <a:off x="4455975" y="16998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33;p43">
              <a:extLst>
                <a:ext uri="{FF2B5EF4-FFF2-40B4-BE49-F238E27FC236}">
                  <a16:creationId xmlns:a16="http://schemas.microsoft.com/office/drawing/2014/main" id="{A8B918D2-AE91-4834-94D2-D32B03CF451D}"/>
                </a:ext>
              </a:extLst>
            </p:cNvPr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34;p43">
              <a:extLst>
                <a:ext uri="{FF2B5EF4-FFF2-40B4-BE49-F238E27FC236}">
                  <a16:creationId xmlns:a16="http://schemas.microsoft.com/office/drawing/2014/main" id="{68820B5A-37C9-4B24-9D51-E1717BCC2F0D}"/>
                </a:ext>
              </a:extLst>
            </p:cNvPr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35;p43">
              <a:extLst>
                <a:ext uri="{FF2B5EF4-FFF2-40B4-BE49-F238E27FC236}">
                  <a16:creationId xmlns:a16="http://schemas.microsoft.com/office/drawing/2014/main" id="{BEF82A35-DEE1-4EB1-8793-38B586EA4292}"/>
                </a:ext>
              </a:extLst>
            </p:cNvPr>
            <p:cNvSpPr/>
            <p:nvPr/>
          </p:nvSpPr>
          <p:spPr>
            <a:xfrm>
              <a:off x="3558425" y="2289375"/>
              <a:ext cx="53100" cy="80850"/>
            </a:xfrm>
            <a:custGeom>
              <a:avLst/>
              <a:gdLst/>
              <a:ahLst/>
              <a:cxnLst/>
              <a:rect l="l" t="t" r="r" b="b"/>
              <a:pathLst>
                <a:path w="2124" h="3234" extrusionOk="0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36;p43">
              <a:extLst>
                <a:ext uri="{FF2B5EF4-FFF2-40B4-BE49-F238E27FC236}">
                  <a16:creationId xmlns:a16="http://schemas.microsoft.com/office/drawing/2014/main" id="{3D261F08-B8C0-47DE-AC2A-F3A4A720361B}"/>
                </a:ext>
              </a:extLst>
            </p:cNvPr>
            <p:cNvSpPr/>
            <p:nvPr/>
          </p:nvSpPr>
          <p:spPr>
            <a:xfrm>
              <a:off x="3621500" y="2252825"/>
              <a:ext cx="13150" cy="85075"/>
            </a:xfrm>
            <a:custGeom>
              <a:avLst/>
              <a:gdLst/>
              <a:ahLst/>
              <a:cxnLst/>
              <a:rect l="l" t="t" r="r" b="b"/>
              <a:pathLst>
                <a:path w="526" h="3403" extrusionOk="0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37;p43">
              <a:extLst>
                <a:ext uri="{FF2B5EF4-FFF2-40B4-BE49-F238E27FC236}">
                  <a16:creationId xmlns:a16="http://schemas.microsoft.com/office/drawing/2014/main" id="{434ACFDA-85E8-463B-BBC1-9FF9AE69A3BF}"/>
                </a:ext>
              </a:extLst>
            </p:cNvPr>
            <p:cNvSpPr/>
            <p:nvPr/>
          </p:nvSpPr>
          <p:spPr>
            <a:xfrm>
              <a:off x="3644625" y="2246325"/>
              <a:ext cx="55625" cy="70500"/>
            </a:xfrm>
            <a:custGeom>
              <a:avLst/>
              <a:gdLst/>
              <a:ahLst/>
              <a:cxnLst/>
              <a:rect l="l" t="t" r="r" b="b"/>
              <a:pathLst>
                <a:path w="2225" h="2820" extrusionOk="0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38;p43">
              <a:extLst>
                <a:ext uri="{FF2B5EF4-FFF2-40B4-BE49-F238E27FC236}">
                  <a16:creationId xmlns:a16="http://schemas.microsoft.com/office/drawing/2014/main" id="{A192611F-2B97-4349-A682-44DF90D7053F}"/>
                </a:ext>
              </a:extLst>
            </p:cNvPr>
            <p:cNvSpPr/>
            <p:nvPr/>
          </p:nvSpPr>
          <p:spPr>
            <a:xfrm>
              <a:off x="3708175" y="2207200"/>
              <a:ext cx="53100" cy="92900"/>
            </a:xfrm>
            <a:custGeom>
              <a:avLst/>
              <a:gdLst/>
              <a:ahLst/>
              <a:cxnLst/>
              <a:rect l="l" t="t" r="r" b="b"/>
              <a:pathLst>
                <a:path w="2124" h="3716" extrusionOk="0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39;p43">
              <a:extLst>
                <a:ext uri="{FF2B5EF4-FFF2-40B4-BE49-F238E27FC236}">
                  <a16:creationId xmlns:a16="http://schemas.microsoft.com/office/drawing/2014/main" id="{74DE7A15-9A95-43F7-9474-FC28BA22579A}"/>
                </a:ext>
              </a:extLst>
            </p:cNvPr>
            <p:cNvSpPr/>
            <p:nvPr/>
          </p:nvSpPr>
          <p:spPr>
            <a:xfrm>
              <a:off x="3675750" y="2398050"/>
              <a:ext cx="7800" cy="515475"/>
            </a:xfrm>
            <a:custGeom>
              <a:avLst/>
              <a:gdLst/>
              <a:ahLst/>
              <a:cxnLst/>
              <a:rect l="l" t="t" r="r" b="b"/>
              <a:pathLst>
                <a:path w="312" h="20619" extrusionOk="0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40;p43">
              <a:extLst>
                <a:ext uri="{FF2B5EF4-FFF2-40B4-BE49-F238E27FC236}">
                  <a16:creationId xmlns:a16="http://schemas.microsoft.com/office/drawing/2014/main" id="{06A13945-2E3A-4441-9AD3-A1BDC13E4CFB}"/>
                </a:ext>
              </a:extLst>
            </p:cNvPr>
            <p:cNvSpPr/>
            <p:nvPr/>
          </p:nvSpPr>
          <p:spPr>
            <a:xfrm>
              <a:off x="3365525" y="2472275"/>
              <a:ext cx="247525" cy="317400"/>
            </a:xfrm>
            <a:custGeom>
              <a:avLst/>
              <a:gdLst/>
              <a:ahLst/>
              <a:cxnLst/>
              <a:rect l="l" t="t" r="r" b="b"/>
              <a:pathLst>
                <a:path w="9901" h="1269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41;p43">
              <a:extLst>
                <a:ext uri="{FF2B5EF4-FFF2-40B4-BE49-F238E27FC236}">
                  <a16:creationId xmlns:a16="http://schemas.microsoft.com/office/drawing/2014/main" id="{DB794EAB-C0A6-4F9E-9A14-A020D1598BED}"/>
                </a:ext>
              </a:extLst>
            </p:cNvPr>
            <p:cNvSpPr/>
            <p:nvPr/>
          </p:nvSpPr>
          <p:spPr>
            <a:xfrm>
              <a:off x="3365525" y="2472275"/>
              <a:ext cx="247525" cy="165625"/>
            </a:xfrm>
            <a:custGeom>
              <a:avLst/>
              <a:gdLst/>
              <a:ahLst/>
              <a:cxnLst/>
              <a:rect l="l" t="t" r="r" b="b"/>
              <a:pathLst>
                <a:path w="9901" h="6625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42;p43">
              <a:extLst>
                <a:ext uri="{FF2B5EF4-FFF2-40B4-BE49-F238E27FC236}">
                  <a16:creationId xmlns:a16="http://schemas.microsoft.com/office/drawing/2014/main" id="{762A2F15-279F-4E46-AF12-82D52B3DC9FF}"/>
                </a:ext>
              </a:extLst>
            </p:cNvPr>
            <p:cNvSpPr/>
            <p:nvPr/>
          </p:nvSpPr>
          <p:spPr>
            <a:xfrm>
              <a:off x="3390250" y="2594975"/>
              <a:ext cx="99000" cy="157275"/>
            </a:xfrm>
            <a:custGeom>
              <a:avLst/>
              <a:gdLst/>
              <a:ahLst/>
              <a:cxnLst/>
              <a:rect l="l" t="t" r="r" b="b"/>
              <a:pathLst>
                <a:path w="3960" h="6291" extrusionOk="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43;p43">
              <a:extLst>
                <a:ext uri="{FF2B5EF4-FFF2-40B4-BE49-F238E27FC236}">
                  <a16:creationId xmlns:a16="http://schemas.microsoft.com/office/drawing/2014/main" id="{4FE50E75-34BE-4248-9752-E66583CE6872}"/>
                </a:ext>
              </a:extLst>
            </p:cNvPr>
            <p:cNvSpPr/>
            <p:nvPr/>
          </p:nvSpPr>
          <p:spPr>
            <a:xfrm>
              <a:off x="3390250" y="2631075"/>
              <a:ext cx="99000" cy="121175"/>
            </a:xfrm>
            <a:custGeom>
              <a:avLst/>
              <a:gdLst/>
              <a:ahLst/>
              <a:cxnLst/>
              <a:rect l="l" t="t" r="r" b="b"/>
              <a:pathLst>
                <a:path w="3960" h="4847" extrusionOk="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44;p43">
              <a:extLst>
                <a:ext uri="{FF2B5EF4-FFF2-40B4-BE49-F238E27FC236}">
                  <a16:creationId xmlns:a16="http://schemas.microsoft.com/office/drawing/2014/main" id="{5B6DE5CD-36D6-497B-8A5B-69CCDD02DCF1}"/>
                </a:ext>
              </a:extLst>
            </p:cNvPr>
            <p:cNvSpPr/>
            <p:nvPr/>
          </p:nvSpPr>
          <p:spPr>
            <a:xfrm>
              <a:off x="3514075" y="254127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45;p43">
              <a:extLst>
                <a:ext uri="{FF2B5EF4-FFF2-40B4-BE49-F238E27FC236}">
                  <a16:creationId xmlns:a16="http://schemas.microsoft.com/office/drawing/2014/main" id="{D455515B-5CE2-4C8C-95CA-07F7ACFDF697}"/>
                </a:ext>
              </a:extLst>
            </p:cNvPr>
            <p:cNvSpPr/>
            <p:nvPr/>
          </p:nvSpPr>
          <p:spPr>
            <a:xfrm>
              <a:off x="3514075" y="2582425"/>
              <a:ext cx="74250" cy="53325"/>
            </a:xfrm>
            <a:custGeom>
              <a:avLst/>
              <a:gdLst/>
              <a:ahLst/>
              <a:cxnLst/>
              <a:rect l="l" t="t" r="r" b="b"/>
              <a:pathLst>
                <a:path w="2970" h="2133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46;p43">
              <a:extLst>
                <a:ext uri="{FF2B5EF4-FFF2-40B4-BE49-F238E27FC236}">
                  <a16:creationId xmlns:a16="http://schemas.microsoft.com/office/drawing/2014/main" id="{7D227428-1DDC-4AA7-8D6A-FD16C3B2759D}"/>
                </a:ext>
              </a:extLst>
            </p:cNvPr>
            <p:cNvSpPr/>
            <p:nvPr/>
          </p:nvSpPr>
          <p:spPr>
            <a:xfrm>
              <a:off x="3514075" y="26236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47;p43">
              <a:extLst>
                <a:ext uri="{FF2B5EF4-FFF2-40B4-BE49-F238E27FC236}">
                  <a16:creationId xmlns:a16="http://schemas.microsoft.com/office/drawing/2014/main" id="{B90E8AFC-DEBD-4B0B-9FFE-56F4A8D266F6}"/>
                </a:ext>
              </a:extLst>
            </p:cNvPr>
            <p:cNvSpPr/>
            <p:nvPr/>
          </p:nvSpPr>
          <p:spPr>
            <a:xfrm>
              <a:off x="3365525" y="2713150"/>
              <a:ext cx="247525" cy="317425"/>
            </a:xfrm>
            <a:custGeom>
              <a:avLst/>
              <a:gdLst/>
              <a:ahLst/>
              <a:cxnLst/>
              <a:rect l="l" t="t" r="r" b="b"/>
              <a:pathLst>
                <a:path w="9901" h="12697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48;p43">
              <a:extLst>
                <a:ext uri="{FF2B5EF4-FFF2-40B4-BE49-F238E27FC236}">
                  <a16:creationId xmlns:a16="http://schemas.microsoft.com/office/drawing/2014/main" id="{98D2BCEE-CF90-4E31-B7A5-673AFA93A2EA}"/>
                </a:ext>
              </a:extLst>
            </p:cNvPr>
            <p:cNvSpPr/>
            <p:nvPr/>
          </p:nvSpPr>
          <p:spPr>
            <a:xfrm>
              <a:off x="3365525" y="2713150"/>
              <a:ext cx="247525" cy="165650"/>
            </a:xfrm>
            <a:custGeom>
              <a:avLst/>
              <a:gdLst/>
              <a:ahLst/>
              <a:cxnLst/>
              <a:rect l="l" t="t" r="r" b="b"/>
              <a:pathLst>
                <a:path w="9901" h="662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49;p43">
              <a:extLst>
                <a:ext uri="{FF2B5EF4-FFF2-40B4-BE49-F238E27FC236}">
                  <a16:creationId xmlns:a16="http://schemas.microsoft.com/office/drawing/2014/main" id="{25DA8831-CEFE-4323-8030-7C70046A2BD2}"/>
                </a:ext>
              </a:extLst>
            </p:cNvPr>
            <p:cNvSpPr/>
            <p:nvPr/>
          </p:nvSpPr>
          <p:spPr>
            <a:xfrm>
              <a:off x="3390250" y="2835925"/>
              <a:ext cx="99000" cy="157200"/>
            </a:xfrm>
            <a:custGeom>
              <a:avLst/>
              <a:gdLst/>
              <a:ahLst/>
              <a:cxnLst/>
              <a:rect l="l" t="t" r="r" b="b"/>
              <a:pathLst>
                <a:path w="3960" h="6288" extrusionOk="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50;p43">
              <a:extLst>
                <a:ext uri="{FF2B5EF4-FFF2-40B4-BE49-F238E27FC236}">
                  <a16:creationId xmlns:a16="http://schemas.microsoft.com/office/drawing/2014/main" id="{20B6767A-4DD5-40B0-B30B-39E1B8DF5659}"/>
                </a:ext>
              </a:extLst>
            </p:cNvPr>
            <p:cNvSpPr/>
            <p:nvPr/>
          </p:nvSpPr>
          <p:spPr>
            <a:xfrm>
              <a:off x="3390250" y="2872000"/>
              <a:ext cx="99000" cy="121125"/>
            </a:xfrm>
            <a:custGeom>
              <a:avLst/>
              <a:gdLst/>
              <a:ahLst/>
              <a:cxnLst/>
              <a:rect l="l" t="t" r="r" b="b"/>
              <a:pathLst>
                <a:path w="3960" h="4845" extrusionOk="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51;p43">
              <a:extLst>
                <a:ext uri="{FF2B5EF4-FFF2-40B4-BE49-F238E27FC236}">
                  <a16:creationId xmlns:a16="http://schemas.microsoft.com/office/drawing/2014/main" id="{18022BD5-A175-48B5-A116-1DADC564B85B}"/>
                </a:ext>
              </a:extLst>
            </p:cNvPr>
            <p:cNvSpPr/>
            <p:nvPr/>
          </p:nvSpPr>
          <p:spPr>
            <a:xfrm>
              <a:off x="3514075" y="2782175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852;p43">
              <a:extLst>
                <a:ext uri="{FF2B5EF4-FFF2-40B4-BE49-F238E27FC236}">
                  <a16:creationId xmlns:a16="http://schemas.microsoft.com/office/drawing/2014/main" id="{F6CAA3F7-C06B-4286-98DE-DD8696607656}"/>
                </a:ext>
              </a:extLst>
            </p:cNvPr>
            <p:cNvSpPr/>
            <p:nvPr/>
          </p:nvSpPr>
          <p:spPr>
            <a:xfrm>
              <a:off x="3514075" y="282332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853;p43">
              <a:extLst>
                <a:ext uri="{FF2B5EF4-FFF2-40B4-BE49-F238E27FC236}">
                  <a16:creationId xmlns:a16="http://schemas.microsoft.com/office/drawing/2014/main" id="{6E77EBEB-9716-4B53-B74A-45ABE15706EB}"/>
                </a:ext>
              </a:extLst>
            </p:cNvPr>
            <p:cNvSpPr/>
            <p:nvPr/>
          </p:nvSpPr>
          <p:spPr>
            <a:xfrm>
              <a:off x="3514075" y="28645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854;p43">
              <a:extLst>
                <a:ext uri="{FF2B5EF4-FFF2-40B4-BE49-F238E27FC236}">
                  <a16:creationId xmlns:a16="http://schemas.microsoft.com/office/drawing/2014/main" id="{628EE6A6-374D-47FA-A293-9F3EDF35FCE4}"/>
                </a:ext>
              </a:extLst>
            </p:cNvPr>
            <p:cNvSpPr/>
            <p:nvPr/>
          </p:nvSpPr>
          <p:spPr>
            <a:xfrm>
              <a:off x="3750075" y="2213225"/>
              <a:ext cx="706325" cy="624950"/>
            </a:xfrm>
            <a:custGeom>
              <a:avLst/>
              <a:gdLst/>
              <a:ahLst/>
              <a:cxnLst/>
              <a:rect l="l" t="t" r="r" b="b"/>
              <a:pathLst>
                <a:path w="28253" h="24998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855;p43">
              <a:extLst>
                <a:ext uri="{FF2B5EF4-FFF2-40B4-BE49-F238E27FC236}">
                  <a16:creationId xmlns:a16="http://schemas.microsoft.com/office/drawing/2014/main" id="{8D5738E2-559B-4007-9B9D-7631840BCBC1}"/>
                </a:ext>
              </a:extLst>
            </p:cNvPr>
            <p:cNvSpPr/>
            <p:nvPr/>
          </p:nvSpPr>
          <p:spPr>
            <a:xfrm>
              <a:off x="3750075" y="2213225"/>
              <a:ext cx="706325" cy="430500"/>
            </a:xfrm>
            <a:custGeom>
              <a:avLst/>
              <a:gdLst/>
              <a:ahLst/>
              <a:cxnLst/>
              <a:rect l="l" t="t" r="r" b="b"/>
              <a:pathLst>
                <a:path w="28253" h="17220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856;p43">
              <a:extLst>
                <a:ext uri="{FF2B5EF4-FFF2-40B4-BE49-F238E27FC236}">
                  <a16:creationId xmlns:a16="http://schemas.microsoft.com/office/drawing/2014/main" id="{93074F94-724D-47BB-A520-4DB8CCCA0FA8}"/>
                </a:ext>
              </a:extLst>
            </p:cNvPr>
            <p:cNvSpPr/>
            <p:nvPr/>
          </p:nvSpPr>
          <p:spPr>
            <a:xfrm>
              <a:off x="3769850" y="2564975"/>
              <a:ext cx="158500" cy="242325"/>
            </a:xfrm>
            <a:custGeom>
              <a:avLst/>
              <a:gdLst/>
              <a:ahLst/>
              <a:cxnLst/>
              <a:rect l="l" t="t" r="r" b="b"/>
              <a:pathLst>
                <a:path w="6340" h="9693" extrusionOk="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857;p43">
              <a:extLst>
                <a:ext uri="{FF2B5EF4-FFF2-40B4-BE49-F238E27FC236}">
                  <a16:creationId xmlns:a16="http://schemas.microsoft.com/office/drawing/2014/main" id="{8B0C61F4-0B9E-4469-AF0B-F7463EF54BBF}"/>
                </a:ext>
              </a:extLst>
            </p:cNvPr>
            <p:cNvSpPr/>
            <p:nvPr/>
          </p:nvSpPr>
          <p:spPr>
            <a:xfrm>
              <a:off x="3769850" y="26080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858;p43">
              <a:extLst>
                <a:ext uri="{FF2B5EF4-FFF2-40B4-BE49-F238E27FC236}">
                  <a16:creationId xmlns:a16="http://schemas.microsoft.com/office/drawing/2014/main" id="{1C0BEEC5-D646-4811-904B-D81385F7FA2C}"/>
                </a:ext>
              </a:extLst>
            </p:cNvPr>
            <p:cNvSpPr/>
            <p:nvPr/>
          </p:nvSpPr>
          <p:spPr>
            <a:xfrm>
              <a:off x="3769850" y="2630975"/>
              <a:ext cx="39625" cy="56700"/>
            </a:xfrm>
            <a:custGeom>
              <a:avLst/>
              <a:gdLst/>
              <a:ahLst/>
              <a:cxnLst/>
              <a:rect l="l" t="t" r="r" b="b"/>
              <a:pathLst>
                <a:path w="1585" h="2268" extrusionOk="0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859;p43">
              <a:extLst>
                <a:ext uri="{FF2B5EF4-FFF2-40B4-BE49-F238E27FC236}">
                  <a16:creationId xmlns:a16="http://schemas.microsoft.com/office/drawing/2014/main" id="{9221DBC9-C70E-4313-9FE7-CDE9BB297CF8}"/>
                </a:ext>
              </a:extLst>
            </p:cNvPr>
            <p:cNvSpPr/>
            <p:nvPr/>
          </p:nvSpPr>
          <p:spPr>
            <a:xfrm>
              <a:off x="3979850" y="2289900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860;p43">
              <a:extLst>
                <a:ext uri="{FF2B5EF4-FFF2-40B4-BE49-F238E27FC236}">
                  <a16:creationId xmlns:a16="http://schemas.microsoft.com/office/drawing/2014/main" id="{211A4857-2D02-4C3F-8ABE-07AF5434ADF8}"/>
                </a:ext>
              </a:extLst>
            </p:cNvPr>
            <p:cNvSpPr/>
            <p:nvPr/>
          </p:nvSpPr>
          <p:spPr>
            <a:xfrm>
              <a:off x="3979850" y="2347050"/>
              <a:ext cx="445600" cy="270725"/>
            </a:xfrm>
            <a:custGeom>
              <a:avLst/>
              <a:gdLst/>
              <a:ahLst/>
              <a:cxnLst/>
              <a:rect l="l" t="t" r="r" b="b"/>
              <a:pathLst>
                <a:path w="17824" h="10829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861;p43">
              <a:extLst>
                <a:ext uri="{FF2B5EF4-FFF2-40B4-BE49-F238E27FC236}">
                  <a16:creationId xmlns:a16="http://schemas.microsoft.com/office/drawing/2014/main" id="{F1AFEF37-9443-47ED-96C8-21AE20DC1246}"/>
                </a:ext>
              </a:extLst>
            </p:cNvPr>
            <p:cNvSpPr/>
            <p:nvPr/>
          </p:nvSpPr>
          <p:spPr>
            <a:xfrm>
              <a:off x="3979850" y="2404225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862;p43">
              <a:extLst>
                <a:ext uri="{FF2B5EF4-FFF2-40B4-BE49-F238E27FC236}">
                  <a16:creationId xmlns:a16="http://schemas.microsoft.com/office/drawing/2014/main" id="{747FB2A0-4272-44D3-83DB-27C23F907836}"/>
                </a:ext>
              </a:extLst>
            </p:cNvPr>
            <p:cNvSpPr/>
            <p:nvPr/>
          </p:nvSpPr>
          <p:spPr>
            <a:xfrm>
              <a:off x="4528675" y="1901375"/>
              <a:ext cx="166300" cy="130825"/>
            </a:xfrm>
            <a:custGeom>
              <a:avLst/>
              <a:gdLst/>
              <a:ahLst/>
              <a:cxnLst/>
              <a:rect l="l" t="t" r="r" b="b"/>
              <a:pathLst>
                <a:path w="6652" h="5233" extrusionOk="0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863;p43">
              <a:extLst>
                <a:ext uri="{FF2B5EF4-FFF2-40B4-BE49-F238E27FC236}">
                  <a16:creationId xmlns:a16="http://schemas.microsoft.com/office/drawing/2014/main" id="{2EA5EA62-97E6-4C60-9E59-8A8338C1004A}"/>
                </a:ext>
              </a:extLst>
            </p:cNvPr>
            <p:cNvSpPr/>
            <p:nvPr/>
          </p:nvSpPr>
          <p:spPr>
            <a:xfrm>
              <a:off x="4677550" y="1980550"/>
              <a:ext cx="106600" cy="71600"/>
            </a:xfrm>
            <a:custGeom>
              <a:avLst/>
              <a:gdLst/>
              <a:ahLst/>
              <a:cxnLst/>
              <a:rect l="l" t="t" r="r" b="b"/>
              <a:pathLst>
                <a:path w="4264" h="2864" extrusionOk="0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864;p43">
              <a:extLst>
                <a:ext uri="{FF2B5EF4-FFF2-40B4-BE49-F238E27FC236}">
                  <a16:creationId xmlns:a16="http://schemas.microsoft.com/office/drawing/2014/main" id="{CF72A92D-C3C3-4713-B14B-87B1CD36B068}"/>
                </a:ext>
              </a:extLst>
            </p:cNvPr>
            <p:cNvSpPr/>
            <p:nvPr/>
          </p:nvSpPr>
          <p:spPr>
            <a:xfrm>
              <a:off x="4677550" y="1980550"/>
              <a:ext cx="106600" cy="68100"/>
            </a:xfrm>
            <a:custGeom>
              <a:avLst/>
              <a:gdLst/>
              <a:ahLst/>
              <a:cxnLst/>
              <a:rect l="l" t="t" r="r" b="b"/>
              <a:pathLst>
                <a:path w="4264" h="2724" extrusionOk="0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865;p43">
              <a:extLst>
                <a:ext uri="{FF2B5EF4-FFF2-40B4-BE49-F238E27FC236}">
                  <a16:creationId xmlns:a16="http://schemas.microsoft.com/office/drawing/2014/main" id="{CDFAB3E5-BC62-44F8-B61F-EB49F3BAD422}"/>
                </a:ext>
              </a:extLst>
            </p:cNvPr>
            <p:cNvSpPr/>
            <p:nvPr/>
          </p:nvSpPr>
          <p:spPr>
            <a:xfrm>
              <a:off x="3873775" y="1869900"/>
              <a:ext cx="706450" cy="624975"/>
            </a:xfrm>
            <a:custGeom>
              <a:avLst/>
              <a:gdLst/>
              <a:ahLst/>
              <a:cxnLst/>
              <a:rect l="l" t="t" r="r" b="b"/>
              <a:pathLst>
                <a:path w="28258" h="2499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866;p43">
              <a:extLst>
                <a:ext uri="{FF2B5EF4-FFF2-40B4-BE49-F238E27FC236}">
                  <a16:creationId xmlns:a16="http://schemas.microsoft.com/office/drawing/2014/main" id="{6A60D2D7-B460-46B2-A262-27E3CC1831F5}"/>
                </a:ext>
              </a:extLst>
            </p:cNvPr>
            <p:cNvSpPr/>
            <p:nvPr/>
          </p:nvSpPr>
          <p:spPr>
            <a:xfrm>
              <a:off x="3873775" y="1869900"/>
              <a:ext cx="706450" cy="430475"/>
            </a:xfrm>
            <a:custGeom>
              <a:avLst/>
              <a:gdLst/>
              <a:ahLst/>
              <a:cxnLst/>
              <a:rect l="l" t="t" r="r" b="b"/>
              <a:pathLst>
                <a:path w="28258" h="1721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867;p43">
              <a:extLst>
                <a:ext uri="{FF2B5EF4-FFF2-40B4-BE49-F238E27FC236}">
                  <a16:creationId xmlns:a16="http://schemas.microsoft.com/office/drawing/2014/main" id="{3CE15D3F-36E2-440B-A4E1-36C240EC12DA}"/>
                </a:ext>
              </a:extLst>
            </p:cNvPr>
            <p:cNvSpPr/>
            <p:nvPr/>
          </p:nvSpPr>
          <p:spPr>
            <a:xfrm>
              <a:off x="3893575" y="2221700"/>
              <a:ext cx="158500" cy="242300"/>
            </a:xfrm>
            <a:custGeom>
              <a:avLst/>
              <a:gdLst/>
              <a:ahLst/>
              <a:cxnLst/>
              <a:rect l="l" t="t" r="r" b="b"/>
              <a:pathLst>
                <a:path w="6340" h="9692" extrusionOk="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868;p43">
              <a:extLst>
                <a:ext uri="{FF2B5EF4-FFF2-40B4-BE49-F238E27FC236}">
                  <a16:creationId xmlns:a16="http://schemas.microsoft.com/office/drawing/2014/main" id="{A4852183-CA40-450F-AC5D-FB63C1C921D6}"/>
                </a:ext>
              </a:extLst>
            </p:cNvPr>
            <p:cNvSpPr/>
            <p:nvPr/>
          </p:nvSpPr>
          <p:spPr>
            <a:xfrm>
              <a:off x="3893575" y="22647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869;p43">
              <a:extLst>
                <a:ext uri="{FF2B5EF4-FFF2-40B4-BE49-F238E27FC236}">
                  <a16:creationId xmlns:a16="http://schemas.microsoft.com/office/drawing/2014/main" id="{81B98CA2-98F3-46A6-908D-FA49592B047E}"/>
                </a:ext>
              </a:extLst>
            </p:cNvPr>
            <p:cNvSpPr/>
            <p:nvPr/>
          </p:nvSpPr>
          <p:spPr>
            <a:xfrm>
              <a:off x="3893575" y="2287725"/>
              <a:ext cx="39725" cy="56700"/>
            </a:xfrm>
            <a:custGeom>
              <a:avLst/>
              <a:gdLst/>
              <a:ahLst/>
              <a:cxnLst/>
              <a:rect l="l" t="t" r="r" b="b"/>
              <a:pathLst>
                <a:path w="1589" h="2268" extrusionOk="0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870;p43">
              <a:extLst>
                <a:ext uri="{FF2B5EF4-FFF2-40B4-BE49-F238E27FC236}">
                  <a16:creationId xmlns:a16="http://schemas.microsoft.com/office/drawing/2014/main" id="{8E23DEA0-E148-4498-B4FC-3C8B96566FE6}"/>
                </a:ext>
              </a:extLst>
            </p:cNvPr>
            <p:cNvSpPr/>
            <p:nvPr/>
          </p:nvSpPr>
          <p:spPr>
            <a:xfrm>
              <a:off x="4103575" y="194660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871;p43">
              <a:extLst>
                <a:ext uri="{FF2B5EF4-FFF2-40B4-BE49-F238E27FC236}">
                  <a16:creationId xmlns:a16="http://schemas.microsoft.com/office/drawing/2014/main" id="{75500978-A70D-4025-9DB9-BF56B86F0A22}"/>
                </a:ext>
              </a:extLst>
            </p:cNvPr>
            <p:cNvSpPr/>
            <p:nvPr/>
          </p:nvSpPr>
          <p:spPr>
            <a:xfrm>
              <a:off x="4103575" y="2003775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872;p43">
              <a:extLst>
                <a:ext uri="{FF2B5EF4-FFF2-40B4-BE49-F238E27FC236}">
                  <a16:creationId xmlns:a16="http://schemas.microsoft.com/office/drawing/2014/main" id="{4A08C7FB-8790-400C-A0C9-F95ED6D4547A}"/>
                </a:ext>
              </a:extLst>
            </p:cNvPr>
            <p:cNvSpPr/>
            <p:nvPr/>
          </p:nvSpPr>
          <p:spPr>
            <a:xfrm>
              <a:off x="4103575" y="206095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873;p43">
              <a:extLst>
                <a:ext uri="{FF2B5EF4-FFF2-40B4-BE49-F238E27FC236}">
                  <a16:creationId xmlns:a16="http://schemas.microsoft.com/office/drawing/2014/main" id="{F692E1BE-948C-4C64-9982-14E15885B8FD}"/>
                </a:ext>
              </a:extLst>
            </p:cNvPr>
            <p:cNvSpPr/>
            <p:nvPr/>
          </p:nvSpPr>
          <p:spPr>
            <a:xfrm>
              <a:off x="4860225" y="2733875"/>
              <a:ext cx="36050" cy="52500"/>
            </a:xfrm>
            <a:custGeom>
              <a:avLst/>
              <a:gdLst/>
              <a:ahLst/>
              <a:cxnLst/>
              <a:rect l="l" t="t" r="r" b="b"/>
              <a:pathLst>
                <a:path w="144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874;p43">
              <a:extLst>
                <a:ext uri="{FF2B5EF4-FFF2-40B4-BE49-F238E27FC236}">
                  <a16:creationId xmlns:a16="http://schemas.microsoft.com/office/drawing/2014/main" id="{1DA409B1-0CCA-4EF2-B155-9E615D19F126}"/>
                </a:ext>
              </a:extLst>
            </p:cNvPr>
            <p:cNvSpPr/>
            <p:nvPr/>
          </p:nvSpPr>
          <p:spPr>
            <a:xfrm>
              <a:off x="4733700" y="2669025"/>
              <a:ext cx="37825" cy="53700"/>
            </a:xfrm>
            <a:custGeom>
              <a:avLst/>
              <a:gdLst/>
              <a:ahLst/>
              <a:cxnLst/>
              <a:rect l="l" t="t" r="r" b="b"/>
              <a:pathLst>
                <a:path w="1513" h="2148" extrusionOk="0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875;p43">
              <a:extLst>
                <a:ext uri="{FF2B5EF4-FFF2-40B4-BE49-F238E27FC236}">
                  <a16:creationId xmlns:a16="http://schemas.microsoft.com/office/drawing/2014/main" id="{F86CB922-9FC8-490A-BDB7-2E6765EB911A}"/>
                </a:ext>
              </a:extLst>
            </p:cNvPr>
            <p:cNvSpPr/>
            <p:nvPr/>
          </p:nvSpPr>
          <p:spPr>
            <a:xfrm>
              <a:off x="4696475" y="2222375"/>
              <a:ext cx="211975" cy="525100"/>
            </a:xfrm>
            <a:custGeom>
              <a:avLst/>
              <a:gdLst/>
              <a:ahLst/>
              <a:cxnLst/>
              <a:rect l="l" t="t" r="r" b="b"/>
              <a:pathLst>
                <a:path w="8479" h="21004" extrusionOk="0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876;p43">
              <a:extLst>
                <a:ext uri="{FF2B5EF4-FFF2-40B4-BE49-F238E27FC236}">
                  <a16:creationId xmlns:a16="http://schemas.microsoft.com/office/drawing/2014/main" id="{0C54D38E-5C67-44EB-BAD6-A57190966468}"/>
                </a:ext>
              </a:extLst>
            </p:cNvPr>
            <p:cNvSpPr/>
            <p:nvPr/>
          </p:nvSpPr>
          <p:spPr>
            <a:xfrm>
              <a:off x="4725575" y="1982775"/>
              <a:ext cx="168300" cy="265200"/>
            </a:xfrm>
            <a:custGeom>
              <a:avLst/>
              <a:gdLst/>
              <a:ahLst/>
              <a:cxnLst/>
              <a:rect l="l" t="t" r="r" b="b"/>
              <a:pathLst>
                <a:path w="6732" h="10608" extrusionOk="0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877;p43">
              <a:extLst>
                <a:ext uri="{FF2B5EF4-FFF2-40B4-BE49-F238E27FC236}">
                  <a16:creationId xmlns:a16="http://schemas.microsoft.com/office/drawing/2014/main" id="{66C2105F-9FE4-4FBB-8DC3-BAD04EF47883}"/>
                </a:ext>
              </a:extLst>
            </p:cNvPr>
            <p:cNvSpPr/>
            <p:nvPr/>
          </p:nvSpPr>
          <p:spPr>
            <a:xfrm>
              <a:off x="4846575" y="1840725"/>
              <a:ext cx="27925" cy="57675"/>
            </a:xfrm>
            <a:custGeom>
              <a:avLst/>
              <a:gdLst/>
              <a:ahLst/>
              <a:cxnLst/>
              <a:rect l="l" t="t" r="r" b="b"/>
              <a:pathLst>
                <a:path w="1117" h="2307" extrusionOk="0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878;p43">
              <a:extLst>
                <a:ext uri="{FF2B5EF4-FFF2-40B4-BE49-F238E27FC236}">
                  <a16:creationId xmlns:a16="http://schemas.microsoft.com/office/drawing/2014/main" id="{4E5A6B47-F97B-4611-ADB1-E31E4A029DB2}"/>
                </a:ext>
              </a:extLst>
            </p:cNvPr>
            <p:cNvSpPr/>
            <p:nvPr/>
          </p:nvSpPr>
          <p:spPr>
            <a:xfrm>
              <a:off x="4708325" y="1828625"/>
              <a:ext cx="33425" cy="27375"/>
            </a:xfrm>
            <a:custGeom>
              <a:avLst/>
              <a:gdLst/>
              <a:ahLst/>
              <a:cxnLst/>
              <a:rect l="l" t="t" r="r" b="b"/>
              <a:pathLst>
                <a:path w="1337" h="1095" extrusionOk="0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879;p43">
              <a:extLst>
                <a:ext uri="{FF2B5EF4-FFF2-40B4-BE49-F238E27FC236}">
                  <a16:creationId xmlns:a16="http://schemas.microsoft.com/office/drawing/2014/main" id="{BCDB812B-E1FB-4344-A83D-CEAB6AD612D8}"/>
                </a:ext>
              </a:extLst>
            </p:cNvPr>
            <p:cNvSpPr/>
            <p:nvPr/>
          </p:nvSpPr>
          <p:spPr>
            <a:xfrm>
              <a:off x="4723525" y="1817150"/>
              <a:ext cx="159000" cy="199125"/>
            </a:xfrm>
            <a:custGeom>
              <a:avLst/>
              <a:gdLst/>
              <a:ahLst/>
              <a:cxnLst/>
              <a:rect l="l" t="t" r="r" b="b"/>
              <a:pathLst>
                <a:path w="6360" h="7965" extrusionOk="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880;p43">
              <a:extLst>
                <a:ext uri="{FF2B5EF4-FFF2-40B4-BE49-F238E27FC236}">
                  <a16:creationId xmlns:a16="http://schemas.microsoft.com/office/drawing/2014/main" id="{7CE981E1-FAD2-43D0-ACF2-B2D6D18B0F90}"/>
                </a:ext>
              </a:extLst>
            </p:cNvPr>
            <p:cNvSpPr/>
            <p:nvPr/>
          </p:nvSpPr>
          <p:spPr>
            <a:xfrm>
              <a:off x="4716800" y="1784625"/>
              <a:ext cx="142000" cy="119075"/>
            </a:xfrm>
            <a:custGeom>
              <a:avLst/>
              <a:gdLst/>
              <a:ahLst/>
              <a:cxnLst/>
              <a:rect l="l" t="t" r="r" b="b"/>
              <a:pathLst>
                <a:path w="5680" h="4763" extrusionOk="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881;p43">
              <a:extLst>
                <a:ext uri="{FF2B5EF4-FFF2-40B4-BE49-F238E27FC236}">
                  <a16:creationId xmlns:a16="http://schemas.microsoft.com/office/drawing/2014/main" id="{A12B008F-9EF4-4A3E-8A89-83860771D9C6}"/>
                </a:ext>
              </a:extLst>
            </p:cNvPr>
            <p:cNvSpPr/>
            <p:nvPr/>
          </p:nvSpPr>
          <p:spPr>
            <a:xfrm>
              <a:off x="4849050" y="1828225"/>
              <a:ext cx="21625" cy="16175"/>
            </a:xfrm>
            <a:custGeom>
              <a:avLst/>
              <a:gdLst/>
              <a:ahLst/>
              <a:cxnLst/>
              <a:rect l="l" t="t" r="r" b="b"/>
              <a:pathLst>
                <a:path w="865" h="647" extrusionOk="0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882;p43">
              <a:extLst>
                <a:ext uri="{FF2B5EF4-FFF2-40B4-BE49-F238E27FC236}">
                  <a16:creationId xmlns:a16="http://schemas.microsoft.com/office/drawing/2014/main" id="{913D6D7D-9802-4B68-B5B8-3734745D0B16}"/>
                </a:ext>
              </a:extLst>
            </p:cNvPr>
            <p:cNvSpPr/>
            <p:nvPr/>
          </p:nvSpPr>
          <p:spPr>
            <a:xfrm>
              <a:off x="4784200" y="1939675"/>
              <a:ext cx="51400" cy="31750"/>
            </a:xfrm>
            <a:custGeom>
              <a:avLst/>
              <a:gdLst/>
              <a:ahLst/>
              <a:cxnLst/>
              <a:rect l="l" t="t" r="r" b="b"/>
              <a:pathLst>
                <a:path w="2056" h="1270" extrusionOk="0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883;p43">
              <a:extLst>
                <a:ext uri="{FF2B5EF4-FFF2-40B4-BE49-F238E27FC236}">
                  <a16:creationId xmlns:a16="http://schemas.microsoft.com/office/drawing/2014/main" id="{566C2D97-C92D-40EA-9330-0A7A9544477A}"/>
                </a:ext>
              </a:extLst>
            </p:cNvPr>
            <p:cNvSpPr/>
            <p:nvPr/>
          </p:nvSpPr>
          <p:spPr>
            <a:xfrm>
              <a:off x="4790950" y="1885600"/>
              <a:ext cx="11200" cy="11700"/>
            </a:xfrm>
            <a:custGeom>
              <a:avLst/>
              <a:gdLst/>
              <a:ahLst/>
              <a:cxnLst/>
              <a:rect l="l" t="t" r="r" b="b"/>
              <a:pathLst>
                <a:path w="448" h="468" extrusionOk="0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884;p43">
              <a:extLst>
                <a:ext uri="{FF2B5EF4-FFF2-40B4-BE49-F238E27FC236}">
                  <a16:creationId xmlns:a16="http://schemas.microsoft.com/office/drawing/2014/main" id="{366A2B2B-9D83-4A05-8FCE-944E2BCF37D2}"/>
                </a:ext>
              </a:extLst>
            </p:cNvPr>
            <p:cNvSpPr/>
            <p:nvPr/>
          </p:nvSpPr>
          <p:spPr>
            <a:xfrm>
              <a:off x="4796825" y="1866425"/>
              <a:ext cx="13850" cy="10400"/>
            </a:xfrm>
            <a:custGeom>
              <a:avLst/>
              <a:gdLst/>
              <a:ahLst/>
              <a:cxnLst/>
              <a:rect l="l" t="t" r="r" b="b"/>
              <a:pathLst>
                <a:path w="554" h="416" extrusionOk="0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885;p43">
              <a:extLst>
                <a:ext uri="{FF2B5EF4-FFF2-40B4-BE49-F238E27FC236}">
                  <a16:creationId xmlns:a16="http://schemas.microsoft.com/office/drawing/2014/main" id="{797C39A5-3C96-456A-A8FD-D59DE04D992F}"/>
                </a:ext>
              </a:extLst>
            </p:cNvPr>
            <p:cNvSpPr/>
            <p:nvPr/>
          </p:nvSpPr>
          <p:spPr>
            <a:xfrm>
              <a:off x="4778500" y="1929525"/>
              <a:ext cx="14100" cy="9500"/>
            </a:xfrm>
            <a:custGeom>
              <a:avLst/>
              <a:gdLst/>
              <a:ahLst/>
              <a:cxnLst/>
              <a:rect l="l" t="t" r="r" b="b"/>
              <a:pathLst>
                <a:path w="564" h="380" extrusionOk="0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886;p43">
              <a:extLst>
                <a:ext uri="{FF2B5EF4-FFF2-40B4-BE49-F238E27FC236}">
                  <a16:creationId xmlns:a16="http://schemas.microsoft.com/office/drawing/2014/main" id="{8E3F4D73-843A-4047-B56D-62B37E4834E4}"/>
                </a:ext>
              </a:extLst>
            </p:cNvPr>
            <p:cNvSpPr/>
            <p:nvPr/>
          </p:nvSpPr>
          <p:spPr>
            <a:xfrm>
              <a:off x="4738575" y="1863575"/>
              <a:ext cx="13225" cy="11375"/>
            </a:xfrm>
            <a:custGeom>
              <a:avLst/>
              <a:gdLst/>
              <a:ahLst/>
              <a:cxnLst/>
              <a:rect l="l" t="t" r="r" b="b"/>
              <a:pathLst>
                <a:path w="529" h="455" extrusionOk="0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887;p43">
              <a:extLst>
                <a:ext uri="{FF2B5EF4-FFF2-40B4-BE49-F238E27FC236}">
                  <a16:creationId xmlns:a16="http://schemas.microsoft.com/office/drawing/2014/main" id="{128F8906-DFF8-4B2F-B2D2-87E65A3BCE7A}"/>
                </a:ext>
              </a:extLst>
            </p:cNvPr>
            <p:cNvSpPr/>
            <p:nvPr/>
          </p:nvSpPr>
          <p:spPr>
            <a:xfrm>
              <a:off x="4744200" y="1883975"/>
              <a:ext cx="11275" cy="11700"/>
            </a:xfrm>
            <a:custGeom>
              <a:avLst/>
              <a:gdLst/>
              <a:ahLst/>
              <a:cxnLst/>
              <a:rect l="l" t="t" r="r" b="b"/>
              <a:pathLst>
                <a:path w="451" h="468" extrusionOk="0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888;p43">
              <a:extLst>
                <a:ext uri="{FF2B5EF4-FFF2-40B4-BE49-F238E27FC236}">
                  <a16:creationId xmlns:a16="http://schemas.microsoft.com/office/drawing/2014/main" id="{E11F1F25-CB2D-4562-9002-933791C34DB2}"/>
                </a:ext>
              </a:extLst>
            </p:cNvPr>
            <p:cNvSpPr/>
            <p:nvPr/>
          </p:nvSpPr>
          <p:spPr>
            <a:xfrm>
              <a:off x="4753300" y="1884475"/>
              <a:ext cx="19500" cy="33825"/>
            </a:xfrm>
            <a:custGeom>
              <a:avLst/>
              <a:gdLst/>
              <a:ahLst/>
              <a:cxnLst/>
              <a:rect l="l" t="t" r="r" b="b"/>
              <a:pathLst>
                <a:path w="780" h="1353" extrusionOk="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889;p43">
              <a:extLst>
                <a:ext uri="{FF2B5EF4-FFF2-40B4-BE49-F238E27FC236}">
                  <a16:creationId xmlns:a16="http://schemas.microsoft.com/office/drawing/2014/main" id="{AB4E3901-DC39-48A8-8032-01D25749D584}"/>
                </a:ext>
              </a:extLst>
            </p:cNvPr>
            <p:cNvSpPr/>
            <p:nvPr/>
          </p:nvSpPr>
          <p:spPr>
            <a:xfrm>
              <a:off x="4800125" y="2763350"/>
              <a:ext cx="105100" cy="96050"/>
            </a:xfrm>
            <a:custGeom>
              <a:avLst/>
              <a:gdLst/>
              <a:ahLst/>
              <a:cxnLst/>
              <a:rect l="l" t="t" r="r" b="b"/>
              <a:pathLst>
                <a:path w="4204" h="3842" extrusionOk="0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890;p43">
              <a:extLst>
                <a:ext uri="{FF2B5EF4-FFF2-40B4-BE49-F238E27FC236}">
                  <a16:creationId xmlns:a16="http://schemas.microsoft.com/office/drawing/2014/main" id="{C11FFF2E-F9CE-4655-9E1A-B8AE4CC0727A}"/>
                </a:ext>
              </a:extLst>
            </p:cNvPr>
            <p:cNvSpPr/>
            <p:nvPr/>
          </p:nvSpPr>
          <p:spPr>
            <a:xfrm>
              <a:off x="4647525" y="2709525"/>
              <a:ext cx="137475" cy="70475"/>
            </a:xfrm>
            <a:custGeom>
              <a:avLst/>
              <a:gdLst/>
              <a:ahLst/>
              <a:cxnLst/>
              <a:rect l="l" t="t" r="r" b="b"/>
              <a:pathLst>
                <a:path w="5499" h="2819" extrusionOk="0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891;p43">
              <a:extLst>
                <a:ext uri="{FF2B5EF4-FFF2-40B4-BE49-F238E27FC236}">
                  <a16:creationId xmlns:a16="http://schemas.microsoft.com/office/drawing/2014/main" id="{2C90E41C-3D48-4632-AD2A-1151657DB68B}"/>
                </a:ext>
              </a:extLst>
            </p:cNvPr>
            <p:cNvSpPr/>
            <p:nvPr/>
          </p:nvSpPr>
          <p:spPr>
            <a:xfrm>
              <a:off x="4495725" y="2007750"/>
              <a:ext cx="372125" cy="164025"/>
            </a:xfrm>
            <a:custGeom>
              <a:avLst/>
              <a:gdLst/>
              <a:ahLst/>
              <a:cxnLst/>
              <a:rect l="l" t="t" r="r" b="b"/>
              <a:pathLst>
                <a:path w="14885" h="6561" extrusionOk="0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892;p43">
              <a:extLst>
                <a:ext uri="{FF2B5EF4-FFF2-40B4-BE49-F238E27FC236}">
                  <a16:creationId xmlns:a16="http://schemas.microsoft.com/office/drawing/2014/main" id="{FD0A30C6-3B92-4B28-9425-46BBE0BB78FF}"/>
                </a:ext>
              </a:extLst>
            </p:cNvPr>
            <p:cNvSpPr/>
            <p:nvPr/>
          </p:nvSpPr>
          <p:spPr>
            <a:xfrm>
              <a:off x="4768925" y="2003700"/>
              <a:ext cx="123425" cy="120050"/>
            </a:xfrm>
            <a:custGeom>
              <a:avLst/>
              <a:gdLst/>
              <a:ahLst/>
              <a:cxnLst/>
              <a:rect l="l" t="t" r="r" b="b"/>
              <a:pathLst>
                <a:path w="4937" h="4802" extrusionOk="0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893;p43">
              <a:extLst>
                <a:ext uri="{FF2B5EF4-FFF2-40B4-BE49-F238E27FC236}">
                  <a16:creationId xmlns:a16="http://schemas.microsoft.com/office/drawing/2014/main" id="{C8FCC8CA-C19B-43F4-A9D9-778DDBAEE700}"/>
                </a:ext>
              </a:extLst>
            </p:cNvPr>
            <p:cNvSpPr/>
            <p:nvPr/>
          </p:nvSpPr>
          <p:spPr>
            <a:xfrm>
              <a:off x="4805875" y="2040200"/>
              <a:ext cx="75025" cy="93200"/>
            </a:xfrm>
            <a:custGeom>
              <a:avLst/>
              <a:gdLst/>
              <a:ahLst/>
              <a:cxnLst/>
              <a:rect l="l" t="t" r="r" b="b"/>
              <a:pathLst>
                <a:path w="3001" h="3728" extrusionOk="0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894;p43">
              <a:extLst>
                <a:ext uri="{FF2B5EF4-FFF2-40B4-BE49-F238E27FC236}">
                  <a16:creationId xmlns:a16="http://schemas.microsoft.com/office/drawing/2014/main" id="{120E2B9E-EC2D-411F-8F22-172C444956B4}"/>
                </a:ext>
              </a:extLst>
            </p:cNvPr>
            <p:cNvSpPr/>
            <p:nvPr/>
          </p:nvSpPr>
          <p:spPr>
            <a:xfrm>
              <a:off x="4805875" y="2040200"/>
              <a:ext cx="71700" cy="93200"/>
            </a:xfrm>
            <a:custGeom>
              <a:avLst/>
              <a:gdLst/>
              <a:ahLst/>
              <a:cxnLst/>
              <a:rect l="l" t="t" r="r" b="b"/>
              <a:pathLst>
                <a:path w="2868" h="3728" extrusionOk="0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895;p43">
              <a:extLst>
                <a:ext uri="{FF2B5EF4-FFF2-40B4-BE49-F238E27FC236}">
                  <a16:creationId xmlns:a16="http://schemas.microsoft.com/office/drawing/2014/main" id="{FD6CDBFE-CA3E-4B22-8D4D-A855879F04CF}"/>
                </a:ext>
              </a:extLst>
            </p:cNvPr>
            <p:cNvSpPr/>
            <p:nvPr/>
          </p:nvSpPr>
          <p:spPr>
            <a:xfrm>
              <a:off x="4494925" y="1869425"/>
              <a:ext cx="62325" cy="79075"/>
            </a:xfrm>
            <a:custGeom>
              <a:avLst/>
              <a:gdLst/>
              <a:ahLst/>
              <a:cxnLst/>
              <a:rect l="l" t="t" r="r" b="b"/>
              <a:pathLst>
                <a:path w="2493" h="3163" extrusionOk="0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371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p36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F98C7-A762-434D-8DC9-944238F01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2" y="883682"/>
            <a:ext cx="5093892" cy="3408304"/>
          </a:xfrm>
          <a:prstGeom prst="rect">
            <a:avLst/>
          </a:prstGeom>
        </p:spPr>
      </p:pic>
      <p:grpSp>
        <p:nvGrpSpPr>
          <p:cNvPr id="44" name="Google Shape;7202;p43">
            <a:extLst>
              <a:ext uri="{FF2B5EF4-FFF2-40B4-BE49-F238E27FC236}">
                <a16:creationId xmlns:a16="http://schemas.microsoft.com/office/drawing/2014/main" id="{6B7F85BE-901E-4C4B-866C-E7C10A69B23D}"/>
              </a:ext>
            </a:extLst>
          </p:cNvPr>
          <p:cNvGrpSpPr/>
          <p:nvPr/>
        </p:nvGrpSpPr>
        <p:grpSpPr>
          <a:xfrm>
            <a:off x="6859817" y="2926086"/>
            <a:ext cx="1656350" cy="1365900"/>
            <a:chOff x="4311600" y="3232600"/>
            <a:chExt cx="1656350" cy="1365900"/>
          </a:xfrm>
        </p:grpSpPr>
        <p:sp>
          <p:nvSpPr>
            <p:cNvPr id="46" name="Google Shape;7203;p43">
              <a:extLst>
                <a:ext uri="{FF2B5EF4-FFF2-40B4-BE49-F238E27FC236}">
                  <a16:creationId xmlns:a16="http://schemas.microsoft.com/office/drawing/2014/main" id="{B423B98B-B275-4089-9691-5C6700D9FE4D}"/>
                </a:ext>
              </a:extLst>
            </p:cNvPr>
            <p:cNvSpPr/>
            <p:nvPr/>
          </p:nvSpPr>
          <p:spPr>
            <a:xfrm>
              <a:off x="5663750" y="3500475"/>
              <a:ext cx="198300" cy="264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7204;p43">
              <a:extLst>
                <a:ext uri="{FF2B5EF4-FFF2-40B4-BE49-F238E27FC236}">
                  <a16:creationId xmlns:a16="http://schemas.microsoft.com/office/drawing/2014/main" id="{3CFB5921-FC1E-41BA-AA60-00E16C538C0A}"/>
                </a:ext>
              </a:extLst>
            </p:cNvPr>
            <p:cNvGrpSpPr/>
            <p:nvPr/>
          </p:nvGrpSpPr>
          <p:grpSpPr>
            <a:xfrm>
              <a:off x="4311600" y="3232600"/>
              <a:ext cx="1127796" cy="1340385"/>
              <a:chOff x="4311600" y="3232600"/>
              <a:chExt cx="1127796" cy="1340385"/>
            </a:xfrm>
          </p:grpSpPr>
          <p:sp>
            <p:nvSpPr>
              <p:cNvPr id="84" name="Google Shape;7205;p43">
                <a:extLst>
                  <a:ext uri="{FF2B5EF4-FFF2-40B4-BE49-F238E27FC236}">
                    <a16:creationId xmlns:a16="http://schemas.microsoft.com/office/drawing/2014/main" id="{E8377404-EB46-46E3-8C50-F3AA2A951181}"/>
                  </a:ext>
                </a:extLst>
              </p:cNvPr>
              <p:cNvSpPr/>
              <p:nvPr/>
            </p:nvSpPr>
            <p:spPr>
              <a:xfrm>
                <a:off x="4988043" y="4313787"/>
                <a:ext cx="451353" cy="259198"/>
              </a:xfrm>
              <a:custGeom>
                <a:avLst/>
                <a:gdLst/>
                <a:ahLst/>
                <a:cxnLst/>
                <a:rect l="l" t="t" r="r" b="b"/>
                <a:pathLst>
                  <a:path w="23179" h="13311" extrusionOk="0">
                    <a:moveTo>
                      <a:pt x="21694" y="0"/>
                    </a:moveTo>
                    <a:cubicBezTo>
                      <a:pt x="21532" y="0"/>
                      <a:pt x="21370" y="36"/>
                      <a:pt x="21247" y="107"/>
                    </a:cubicBezTo>
                    <a:lnTo>
                      <a:pt x="247" y="12228"/>
                    </a:lnTo>
                    <a:cubicBezTo>
                      <a:pt x="1" y="12371"/>
                      <a:pt x="1" y="12604"/>
                      <a:pt x="247" y="12747"/>
                    </a:cubicBezTo>
                    <a:lnTo>
                      <a:pt x="1036" y="13203"/>
                    </a:lnTo>
                    <a:cubicBezTo>
                      <a:pt x="1159" y="13275"/>
                      <a:pt x="1321" y="13310"/>
                      <a:pt x="1483" y="13310"/>
                    </a:cubicBezTo>
                    <a:cubicBezTo>
                      <a:pt x="1646" y="13310"/>
                      <a:pt x="1809" y="13275"/>
                      <a:pt x="1934" y="13203"/>
                    </a:cubicBezTo>
                    <a:lnTo>
                      <a:pt x="22930" y="1078"/>
                    </a:lnTo>
                    <a:cubicBezTo>
                      <a:pt x="23179" y="935"/>
                      <a:pt x="23179" y="703"/>
                      <a:pt x="22930" y="559"/>
                    </a:cubicBezTo>
                    <a:lnTo>
                      <a:pt x="22145" y="107"/>
                    </a:lnTo>
                    <a:cubicBezTo>
                      <a:pt x="22020" y="36"/>
                      <a:pt x="21857" y="0"/>
                      <a:pt x="2169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206;p43">
                <a:extLst>
                  <a:ext uri="{FF2B5EF4-FFF2-40B4-BE49-F238E27FC236}">
                    <a16:creationId xmlns:a16="http://schemas.microsoft.com/office/drawing/2014/main" id="{CF05C8F6-E8DD-43A6-B5A7-BA9AD04E8F3E}"/>
                  </a:ext>
                </a:extLst>
              </p:cNvPr>
              <p:cNvSpPr/>
              <p:nvPr/>
            </p:nvSpPr>
            <p:spPr>
              <a:xfrm>
                <a:off x="4340944" y="3380858"/>
                <a:ext cx="734542" cy="106072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473" extrusionOk="0">
                    <a:moveTo>
                      <a:pt x="36880" y="1"/>
                    </a:moveTo>
                    <a:cubicBezTo>
                      <a:pt x="36815" y="1"/>
                      <a:pt x="36749" y="15"/>
                      <a:pt x="36700" y="43"/>
                    </a:cubicBezTo>
                    <a:lnTo>
                      <a:pt x="10156" y="15853"/>
                    </a:lnTo>
                    <a:lnTo>
                      <a:pt x="9417" y="13721"/>
                    </a:lnTo>
                    <a:cubicBezTo>
                      <a:pt x="9404" y="13668"/>
                      <a:pt x="9364" y="13604"/>
                      <a:pt x="9314" y="13551"/>
                    </a:cubicBezTo>
                    <a:cubicBezTo>
                      <a:pt x="9271" y="13498"/>
                      <a:pt x="9221" y="13452"/>
                      <a:pt x="9171" y="13424"/>
                    </a:cubicBezTo>
                    <a:lnTo>
                      <a:pt x="9111" y="13389"/>
                    </a:lnTo>
                    <a:cubicBezTo>
                      <a:pt x="9024" y="13337"/>
                      <a:pt x="8541" y="13134"/>
                      <a:pt x="8377" y="13134"/>
                    </a:cubicBezTo>
                    <a:cubicBezTo>
                      <a:pt x="8360" y="13134"/>
                      <a:pt x="8346" y="13137"/>
                      <a:pt x="8336" y="13142"/>
                    </a:cubicBezTo>
                    <a:lnTo>
                      <a:pt x="180" y="17852"/>
                    </a:lnTo>
                    <a:cubicBezTo>
                      <a:pt x="130" y="17882"/>
                      <a:pt x="83" y="17932"/>
                      <a:pt x="50" y="17985"/>
                    </a:cubicBezTo>
                    <a:cubicBezTo>
                      <a:pt x="20" y="18042"/>
                      <a:pt x="0" y="18105"/>
                      <a:pt x="0" y="18162"/>
                    </a:cubicBezTo>
                    <a:lnTo>
                      <a:pt x="0" y="52952"/>
                    </a:lnTo>
                    <a:cubicBezTo>
                      <a:pt x="0" y="53525"/>
                      <a:pt x="376" y="54206"/>
                      <a:pt x="842" y="54472"/>
                    </a:cubicBezTo>
                    <a:lnTo>
                      <a:pt x="1943" y="53837"/>
                    </a:lnTo>
                    <a:lnTo>
                      <a:pt x="37721" y="33183"/>
                    </a:lnTo>
                    <a:lnTo>
                      <a:pt x="37721" y="31118"/>
                    </a:lnTo>
                    <a:lnTo>
                      <a:pt x="37718" y="7900"/>
                    </a:lnTo>
                    <a:lnTo>
                      <a:pt x="37718" y="635"/>
                    </a:lnTo>
                    <a:cubicBezTo>
                      <a:pt x="37718" y="575"/>
                      <a:pt x="37701" y="511"/>
                      <a:pt x="37668" y="456"/>
                    </a:cubicBezTo>
                    <a:cubicBezTo>
                      <a:pt x="37635" y="399"/>
                      <a:pt x="37591" y="352"/>
                      <a:pt x="37542" y="322"/>
                    </a:cubicBezTo>
                    <a:lnTo>
                      <a:pt x="37046" y="36"/>
                    </a:lnTo>
                    <a:cubicBezTo>
                      <a:pt x="37000" y="12"/>
                      <a:pt x="36940" y="1"/>
                      <a:pt x="368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207;p43">
                <a:extLst>
                  <a:ext uri="{FF2B5EF4-FFF2-40B4-BE49-F238E27FC236}">
                    <a16:creationId xmlns:a16="http://schemas.microsoft.com/office/drawing/2014/main" id="{8B4D4906-0306-4B13-BFE8-6EAE129953DE}"/>
                  </a:ext>
                </a:extLst>
              </p:cNvPr>
              <p:cNvSpPr/>
              <p:nvPr/>
            </p:nvSpPr>
            <p:spPr>
              <a:xfrm>
                <a:off x="4357319" y="3389717"/>
                <a:ext cx="718165" cy="1051866"/>
              </a:xfrm>
              <a:custGeom>
                <a:avLst/>
                <a:gdLst/>
                <a:ahLst/>
                <a:cxnLst/>
                <a:rect l="l" t="t" r="r" b="b"/>
                <a:pathLst>
                  <a:path w="36881" h="54018" extrusionOk="0">
                    <a:moveTo>
                      <a:pt x="36827" y="1"/>
                    </a:moveTo>
                    <a:lnTo>
                      <a:pt x="9458" y="15804"/>
                    </a:lnTo>
                    <a:lnTo>
                      <a:pt x="9315" y="15398"/>
                    </a:lnTo>
                    <a:lnTo>
                      <a:pt x="8576" y="13266"/>
                    </a:lnTo>
                    <a:cubicBezTo>
                      <a:pt x="8563" y="13213"/>
                      <a:pt x="8523" y="13149"/>
                      <a:pt x="8473" y="13096"/>
                    </a:cubicBezTo>
                    <a:lnTo>
                      <a:pt x="1" y="17986"/>
                    </a:lnTo>
                    <a:lnTo>
                      <a:pt x="1" y="54017"/>
                    </a:lnTo>
                    <a:lnTo>
                      <a:pt x="36880" y="32728"/>
                    </a:lnTo>
                    <a:lnTo>
                      <a:pt x="36877" y="180"/>
                    </a:lnTo>
                    <a:cubicBezTo>
                      <a:pt x="36877" y="120"/>
                      <a:pt x="36860" y="56"/>
                      <a:pt x="36827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208;p43">
                <a:extLst>
                  <a:ext uri="{FF2B5EF4-FFF2-40B4-BE49-F238E27FC236}">
                    <a16:creationId xmlns:a16="http://schemas.microsoft.com/office/drawing/2014/main" id="{4BBAF38B-D034-453D-B885-28566BA89C8F}"/>
                  </a:ext>
                </a:extLst>
              </p:cNvPr>
              <p:cNvSpPr/>
              <p:nvPr/>
            </p:nvSpPr>
            <p:spPr>
              <a:xfrm>
                <a:off x="4341898" y="3635976"/>
                <a:ext cx="180432" cy="103983"/>
              </a:xfrm>
              <a:custGeom>
                <a:avLst/>
                <a:gdLst/>
                <a:ahLst/>
                <a:cxnLst/>
                <a:rect l="l" t="t" r="r" b="b"/>
                <a:pathLst>
                  <a:path w="9266" h="5340" extrusionOk="0">
                    <a:moveTo>
                      <a:pt x="8460" y="1"/>
                    </a:moveTo>
                    <a:cubicBezTo>
                      <a:pt x="8397" y="1"/>
                      <a:pt x="8335" y="14"/>
                      <a:pt x="8287" y="40"/>
                    </a:cubicBezTo>
                    <a:lnTo>
                      <a:pt x="131" y="4750"/>
                    </a:lnTo>
                    <a:cubicBezTo>
                      <a:pt x="81" y="4780"/>
                      <a:pt x="34" y="4830"/>
                      <a:pt x="1" y="4883"/>
                    </a:cubicBezTo>
                    <a:lnTo>
                      <a:pt x="793" y="5339"/>
                    </a:lnTo>
                    <a:lnTo>
                      <a:pt x="9265" y="449"/>
                    </a:lnTo>
                    <a:cubicBezTo>
                      <a:pt x="9222" y="396"/>
                      <a:pt x="9172" y="350"/>
                      <a:pt x="9122" y="322"/>
                    </a:cubicBezTo>
                    <a:lnTo>
                      <a:pt x="8640" y="43"/>
                    </a:lnTo>
                    <a:cubicBezTo>
                      <a:pt x="8591" y="15"/>
                      <a:pt x="8525" y="1"/>
                      <a:pt x="846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209;p43">
                <a:extLst>
                  <a:ext uri="{FF2B5EF4-FFF2-40B4-BE49-F238E27FC236}">
                    <a16:creationId xmlns:a16="http://schemas.microsoft.com/office/drawing/2014/main" id="{AC53271A-927C-4AFE-993F-91A3E7B2CFA9}"/>
                  </a:ext>
                </a:extLst>
              </p:cNvPr>
              <p:cNvSpPr/>
              <p:nvPr/>
            </p:nvSpPr>
            <p:spPr>
              <a:xfrm>
                <a:off x="4538678" y="3380858"/>
                <a:ext cx="535747" cy="316603"/>
              </a:xfrm>
              <a:custGeom>
                <a:avLst/>
                <a:gdLst/>
                <a:ahLst/>
                <a:cxnLst/>
                <a:rect l="l" t="t" r="r" b="b"/>
                <a:pathLst>
                  <a:path w="27513" h="16259" extrusionOk="0">
                    <a:moveTo>
                      <a:pt x="26725" y="1"/>
                    </a:moveTo>
                    <a:cubicBezTo>
                      <a:pt x="26660" y="1"/>
                      <a:pt x="26594" y="15"/>
                      <a:pt x="26545" y="43"/>
                    </a:cubicBezTo>
                    <a:lnTo>
                      <a:pt x="1" y="15853"/>
                    </a:lnTo>
                    <a:lnTo>
                      <a:pt x="144" y="16259"/>
                    </a:lnTo>
                    <a:lnTo>
                      <a:pt x="27513" y="456"/>
                    </a:lnTo>
                    <a:cubicBezTo>
                      <a:pt x="27480" y="399"/>
                      <a:pt x="27436" y="352"/>
                      <a:pt x="27387" y="322"/>
                    </a:cubicBezTo>
                    <a:lnTo>
                      <a:pt x="26891" y="36"/>
                    </a:lnTo>
                    <a:cubicBezTo>
                      <a:pt x="26845" y="12"/>
                      <a:pt x="26785" y="1"/>
                      <a:pt x="2672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210;p43">
                <a:extLst>
                  <a:ext uri="{FF2B5EF4-FFF2-40B4-BE49-F238E27FC236}">
                    <a16:creationId xmlns:a16="http://schemas.microsoft.com/office/drawing/2014/main" id="{A4A5AA1F-A1D5-4C10-AD2F-B90DAEEF3A31}"/>
                  </a:ext>
                </a:extLst>
              </p:cNvPr>
              <p:cNvSpPr/>
              <p:nvPr/>
            </p:nvSpPr>
            <p:spPr>
              <a:xfrm>
                <a:off x="4570494" y="3232600"/>
                <a:ext cx="424909" cy="925372"/>
              </a:xfrm>
              <a:custGeom>
                <a:avLst/>
                <a:gdLst/>
                <a:ahLst/>
                <a:cxnLst/>
                <a:rect l="l" t="t" r="r" b="b"/>
                <a:pathLst>
                  <a:path w="21821" h="47522" extrusionOk="0">
                    <a:moveTo>
                      <a:pt x="21067" y="1"/>
                    </a:moveTo>
                    <a:cubicBezTo>
                      <a:pt x="20917" y="1"/>
                      <a:pt x="20765" y="35"/>
                      <a:pt x="20647" y="102"/>
                    </a:cubicBezTo>
                    <a:lnTo>
                      <a:pt x="409" y="11775"/>
                    </a:lnTo>
                    <a:cubicBezTo>
                      <a:pt x="183" y="11905"/>
                      <a:pt x="0" y="12221"/>
                      <a:pt x="0" y="12480"/>
                    </a:cubicBezTo>
                    <a:lnTo>
                      <a:pt x="0" y="46745"/>
                    </a:lnTo>
                    <a:cubicBezTo>
                      <a:pt x="0" y="47004"/>
                      <a:pt x="173" y="47314"/>
                      <a:pt x="383" y="47434"/>
                    </a:cubicBezTo>
                    <a:cubicBezTo>
                      <a:pt x="485" y="47493"/>
                      <a:pt x="619" y="47522"/>
                      <a:pt x="756" y="47522"/>
                    </a:cubicBezTo>
                    <a:cubicBezTo>
                      <a:pt x="905" y="47522"/>
                      <a:pt x="1056" y="47488"/>
                      <a:pt x="1174" y="47420"/>
                    </a:cubicBezTo>
                    <a:lnTo>
                      <a:pt x="21411" y="35748"/>
                    </a:lnTo>
                    <a:cubicBezTo>
                      <a:pt x="21638" y="35618"/>
                      <a:pt x="21821" y="35302"/>
                      <a:pt x="21821" y="35043"/>
                    </a:cubicBezTo>
                    <a:lnTo>
                      <a:pt x="21821" y="778"/>
                    </a:lnTo>
                    <a:cubicBezTo>
                      <a:pt x="21821" y="518"/>
                      <a:pt x="21648" y="209"/>
                      <a:pt x="21439" y="86"/>
                    </a:cubicBezTo>
                    <a:cubicBezTo>
                      <a:pt x="21337" y="29"/>
                      <a:pt x="21203" y="1"/>
                      <a:pt x="210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211;p43">
                <a:extLst>
                  <a:ext uri="{FF2B5EF4-FFF2-40B4-BE49-F238E27FC236}">
                    <a16:creationId xmlns:a16="http://schemas.microsoft.com/office/drawing/2014/main" id="{24A6F720-9C0B-4729-9A37-AFA4DDBF4C76}"/>
                  </a:ext>
                </a:extLst>
              </p:cNvPr>
              <p:cNvSpPr/>
              <p:nvPr/>
            </p:nvSpPr>
            <p:spPr>
              <a:xfrm>
                <a:off x="4585390" y="3242063"/>
                <a:ext cx="410013" cy="915013"/>
              </a:xfrm>
              <a:custGeom>
                <a:avLst/>
                <a:gdLst/>
                <a:ahLst/>
                <a:cxnLst/>
                <a:rect l="l" t="t" r="r" b="b"/>
                <a:pathLst>
                  <a:path w="21056" h="46990" extrusionOk="0">
                    <a:moveTo>
                      <a:pt x="20829" y="0"/>
                    </a:moveTo>
                    <a:cubicBezTo>
                      <a:pt x="20774" y="0"/>
                      <a:pt x="20712" y="18"/>
                      <a:pt x="20646" y="55"/>
                    </a:cubicBezTo>
                    <a:lnTo>
                      <a:pt x="409" y="11731"/>
                    </a:lnTo>
                    <a:cubicBezTo>
                      <a:pt x="183" y="11861"/>
                      <a:pt x="0" y="12177"/>
                      <a:pt x="0" y="12437"/>
                    </a:cubicBezTo>
                    <a:lnTo>
                      <a:pt x="0" y="46698"/>
                    </a:lnTo>
                    <a:cubicBezTo>
                      <a:pt x="0" y="46882"/>
                      <a:pt x="92" y="46990"/>
                      <a:pt x="227" y="46990"/>
                    </a:cubicBezTo>
                    <a:cubicBezTo>
                      <a:pt x="282" y="46990"/>
                      <a:pt x="343" y="46972"/>
                      <a:pt x="409" y="46934"/>
                    </a:cubicBezTo>
                    <a:lnTo>
                      <a:pt x="20646" y="35262"/>
                    </a:lnTo>
                    <a:cubicBezTo>
                      <a:pt x="20873" y="35132"/>
                      <a:pt x="21056" y="34816"/>
                      <a:pt x="21056" y="34557"/>
                    </a:cubicBezTo>
                    <a:lnTo>
                      <a:pt x="21056" y="292"/>
                    </a:lnTo>
                    <a:cubicBezTo>
                      <a:pt x="21056" y="107"/>
                      <a:pt x="20964" y="0"/>
                      <a:pt x="20829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212;p43">
                <a:extLst>
                  <a:ext uri="{FF2B5EF4-FFF2-40B4-BE49-F238E27FC236}">
                    <a16:creationId xmlns:a16="http://schemas.microsoft.com/office/drawing/2014/main" id="{9FBB9DC9-4A86-42AD-9263-344A0AF637EC}"/>
                  </a:ext>
                </a:extLst>
              </p:cNvPr>
              <p:cNvSpPr/>
              <p:nvPr/>
            </p:nvSpPr>
            <p:spPr>
              <a:xfrm>
                <a:off x="4629474" y="3324156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5" y="1"/>
                    </a:moveTo>
                    <a:cubicBezTo>
                      <a:pt x="15757" y="1"/>
                      <a:pt x="15702" y="17"/>
                      <a:pt x="15645" y="50"/>
                    </a:cubicBezTo>
                    <a:lnTo>
                      <a:pt x="360" y="8876"/>
                    </a:lnTo>
                    <a:cubicBezTo>
                      <a:pt x="165" y="8989"/>
                      <a:pt x="1" y="9268"/>
                      <a:pt x="1" y="9498"/>
                    </a:cubicBezTo>
                    <a:lnTo>
                      <a:pt x="1" y="9641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80"/>
                      <a:pt x="360" y="9847"/>
                    </a:cubicBezTo>
                    <a:lnTo>
                      <a:pt x="15645" y="1022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213;p43">
                <a:extLst>
                  <a:ext uri="{FF2B5EF4-FFF2-40B4-BE49-F238E27FC236}">
                    <a16:creationId xmlns:a16="http://schemas.microsoft.com/office/drawing/2014/main" id="{ECBF92C6-E7F4-4B75-8BD8-916577F76BC5}"/>
                  </a:ext>
                </a:extLst>
              </p:cNvPr>
              <p:cNvSpPr/>
              <p:nvPr/>
            </p:nvSpPr>
            <p:spPr>
              <a:xfrm>
                <a:off x="4629474" y="3371472"/>
                <a:ext cx="311657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4" extrusionOk="0">
                    <a:moveTo>
                      <a:pt x="15805" y="0"/>
                    </a:moveTo>
                    <a:cubicBezTo>
                      <a:pt x="15757" y="0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7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8"/>
                      <a:pt x="360" y="9845"/>
                    </a:cubicBezTo>
                    <a:lnTo>
                      <a:pt x="15645" y="1021"/>
                    </a:lnTo>
                    <a:cubicBezTo>
                      <a:pt x="15841" y="907"/>
                      <a:pt x="16004" y="628"/>
                      <a:pt x="16004" y="399"/>
                    </a:cubicBezTo>
                    <a:lnTo>
                      <a:pt x="16004" y="255"/>
                    </a:lnTo>
                    <a:cubicBezTo>
                      <a:pt x="16004" y="93"/>
                      <a:pt x="15923" y="0"/>
                      <a:pt x="1580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214;p43">
                <a:extLst>
                  <a:ext uri="{FF2B5EF4-FFF2-40B4-BE49-F238E27FC236}">
                    <a16:creationId xmlns:a16="http://schemas.microsoft.com/office/drawing/2014/main" id="{7E163762-2FB5-4ADD-A809-4C661C6FEE02}"/>
                  </a:ext>
                </a:extLst>
              </p:cNvPr>
              <p:cNvSpPr/>
              <p:nvPr/>
            </p:nvSpPr>
            <p:spPr>
              <a:xfrm>
                <a:off x="4629474" y="3418750"/>
                <a:ext cx="311657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4" extrusionOk="0">
                    <a:moveTo>
                      <a:pt x="15805" y="1"/>
                    </a:moveTo>
                    <a:cubicBezTo>
                      <a:pt x="15757" y="1"/>
                      <a:pt x="15702" y="16"/>
                      <a:pt x="15645" y="50"/>
                    </a:cubicBezTo>
                    <a:lnTo>
                      <a:pt x="360" y="8874"/>
                    </a:lnTo>
                    <a:cubicBezTo>
                      <a:pt x="165" y="8988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8"/>
                      <a:pt x="360" y="9846"/>
                    </a:cubicBezTo>
                    <a:lnTo>
                      <a:pt x="15645" y="1020"/>
                    </a:lnTo>
                    <a:cubicBezTo>
                      <a:pt x="15841" y="908"/>
                      <a:pt x="16004" y="628"/>
                      <a:pt x="16004" y="398"/>
                    </a:cubicBezTo>
                    <a:lnTo>
                      <a:pt x="16004" y="256"/>
                    </a:lnTo>
                    <a:cubicBezTo>
                      <a:pt x="16004" y="93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215;p43">
                <a:extLst>
                  <a:ext uri="{FF2B5EF4-FFF2-40B4-BE49-F238E27FC236}">
                    <a16:creationId xmlns:a16="http://schemas.microsoft.com/office/drawing/2014/main" id="{659963D2-968C-43B8-A998-DCF71B870C4D}"/>
                  </a:ext>
                </a:extLst>
              </p:cNvPr>
              <p:cNvSpPr/>
              <p:nvPr/>
            </p:nvSpPr>
            <p:spPr>
              <a:xfrm>
                <a:off x="4629474" y="3466027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5" y="1"/>
                    </a:moveTo>
                    <a:cubicBezTo>
                      <a:pt x="15757" y="1"/>
                      <a:pt x="15702" y="16"/>
                      <a:pt x="15645" y="49"/>
                    </a:cubicBezTo>
                    <a:lnTo>
                      <a:pt x="360" y="8875"/>
                    </a:lnTo>
                    <a:cubicBezTo>
                      <a:pt x="165" y="8987"/>
                      <a:pt x="1" y="9267"/>
                      <a:pt x="1" y="9497"/>
                    </a:cubicBezTo>
                    <a:lnTo>
                      <a:pt x="1" y="9640"/>
                    </a:lnTo>
                    <a:cubicBezTo>
                      <a:pt x="1" y="9802"/>
                      <a:pt x="83" y="9894"/>
                      <a:pt x="200" y="9894"/>
                    </a:cubicBezTo>
                    <a:cubicBezTo>
                      <a:pt x="249" y="9894"/>
                      <a:pt x="303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7"/>
                      <a:pt x="16004" y="628"/>
                      <a:pt x="16004" y="399"/>
                    </a:cubicBezTo>
                    <a:lnTo>
                      <a:pt x="16004" y="256"/>
                    </a:lnTo>
                    <a:cubicBezTo>
                      <a:pt x="16004" y="93"/>
                      <a:pt x="15922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216;p43">
                <a:extLst>
                  <a:ext uri="{FF2B5EF4-FFF2-40B4-BE49-F238E27FC236}">
                    <a16:creationId xmlns:a16="http://schemas.microsoft.com/office/drawing/2014/main" id="{85F68DB8-76B7-4813-A4CF-0E5AD1AB877C}"/>
                  </a:ext>
                </a:extLst>
              </p:cNvPr>
              <p:cNvSpPr/>
              <p:nvPr/>
            </p:nvSpPr>
            <p:spPr>
              <a:xfrm>
                <a:off x="4629474" y="3513304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5" y="1"/>
                    </a:moveTo>
                    <a:cubicBezTo>
                      <a:pt x="15757" y="1"/>
                      <a:pt x="15702" y="17"/>
                      <a:pt x="15645" y="50"/>
                    </a:cubicBezTo>
                    <a:lnTo>
                      <a:pt x="360" y="8875"/>
                    </a:lnTo>
                    <a:cubicBezTo>
                      <a:pt x="165" y="8988"/>
                      <a:pt x="1" y="9267"/>
                      <a:pt x="1" y="9496"/>
                    </a:cubicBezTo>
                    <a:lnTo>
                      <a:pt x="1" y="9640"/>
                    </a:lnTo>
                    <a:cubicBezTo>
                      <a:pt x="1" y="9802"/>
                      <a:pt x="83" y="9895"/>
                      <a:pt x="200" y="9895"/>
                    </a:cubicBezTo>
                    <a:cubicBezTo>
                      <a:pt x="249" y="9895"/>
                      <a:pt x="303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8"/>
                      <a:pt x="16004" y="629"/>
                      <a:pt x="16004" y="399"/>
                    </a:cubicBezTo>
                    <a:lnTo>
                      <a:pt x="16004" y="256"/>
                    </a:lnTo>
                    <a:cubicBezTo>
                      <a:pt x="16004" y="94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217;p43">
                <a:extLst>
                  <a:ext uri="{FF2B5EF4-FFF2-40B4-BE49-F238E27FC236}">
                    <a16:creationId xmlns:a16="http://schemas.microsoft.com/office/drawing/2014/main" id="{4E46CC2D-4755-4144-A588-0DB660D241A1}"/>
                  </a:ext>
                </a:extLst>
              </p:cNvPr>
              <p:cNvSpPr/>
              <p:nvPr/>
            </p:nvSpPr>
            <p:spPr>
              <a:xfrm>
                <a:off x="4629474" y="3560932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6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8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218;p43">
                <a:extLst>
                  <a:ext uri="{FF2B5EF4-FFF2-40B4-BE49-F238E27FC236}">
                    <a16:creationId xmlns:a16="http://schemas.microsoft.com/office/drawing/2014/main" id="{D8903659-D241-403E-9D87-437CC8196C3D}"/>
                  </a:ext>
                </a:extLst>
              </p:cNvPr>
              <p:cNvSpPr/>
              <p:nvPr/>
            </p:nvSpPr>
            <p:spPr>
              <a:xfrm>
                <a:off x="4629474" y="3608210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4"/>
                    </a:lnTo>
                    <a:cubicBezTo>
                      <a:pt x="15841" y="907"/>
                      <a:pt x="16004" y="631"/>
                      <a:pt x="16004" y="402"/>
                    </a:cubicBezTo>
                    <a:lnTo>
                      <a:pt x="16004" y="259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219;p43">
                <a:extLst>
                  <a:ext uri="{FF2B5EF4-FFF2-40B4-BE49-F238E27FC236}">
                    <a16:creationId xmlns:a16="http://schemas.microsoft.com/office/drawing/2014/main" id="{BF67FC82-5FBA-4751-9048-52554A920E50}"/>
                  </a:ext>
                </a:extLst>
              </p:cNvPr>
              <p:cNvSpPr/>
              <p:nvPr/>
            </p:nvSpPr>
            <p:spPr>
              <a:xfrm>
                <a:off x="4629474" y="3655506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3" y="0"/>
                    </a:moveTo>
                    <a:cubicBezTo>
                      <a:pt x="15755" y="0"/>
                      <a:pt x="15702" y="16"/>
                      <a:pt x="15645" y="48"/>
                    </a:cubicBezTo>
                    <a:lnTo>
                      <a:pt x="360" y="8873"/>
                    </a:lnTo>
                    <a:cubicBezTo>
                      <a:pt x="165" y="8990"/>
                      <a:pt x="1" y="9266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0"/>
                      <a:pt x="16004" y="401"/>
                    </a:cubicBezTo>
                    <a:lnTo>
                      <a:pt x="16004" y="257"/>
                    </a:lnTo>
                    <a:cubicBezTo>
                      <a:pt x="16004" y="94"/>
                      <a:pt x="15922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220;p43">
                <a:extLst>
                  <a:ext uri="{FF2B5EF4-FFF2-40B4-BE49-F238E27FC236}">
                    <a16:creationId xmlns:a16="http://schemas.microsoft.com/office/drawing/2014/main" id="{DA886E54-C2A4-4A40-B1B8-1465142DC50F}"/>
                  </a:ext>
                </a:extLst>
              </p:cNvPr>
              <p:cNvSpPr/>
              <p:nvPr/>
            </p:nvSpPr>
            <p:spPr>
              <a:xfrm>
                <a:off x="4629474" y="3702784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90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4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8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221;p43">
                <a:extLst>
                  <a:ext uri="{FF2B5EF4-FFF2-40B4-BE49-F238E27FC236}">
                    <a16:creationId xmlns:a16="http://schemas.microsoft.com/office/drawing/2014/main" id="{6E149344-F52D-4E97-9BD6-A1F16E89A4AD}"/>
                  </a:ext>
                </a:extLst>
              </p:cNvPr>
              <p:cNvSpPr/>
              <p:nvPr/>
            </p:nvSpPr>
            <p:spPr>
              <a:xfrm>
                <a:off x="4629474" y="3750061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3"/>
                    </a:lnTo>
                    <a:cubicBezTo>
                      <a:pt x="165" y="8990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9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222;p43">
                <a:extLst>
                  <a:ext uri="{FF2B5EF4-FFF2-40B4-BE49-F238E27FC236}">
                    <a16:creationId xmlns:a16="http://schemas.microsoft.com/office/drawing/2014/main" id="{168C3E92-28B6-48BD-9340-800DFE659FE6}"/>
                  </a:ext>
                </a:extLst>
              </p:cNvPr>
              <p:cNvSpPr/>
              <p:nvPr/>
            </p:nvSpPr>
            <p:spPr>
              <a:xfrm>
                <a:off x="4629474" y="3797572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6" y="0"/>
                    </a:moveTo>
                    <a:cubicBezTo>
                      <a:pt x="15757" y="0"/>
                      <a:pt x="15703" y="16"/>
                      <a:pt x="15645" y="51"/>
                    </a:cubicBezTo>
                    <a:lnTo>
                      <a:pt x="360" y="8872"/>
                    </a:lnTo>
                    <a:cubicBezTo>
                      <a:pt x="165" y="8988"/>
                      <a:pt x="1" y="9267"/>
                      <a:pt x="1" y="9494"/>
                    </a:cubicBezTo>
                    <a:lnTo>
                      <a:pt x="1" y="9637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4"/>
                      <a:pt x="15923" y="0"/>
                      <a:pt x="1580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223;p43">
                <a:extLst>
                  <a:ext uri="{FF2B5EF4-FFF2-40B4-BE49-F238E27FC236}">
                    <a16:creationId xmlns:a16="http://schemas.microsoft.com/office/drawing/2014/main" id="{6214A7B8-BF76-4EEA-AFF2-24E08DB35033}"/>
                  </a:ext>
                </a:extLst>
              </p:cNvPr>
              <p:cNvSpPr/>
              <p:nvPr/>
            </p:nvSpPr>
            <p:spPr>
              <a:xfrm>
                <a:off x="4629474" y="3844849"/>
                <a:ext cx="311657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5" extrusionOk="0">
                    <a:moveTo>
                      <a:pt x="15805" y="0"/>
                    </a:moveTo>
                    <a:cubicBezTo>
                      <a:pt x="15757" y="0"/>
                      <a:pt x="15702" y="16"/>
                      <a:pt x="15645" y="50"/>
                    </a:cubicBezTo>
                    <a:lnTo>
                      <a:pt x="360" y="8872"/>
                    </a:lnTo>
                    <a:cubicBezTo>
                      <a:pt x="165" y="8989"/>
                      <a:pt x="1" y="9268"/>
                      <a:pt x="1" y="9494"/>
                    </a:cubicBezTo>
                    <a:lnTo>
                      <a:pt x="1" y="9638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79"/>
                      <a:pt x="360" y="9847"/>
                    </a:cubicBezTo>
                    <a:lnTo>
                      <a:pt x="15645" y="1022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0"/>
                      <a:pt x="1580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224;p43">
                <a:extLst>
                  <a:ext uri="{FF2B5EF4-FFF2-40B4-BE49-F238E27FC236}">
                    <a16:creationId xmlns:a16="http://schemas.microsoft.com/office/drawing/2014/main" id="{3CFB492C-FA31-4F86-8316-0D8F98F36223}"/>
                  </a:ext>
                </a:extLst>
              </p:cNvPr>
              <p:cNvSpPr/>
              <p:nvPr/>
            </p:nvSpPr>
            <p:spPr>
              <a:xfrm>
                <a:off x="4629474" y="3892127"/>
                <a:ext cx="311657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896" extrusionOk="0">
                    <a:moveTo>
                      <a:pt x="15806" y="1"/>
                    </a:moveTo>
                    <a:cubicBezTo>
                      <a:pt x="15757" y="1"/>
                      <a:pt x="15702" y="17"/>
                      <a:pt x="15645" y="51"/>
                    </a:cubicBezTo>
                    <a:lnTo>
                      <a:pt x="360" y="8872"/>
                    </a:lnTo>
                    <a:cubicBezTo>
                      <a:pt x="165" y="8989"/>
                      <a:pt x="1" y="9268"/>
                      <a:pt x="1" y="9494"/>
                    </a:cubicBezTo>
                    <a:lnTo>
                      <a:pt x="1" y="9637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80"/>
                      <a:pt x="360" y="9847"/>
                    </a:cubicBezTo>
                    <a:lnTo>
                      <a:pt x="15645" y="1023"/>
                    </a:lnTo>
                    <a:cubicBezTo>
                      <a:pt x="15841" y="909"/>
                      <a:pt x="16004" y="630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1"/>
                      <a:pt x="1580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225;p43">
                <a:extLst>
                  <a:ext uri="{FF2B5EF4-FFF2-40B4-BE49-F238E27FC236}">
                    <a16:creationId xmlns:a16="http://schemas.microsoft.com/office/drawing/2014/main" id="{FC8BE647-025D-4126-A1A3-A41393B50141}"/>
                  </a:ext>
                </a:extLst>
              </p:cNvPr>
              <p:cNvSpPr/>
              <p:nvPr/>
            </p:nvSpPr>
            <p:spPr>
              <a:xfrm>
                <a:off x="4570553" y="3467760"/>
                <a:ext cx="21790" cy="69022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35446" extrusionOk="0">
                    <a:moveTo>
                      <a:pt x="117" y="0"/>
                    </a:moveTo>
                    <a:cubicBezTo>
                      <a:pt x="44" y="130"/>
                      <a:pt x="0" y="273"/>
                      <a:pt x="0" y="403"/>
                    </a:cubicBezTo>
                    <a:lnTo>
                      <a:pt x="0" y="34668"/>
                    </a:lnTo>
                    <a:cubicBezTo>
                      <a:pt x="0" y="34927"/>
                      <a:pt x="170" y="35234"/>
                      <a:pt x="380" y="35357"/>
                    </a:cubicBezTo>
                    <a:cubicBezTo>
                      <a:pt x="481" y="35417"/>
                      <a:pt x="614" y="35446"/>
                      <a:pt x="750" y="35446"/>
                    </a:cubicBezTo>
                    <a:cubicBezTo>
                      <a:pt x="878" y="35446"/>
                      <a:pt x="1008" y="35420"/>
                      <a:pt x="1118" y="35370"/>
                    </a:cubicBezTo>
                    <a:lnTo>
                      <a:pt x="1118" y="35370"/>
                    </a:lnTo>
                    <a:cubicBezTo>
                      <a:pt x="1072" y="35390"/>
                      <a:pt x="1029" y="35399"/>
                      <a:pt x="989" y="35399"/>
                    </a:cubicBezTo>
                    <a:cubicBezTo>
                      <a:pt x="855" y="35399"/>
                      <a:pt x="762" y="35292"/>
                      <a:pt x="762" y="35107"/>
                    </a:cubicBezTo>
                    <a:lnTo>
                      <a:pt x="762" y="842"/>
                    </a:lnTo>
                    <a:cubicBezTo>
                      <a:pt x="762" y="715"/>
                      <a:pt x="808" y="569"/>
                      <a:pt x="882" y="443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226;p43">
                <a:extLst>
                  <a:ext uri="{FF2B5EF4-FFF2-40B4-BE49-F238E27FC236}">
                    <a16:creationId xmlns:a16="http://schemas.microsoft.com/office/drawing/2014/main" id="{E3F75786-FE5B-49CE-887A-06DFA2241856}"/>
                  </a:ext>
                </a:extLst>
              </p:cNvPr>
              <p:cNvSpPr/>
              <p:nvPr/>
            </p:nvSpPr>
            <p:spPr>
              <a:xfrm>
                <a:off x="4626319" y="3264222"/>
                <a:ext cx="424851" cy="925431"/>
              </a:xfrm>
              <a:custGeom>
                <a:avLst/>
                <a:gdLst/>
                <a:ahLst/>
                <a:cxnLst/>
                <a:rect l="l" t="t" r="r" b="b"/>
                <a:pathLst>
                  <a:path w="21818" h="47525" extrusionOk="0">
                    <a:moveTo>
                      <a:pt x="21063" y="0"/>
                    </a:moveTo>
                    <a:cubicBezTo>
                      <a:pt x="20915" y="0"/>
                      <a:pt x="20763" y="34"/>
                      <a:pt x="20647" y="102"/>
                    </a:cubicBezTo>
                    <a:lnTo>
                      <a:pt x="406" y="11778"/>
                    </a:lnTo>
                    <a:cubicBezTo>
                      <a:pt x="183" y="11907"/>
                      <a:pt x="0" y="12223"/>
                      <a:pt x="0" y="12483"/>
                    </a:cubicBezTo>
                    <a:lnTo>
                      <a:pt x="0" y="46745"/>
                    </a:lnTo>
                    <a:cubicBezTo>
                      <a:pt x="0" y="47004"/>
                      <a:pt x="170" y="47313"/>
                      <a:pt x="382" y="47436"/>
                    </a:cubicBezTo>
                    <a:cubicBezTo>
                      <a:pt x="483" y="47495"/>
                      <a:pt x="617" y="47525"/>
                      <a:pt x="754" y="47525"/>
                    </a:cubicBezTo>
                    <a:cubicBezTo>
                      <a:pt x="902" y="47525"/>
                      <a:pt x="1054" y="47490"/>
                      <a:pt x="1171" y="47423"/>
                    </a:cubicBezTo>
                    <a:lnTo>
                      <a:pt x="21412" y="35748"/>
                    </a:lnTo>
                    <a:cubicBezTo>
                      <a:pt x="21635" y="35617"/>
                      <a:pt x="21818" y="35301"/>
                      <a:pt x="21818" y="35042"/>
                    </a:cubicBezTo>
                    <a:lnTo>
                      <a:pt x="21818" y="781"/>
                    </a:lnTo>
                    <a:cubicBezTo>
                      <a:pt x="21818" y="521"/>
                      <a:pt x="21648" y="211"/>
                      <a:pt x="21435" y="88"/>
                    </a:cubicBezTo>
                    <a:cubicBezTo>
                      <a:pt x="21335" y="29"/>
                      <a:pt x="21200" y="0"/>
                      <a:pt x="210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227;p43">
                <a:extLst>
                  <a:ext uri="{FF2B5EF4-FFF2-40B4-BE49-F238E27FC236}">
                    <a16:creationId xmlns:a16="http://schemas.microsoft.com/office/drawing/2014/main" id="{6DDAF2A9-AD49-4F57-9AB4-DAA17CFD6DAA}"/>
                  </a:ext>
                </a:extLst>
              </p:cNvPr>
              <p:cNvSpPr/>
              <p:nvPr/>
            </p:nvSpPr>
            <p:spPr>
              <a:xfrm>
                <a:off x="4641137" y="3273724"/>
                <a:ext cx="410032" cy="915032"/>
              </a:xfrm>
              <a:custGeom>
                <a:avLst/>
                <a:gdLst/>
                <a:ahLst/>
                <a:cxnLst/>
                <a:rect l="l" t="t" r="r" b="b"/>
                <a:pathLst>
                  <a:path w="21057" h="46991" extrusionOk="0">
                    <a:moveTo>
                      <a:pt x="20831" y="1"/>
                    </a:moveTo>
                    <a:cubicBezTo>
                      <a:pt x="20777" y="1"/>
                      <a:pt x="20715" y="19"/>
                      <a:pt x="20651" y="56"/>
                    </a:cubicBezTo>
                    <a:lnTo>
                      <a:pt x="410" y="11729"/>
                    </a:lnTo>
                    <a:cubicBezTo>
                      <a:pt x="184" y="11858"/>
                      <a:pt x="1" y="12174"/>
                      <a:pt x="1" y="12434"/>
                    </a:cubicBezTo>
                    <a:lnTo>
                      <a:pt x="1" y="46699"/>
                    </a:lnTo>
                    <a:cubicBezTo>
                      <a:pt x="1" y="46883"/>
                      <a:pt x="93" y="46990"/>
                      <a:pt x="228" y="46990"/>
                    </a:cubicBezTo>
                    <a:cubicBezTo>
                      <a:pt x="283" y="46990"/>
                      <a:pt x="345" y="46973"/>
                      <a:pt x="410" y="46935"/>
                    </a:cubicBezTo>
                    <a:lnTo>
                      <a:pt x="20651" y="35260"/>
                    </a:lnTo>
                    <a:cubicBezTo>
                      <a:pt x="20874" y="35129"/>
                      <a:pt x="21057" y="34813"/>
                      <a:pt x="21057" y="34554"/>
                    </a:cubicBezTo>
                    <a:lnTo>
                      <a:pt x="21057" y="293"/>
                    </a:lnTo>
                    <a:cubicBezTo>
                      <a:pt x="21057" y="108"/>
                      <a:pt x="20964" y="1"/>
                      <a:pt x="20831" y="1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228;p43">
                <a:extLst>
                  <a:ext uri="{FF2B5EF4-FFF2-40B4-BE49-F238E27FC236}">
                    <a16:creationId xmlns:a16="http://schemas.microsoft.com/office/drawing/2014/main" id="{B560A290-4745-468B-8290-AC61A47CE35A}"/>
                  </a:ext>
                </a:extLst>
              </p:cNvPr>
              <p:cNvSpPr/>
              <p:nvPr/>
            </p:nvSpPr>
            <p:spPr>
              <a:xfrm>
                <a:off x="4685318" y="3355837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3" y="0"/>
                    </a:moveTo>
                    <a:cubicBezTo>
                      <a:pt x="15755" y="0"/>
                      <a:pt x="15700" y="16"/>
                      <a:pt x="15641" y="50"/>
                    </a:cubicBezTo>
                    <a:lnTo>
                      <a:pt x="360" y="8872"/>
                    </a:lnTo>
                    <a:cubicBezTo>
                      <a:pt x="160" y="8989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1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29"/>
                      <a:pt x="16001" y="399"/>
                    </a:cubicBezTo>
                    <a:lnTo>
                      <a:pt x="16001" y="256"/>
                    </a:lnTo>
                    <a:cubicBezTo>
                      <a:pt x="16001" y="94"/>
                      <a:pt x="15921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229;p43">
                <a:extLst>
                  <a:ext uri="{FF2B5EF4-FFF2-40B4-BE49-F238E27FC236}">
                    <a16:creationId xmlns:a16="http://schemas.microsoft.com/office/drawing/2014/main" id="{2B434CF2-C8BF-4A75-8C46-1E328DE19F7C}"/>
                  </a:ext>
                </a:extLst>
              </p:cNvPr>
              <p:cNvSpPr/>
              <p:nvPr/>
            </p:nvSpPr>
            <p:spPr>
              <a:xfrm>
                <a:off x="4685318" y="3403114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1" y="51"/>
                    </a:cubicBezTo>
                    <a:lnTo>
                      <a:pt x="360" y="8873"/>
                    </a:lnTo>
                    <a:cubicBezTo>
                      <a:pt x="160" y="8988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230;p43">
                <a:extLst>
                  <a:ext uri="{FF2B5EF4-FFF2-40B4-BE49-F238E27FC236}">
                    <a16:creationId xmlns:a16="http://schemas.microsoft.com/office/drawing/2014/main" id="{38A0651B-2B47-4369-ACA5-D6F02C70A7CA}"/>
                  </a:ext>
                </a:extLst>
              </p:cNvPr>
              <p:cNvSpPr/>
              <p:nvPr/>
            </p:nvSpPr>
            <p:spPr>
              <a:xfrm>
                <a:off x="4685318" y="3450391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3" y="1"/>
                    </a:moveTo>
                    <a:cubicBezTo>
                      <a:pt x="15755" y="1"/>
                      <a:pt x="15700" y="17"/>
                      <a:pt x="15641" y="51"/>
                    </a:cubicBezTo>
                    <a:lnTo>
                      <a:pt x="360" y="8872"/>
                    </a:lnTo>
                    <a:cubicBezTo>
                      <a:pt x="160" y="8989"/>
                      <a:pt x="0" y="9265"/>
                      <a:pt x="0" y="9494"/>
                    </a:cubicBezTo>
                    <a:lnTo>
                      <a:pt x="0" y="9638"/>
                    </a:lnTo>
                    <a:cubicBezTo>
                      <a:pt x="0" y="9801"/>
                      <a:pt x="81" y="9895"/>
                      <a:pt x="200" y="9895"/>
                    </a:cubicBezTo>
                    <a:cubicBezTo>
                      <a:pt x="248" y="9895"/>
                      <a:pt x="302" y="9880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8"/>
                    </a:lnTo>
                    <a:cubicBezTo>
                      <a:pt x="16001" y="95"/>
                      <a:pt x="15921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231;p43">
                <a:extLst>
                  <a:ext uri="{FF2B5EF4-FFF2-40B4-BE49-F238E27FC236}">
                    <a16:creationId xmlns:a16="http://schemas.microsoft.com/office/drawing/2014/main" id="{A4B2034F-270F-4BD4-AAB8-940421F1CCC5}"/>
                  </a:ext>
                </a:extLst>
              </p:cNvPr>
              <p:cNvSpPr/>
              <p:nvPr/>
            </p:nvSpPr>
            <p:spPr>
              <a:xfrm>
                <a:off x="4685318" y="3497688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3" y="0"/>
                    </a:moveTo>
                    <a:cubicBezTo>
                      <a:pt x="15755" y="0"/>
                      <a:pt x="15700" y="16"/>
                      <a:pt x="15641" y="50"/>
                    </a:cubicBezTo>
                    <a:lnTo>
                      <a:pt x="360" y="8872"/>
                    </a:lnTo>
                    <a:cubicBezTo>
                      <a:pt x="160" y="8988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4"/>
                      <a:pt x="200" y="9894"/>
                    </a:cubicBezTo>
                    <a:cubicBezTo>
                      <a:pt x="248" y="9894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8"/>
                      <a:pt x="16001" y="629"/>
                      <a:pt x="16001" y="399"/>
                    </a:cubicBezTo>
                    <a:lnTo>
                      <a:pt x="16001" y="256"/>
                    </a:lnTo>
                    <a:cubicBezTo>
                      <a:pt x="16001" y="94"/>
                      <a:pt x="15921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232;p43">
                <a:extLst>
                  <a:ext uri="{FF2B5EF4-FFF2-40B4-BE49-F238E27FC236}">
                    <a16:creationId xmlns:a16="http://schemas.microsoft.com/office/drawing/2014/main" id="{EE3BD323-820B-45DA-87A1-E21F3989C274}"/>
                  </a:ext>
                </a:extLst>
              </p:cNvPr>
              <p:cNvSpPr/>
              <p:nvPr/>
            </p:nvSpPr>
            <p:spPr>
              <a:xfrm>
                <a:off x="4685318" y="3544965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4" y="0"/>
                    </a:moveTo>
                    <a:cubicBezTo>
                      <a:pt x="15755" y="0"/>
                      <a:pt x="15700" y="17"/>
                      <a:pt x="15641" y="51"/>
                    </a:cubicBezTo>
                    <a:lnTo>
                      <a:pt x="360" y="8872"/>
                    </a:lnTo>
                    <a:cubicBezTo>
                      <a:pt x="160" y="8988"/>
                      <a:pt x="0" y="9264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6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233;p43">
                <a:extLst>
                  <a:ext uri="{FF2B5EF4-FFF2-40B4-BE49-F238E27FC236}">
                    <a16:creationId xmlns:a16="http://schemas.microsoft.com/office/drawing/2014/main" id="{70698C93-12ED-422E-9A9C-A90208B6F922}"/>
                  </a:ext>
                </a:extLst>
              </p:cNvPr>
              <p:cNvSpPr/>
              <p:nvPr/>
            </p:nvSpPr>
            <p:spPr>
              <a:xfrm>
                <a:off x="4685318" y="3592613"/>
                <a:ext cx="311579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4" extrusionOk="0">
                    <a:moveTo>
                      <a:pt x="15802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6"/>
                      <a:pt x="0" y="9266"/>
                      <a:pt x="0" y="9495"/>
                    </a:cubicBezTo>
                    <a:lnTo>
                      <a:pt x="0" y="9639"/>
                    </a:lnTo>
                    <a:cubicBezTo>
                      <a:pt x="0" y="9801"/>
                      <a:pt x="81" y="9893"/>
                      <a:pt x="198" y="9893"/>
                    </a:cubicBezTo>
                    <a:cubicBezTo>
                      <a:pt x="247" y="9893"/>
                      <a:pt x="301" y="9878"/>
                      <a:pt x="360" y="9845"/>
                    </a:cubicBezTo>
                    <a:lnTo>
                      <a:pt x="15641" y="1020"/>
                    </a:lnTo>
                    <a:cubicBezTo>
                      <a:pt x="15841" y="906"/>
                      <a:pt x="16001" y="627"/>
                      <a:pt x="16001" y="398"/>
                    </a:cubicBezTo>
                    <a:lnTo>
                      <a:pt x="16001" y="254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234;p43">
                <a:extLst>
                  <a:ext uri="{FF2B5EF4-FFF2-40B4-BE49-F238E27FC236}">
                    <a16:creationId xmlns:a16="http://schemas.microsoft.com/office/drawing/2014/main" id="{F1086399-0140-4C93-B5E7-6A2CF5793022}"/>
                  </a:ext>
                </a:extLst>
              </p:cNvPr>
              <p:cNvSpPr/>
              <p:nvPr/>
            </p:nvSpPr>
            <p:spPr>
              <a:xfrm>
                <a:off x="4685318" y="3639890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2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0"/>
                    </a:lnTo>
                    <a:cubicBezTo>
                      <a:pt x="15841" y="907"/>
                      <a:pt x="16001" y="628"/>
                      <a:pt x="16001" y="398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7235;p43">
                <a:extLst>
                  <a:ext uri="{FF2B5EF4-FFF2-40B4-BE49-F238E27FC236}">
                    <a16:creationId xmlns:a16="http://schemas.microsoft.com/office/drawing/2014/main" id="{DE1FCB7D-20F2-492D-A68A-B2C5FBFA18E2}"/>
                  </a:ext>
                </a:extLst>
              </p:cNvPr>
              <p:cNvSpPr/>
              <p:nvPr/>
            </p:nvSpPr>
            <p:spPr>
              <a:xfrm>
                <a:off x="4685318" y="3687167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1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6"/>
                      <a:pt x="0" y="9496"/>
                    </a:cubicBezTo>
                    <a:lnTo>
                      <a:pt x="0" y="9639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0"/>
                    </a:lnTo>
                    <a:cubicBezTo>
                      <a:pt x="15841" y="907"/>
                      <a:pt x="16001" y="627"/>
                      <a:pt x="16001" y="398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236;p43">
                <a:extLst>
                  <a:ext uri="{FF2B5EF4-FFF2-40B4-BE49-F238E27FC236}">
                    <a16:creationId xmlns:a16="http://schemas.microsoft.com/office/drawing/2014/main" id="{0806E5E5-9C24-4958-AB59-23018C329F19}"/>
                  </a:ext>
                </a:extLst>
              </p:cNvPr>
              <p:cNvSpPr/>
              <p:nvPr/>
            </p:nvSpPr>
            <p:spPr>
              <a:xfrm>
                <a:off x="4685318" y="3734445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2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7"/>
                      <a:pt x="0" y="9496"/>
                    </a:cubicBezTo>
                    <a:lnTo>
                      <a:pt x="0" y="9639"/>
                    </a:lnTo>
                    <a:cubicBezTo>
                      <a:pt x="0" y="9801"/>
                      <a:pt x="80" y="9896"/>
                      <a:pt x="198" y="9896"/>
                    </a:cubicBezTo>
                    <a:cubicBezTo>
                      <a:pt x="246" y="9896"/>
                      <a:pt x="301" y="9880"/>
                      <a:pt x="360" y="9845"/>
                    </a:cubicBezTo>
                    <a:lnTo>
                      <a:pt x="15641" y="1021"/>
                    </a:lnTo>
                    <a:cubicBezTo>
                      <a:pt x="15841" y="907"/>
                      <a:pt x="16001" y="628"/>
                      <a:pt x="16001" y="399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237;p43">
                <a:extLst>
                  <a:ext uri="{FF2B5EF4-FFF2-40B4-BE49-F238E27FC236}">
                    <a16:creationId xmlns:a16="http://schemas.microsoft.com/office/drawing/2014/main" id="{31C1F55D-9971-4DCF-9B20-2A17472299F9}"/>
                  </a:ext>
                </a:extLst>
              </p:cNvPr>
              <p:cNvSpPr/>
              <p:nvPr/>
            </p:nvSpPr>
            <p:spPr>
              <a:xfrm>
                <a:off x="4685318" y="3781742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2" y="0"/>
                    </a:moveTo>
                    <a:cubicBezTo>
                      <a:pt x="15753" y="0"/>
                      <a:pt x="15699" y="16"/>
                      <a:pt x="15641" y="49"/>
                    </a:cubicBezTo>
                    <a:lnTo>
                      <a:pt x="360" y="8873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19"/>
                    </a:lnTo>
                    <a:cubicBezTo>
                      <a:pt x="15841" y="907"/>
                      <a:pt x="16001" y="627"/>
                      <a:pt x="16001" y="397"/>
                    </a:cubicBezTo>
                    <a:lnTo>
                      <a:pt x="16001" y="255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7238;p43">
                <a:extLst>
                  <a:ext uri="{FF2B5EF4-FFF2-40B4-BE49-F238E27FC236}">
                    <a16:creationId xmlns:a16="http://schemas.microsoft.com/office/drawing/2014/main" id="{29941ACE-97FF-42C0-86F0-25F973F3327C}"/>
                  </a:ext>
                </a:extLst>
              </p:cNvPr>
              <p:cNvSpPr/>
              <p:nvPr/>
            </p:nvSpPr>
            <p:spPr>
              <a:xfrm>
                <a:off x="4685318" y="3829214"/>
                <a:ext cx="31157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6" extrusionOk="0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9"/>
                    </a:cubicBezTo>
                    <a:lnTo>
                      <a:pt x="360" y="8873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3"/>
                    </a:lnTo>
                    <a:cubicBezTo>
                      <a:pt x="15841" y="907"/>
                      <a:pt x="16001" y="631"/>
                      <a:pt x="16001" y="402"/>
                    </a:cubicBezTo>
                    <a:lnTo>
                      <a:pt x="16001" y="258"/>
                    </a:lnTo>
                    <a:cubicBezTo>
                      <a:pt x="16001" y="95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7239;p43">
                <a:extLst>
                  <a:ext uri="{FF2B5EF4-FFF2-40B4-BE49-F238E27FC236}">
                    <a16:creationId xmlns:a16="http://schemas.microsoft.com/office/drawing/2014/main" id="{AB3ED686-7707-4E4B-81D1-3D876C44F9D5}"/>
                  </a:ext>
                </a:extLst>
              </p:cNvPr>
              <p:cNvSpPr/>
              <p:nvPr/>
            </p:nvSpPr>
            <p:spPr>
              <a:xfrm>
                <a:off x="4685318" y="3876510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6"/>
                      <a:pt x="0" y="9265"/>
                      <a:pt x="0" y="9495"/>
                    </a:cubicBezTo>
                    <a:lnTo>
                      <a:pt x="0" y="9638"/>
                    </a:lnTo>
                    <a:cubicBezTo>
                      <a:pt x="0" y="9800"/>
                      <a:pt x="80" y="9894"/>
                      <a:pt x="197" y="9894"/>
                    </a:cubicBezTo>
                    <a:cubicBezTo>
                      <a:pt x="246" y="9894"/>
                      <a:pt x="301" y="9878"/>
                      <a:pt x="360" y="9844"/>
                    </a:cubicBezTo>
                    <a:lnTo>
                      <a:pt x="15641" y="1022"/>
                    </a:lnTo>
                    <a:cubicBezTo>
                      <a:pt x="15841" y="906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7240;p43">
                <a:extLst>
                  <a:ext uri="{FF2B5EF4-FFF2-40B4-BE49-F238E27FC236}">
                    <a16:creationId xmlns:a16="http://schemas.microsoft.com/office/drawing/2014/main" id="{3D4E98B5-F169-4A86-9E82-3A82BFE0833D}"/>
                  </a:ext>
                </a:extLst>
              </p:cNvPr>
              <p:cNvSpPr/>
              <p:nvPr/>
            </p:nvSpPr>
            <p:spPr>
              <a:xfrm>
                <a:off x="4685318" y="3923788"/>
                <a:ext cx="31157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9895" extrusionOk="0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9"/>
                      <a:pt x="0" y="9265"/>
                      <a:pt x="0" y="9495"/>
                    </a:cubicBezTo>
                    <a:lnTo>
                      <a:pt x="0" y="9638"/>
                    </a:lnTo>
                    <a:cubicBezTo>
                      <a:pt x="0" y="9800"/>
                      <a:pt x="80" y="9895"/>
                      <a:pt x="198" y="9895"/>
                    </a:cubicBezTo>
                    <a:cubicBezTo>
                      <a:pt x="246" y="9895"/>
                      <a:pt x="301" y="9878"/>
                      <a:pt x="360" y="9844"/>
                    </a:cubicBezTo>
                    <a:lnTo>
                      <a:pt x="15641" y="1023"/>
                    </a:lnTo>
                    <a:cubicBezTo>
                      <a:pt x="15841" y="906"/>
                      <a:pt x="16001" y="630"/>
                      <a:pt x="16001" y="401"/>
                    </a:cubicBezTo>
                    <a:lnTo>
                      <a:pt x="16001" y="258"/>
                    </a:lnTo>
                    <a:cubicBezTo>
                      <a:pt x="16001" y="94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7241;p43">
                <a:extLst>
                  <a:ext uri="{FF2B5EF4-FFF2-40B4-BE49-F238E27FC236}">
                    <a16:creationId xmlns:a16="http://schemas.microsoft.com/office/drawing/2014/main" id="{74E37FFA-C84C-41BA-8AE9-C4E576422FC8}"/>
                  </a:ext>
                </a:extLst>
              </p:cNvPr>
              <p:cNvSpPr/>
              <p:nvPr/>
            </p:nvSpPr>
            <p:spPr>
              <a:xfrm>
                <a:off x="4626319" y="3499440"/>
                <a:ext cx="21770" cy="690183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35444" extrusionOk="0">
                    <a:moveTo>
                      <a:pt x="120" y="0"/>
                    </a:moveTo>
                    <a:cubicBezTo>
                      <a:pt x="47" y="130"/>
                      <a:pt x="0" y="273"/>
                      <a:pt x="0" y="403"/>
                    </a:cubicBezTo>
                    <a:lnTo>
                      <a:pt x="0" y="34665"/>
                    </a:lnTo>
                    <a:cubicBezTo>
                      <a:pt x="0" y="34924"/>
                      <a:pt x="170" y="35233"/>
                      <a:pt x="382" y="35356"/>
                    </a:cubicBezTo>
                    <a:cubicBezTo>
                      <a:pt x="483" y="35415"/>
                      <a:pt x="617" y="35444"/>
                      <a:pt x="754" y="35444"/>
                    </a:cubicBezTo>
                    <a:cubicBezTo>
                      <a:pt x="881" y="35444"/>
                      <a:pt x="1011" y="35419"/>
                      <a:pt x="1118" y="35369"/>
                    </a:cubicBezTo>
                    <a:lnTo>
                      <a:pt x="1118" y="35369"/>
                    </a:lnTo>
                    <a:cubicBezTo>
                      <a:pt x="1072" y="35388"/>
                      <a:pt x="1029" y="35397"/>
                      <a:pt x="990" y="35397"/>
                    </a:cubicBezTo>
                    <a:cubicBezTo>
                      <a:pt x="855" y="35397"/>
                      <a:pt x="762" y="35292"/>
                      <a:pt x="762" y="35107"/>
                    </a:cubicBezTo>
                    <a:lnTo>
                      <a:pt x="762" y="842"/>
                    </a:lnTo>
                    <a:cubicBezTo>
                      <a:pt x="762" y="715"/>
                      <a:pt x="809" y="569"/>
                      <a:pt x="881" y="44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7242;p43">
                <a:extLst>
                  <a:ext uri="{FF2B5EF4-FFF2-40B4-BE49-F238E27FC236}">
                    <a16:creationId xmlns:a16="http://schemas.microsoft.com/office/drawing/2014/main" id="{9FB0AEAD-3A26-4B19-BD26-B8B33E601CC2}"/>
                  </a:ext>
                </a:extLst>
              </p:cNvPr>
              <p:cNvSpPr/>
              <p:nvPr/>
            </p:nvSpPr>
            <p:spPr>
              <a:xfrm>
                <a:off x="4357319" y="3460069"/>
                <a:ext cx="865338" cy="985250"/>
              </a:xfrm>
              <a:custGeom>
                <a:avLst/>
                <a:gdLst/>
                <a:ahLst/>
                <a:cxnLst/>
                <a:rect l="l" t="t" r="r" b="b"/>
                <a:pathLst>
                  <a:path w="44439" h="50597" extrusionOk="0">
                    <a:moveTo>
                      <a:pt x="43616" y="1"/>
                    </a:moveTo>
                    <a:cubicBezTo>
                      <a:pt x="43551" y="1"/>
                      <a:pt x="43486" y="15"/>
                      <a:pt x="43436" y="43"/>
                    </a:cubicBezTo>
                    <a:lnTo>
                      <a:pt x="36877" y="3832"/>
                    </a:lnTo>
                    <a:lnTo>
                      <a:pt x="6917" y="21129"/>
                    </a:lnTo>
                    <a:cubicBezTo>
                      <a:pt x="6870" y="21156"/>
                      <a:pt x="6823" y="21202"/>
                      <a:pt x="6780" y="21256"/>
                    </a:cubicBezTo>
                    <a:cubicBezTo>
                      <a:pt x="6777" y="21262"/>
                      <a:pt x="6773" y="21265"/>
                      <a:pt x="6773" y="21268"/>
                    </a:cubicBezTo>
                    <a:cubicBezTo>
                      <a:pt x="6757" y="21292"/>
                      <a:pt x="6740" y="21322"/>
                      <a:pt x="6723" y="21348"/>
                    </a:cubicBezTo>
                    <a:cubicBezTo>
                      <a:pt x="6710" y="21375"/>
                      <a:pt x="6697" y="21405"/>
                      <a:pt x="6690" y="21435"/>
                    </a:cubicBezTo>
                    <a:lnTo>
                      <a:pt x="1255" y="44976"/>
                    </a:lnTo>
                    <a:lnTo>
                      <a:pt x="397" y="48691"/>
                    </a:lnTo>
                    <a:lnTo>
                      <a:pt x="200" y="49546"/>
                    </a:lnTo>
                    <a:cubicBezTo>
                      <a:pt x="194" y="49572"/>
                      <a:pt x="187" y="49600"/>
                      <a:pt x="180" y="49623"/>
                    </a:cubicBezTo>
                    <a:lnTo>
                      <a:pt x="1" y="50404"/>
                    </a:lnTo>
                    <a:cubicBezTo>
                      <a:pt x="219" y="50533"/>
                      <a:pt x="513" y="50597"/>
                      <a:pt x="812" y="50597"/>
                    </a:cubicBezTo>
                    <a:cubicBezTo>
                      <a:pt x="845" y="50597"/>
                      <a:pt x="879" y="50596"/>
                      <a:pt x="912" y="50594"/>
                    </a:cubicBezTo>
                    <a:cubicBezTo>
                      <a:pt x="1209" y="50584"/>
                      <a:pt x="1508" y="50507"/>
                      <a:pt x="1740" y="50375"/>
                    </a:cubicBezTo>
                    <a:lnTo>
                      <a:pt x="36824" y="30117"/>
                    </a:lnTo>
                    <a:cubicBezTo>
                      <a:pt x="37319" y="29830"/>
                      <a:pt x="37825" y="29149"/>
                      <a:pt x="37955" y="28590"/>
                    </a:cubicBezTo>
                    <a:lnTo>
                      <a:pt x="38500" y="26235"/>
                    </a:lnTo>
                    <a:lnTo>
                      <a:pt x="44411" y="628"/>
                    </a:lnTo>
                    <a:cubicBezTo>
                      <a:pt x="44438" y="519"/>
                      <a:pt x="44378" y="379"/>
                      <a:pt x="44282" y="323"/>
                    </a:cubicBezTo>
                    <a:lnTo>
                      <a:pt x="43795" y="43"/>
                    </a:lnTo>
                    <a:cubicBezTo>
                      <a:pt x="43746" y="15"/>
                      <a:pt x="43681" y="1"/>
                      <a:pt x="43616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243;p43">
                <a:extLst>
                  <a:ext uri="{FF2B5EF4-FFF2-40B4-BE49-F238E27FC236}">
                    <a16:creationId xmlns:a16="http://schemas.microsoft.com/office/drawing/2014/main" id="{C3076D97-A5BC-46ED-BF04-4E043B43CD40}"/>
                  </a:ext>
                </a:extLst>
              </p:cNvPr>
              <p:cNvSpPr/>
              <p:nvPr/>
            </p:nvSpPr>
            <p:spPr>
              <a:xfrm>
                <a:off x="4489337" y="3460069"/>
                <a:ext cx="732925" cy="423430"/>
              </a:xfrm>
              <a:custGeom>
                <a:avLst/>
                <a:gdLst/>
                <a:ahLst/>
                <a:cxnLst/>
                <a:rect l="l" t="t" r="r" b="b"/>
                <a:pathLst>
                  <a:path w="37639" h="21745" extrusionOk="0">
                    <a:moveTo>
                      <a:pt x="36836" y="1"/>
                    </a:moveTo>
                    <a:cubicBezTo>
                      <a:pt x="36771" y="1"/>
                      <a:pt x="36706" y="15"/>
                      <a:pt x="36656" y="43"/>
                    </a:cubicBezTo>
                    <a:lnTo>
                      <a:pt x="137" y="21129"/>
                    </a:lnTo>
                    <a:cubicBezTo>
                      <a:pt x="90" y="21156"/>
                      <a:pt x="43" y="21202"/>
                      <a:pt x="0" y="21256"/>
                    </a:cubicBezTo>
                    <a:lnTo>
                      <a:pt x="842" y="21744"/>
                    </a:lnTo>
                    <a:cubicBezTo>
                      <a:pt x="882" y="21691"/>
                      <a:pt x="931" y="21641"/>
                      <a:pt x="978" y="21615"/>
                    </a:cubicBezTo>
                    <a:lnTo>
                      <a:pt x="37502" y="529"/>
                    </a:lnTo>
                    <a:cubicBezTo>
                      <a:pt x="37530" y="512"/>
                      <a:pt x="37554" y="505"/>
                      <a:pt x="37575" y="505"/>
                    </a:cubicBezTo>
                    <a:cubicBezTo>
                      <a:pt x="37612" y="505"/>
                      <a:pt x="37636" y="531"/>
                      <a:pt x="37638" y="579"/>
                    </a:cubicBezTo>
                    <a:cubicBezTo>
                      <a:pt x="37638" y="479"/>
                      <a:pt x="37581" y="372"/>
                      <a:pt x="37502" y="323"/>
                    </a:cubicBezTo>
                    <a:lnTo>
                      <a:pt x="37015" y="43"/>
                    </a:lnTo>
                    <a:cubicBezTo>
                      <a:pt x="36966" y="15"/>
                      <a:pt x="36901" y="1"/>
                      <a:pt x="368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244;p43">
                <a:extLst>
                  <a:ext uri="{FF2B5EF4-FFF2-40B4-BE49-F238E27FC236}">
                    <a16:creationId xmlns:a16="http://schemas.microsoft.com/office/drawing/2014/main" id="{83285E91-8C67-49DF-8428-FF9A035DA9E5}"/>
                  </a:ext>
                </a:extLst>
              </p:cNvPr>
              <p:cNvSpPr/>
              <p:nvPr/>
            </p:nvSpPr>
            <p:spPr>
              <a:xfrm>
                <a:off x="4357319" y="3873940"/>
                <a:ext cx="148419" cy="571362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29342" extrusionOk="0">
                    <a:moveTo>
                      <a:pt x="6780" y="1"/>
                    </a:moveTo>
                    <a:cubicBezTo>
                      <a:pt x="6777" y="7"/>
                      <a:pt x="6773" y="10"/>
                      <a:pt x="6773" y="13"/>
                    </a:cubicBezTo>
                    <a:cubicBezTo>
                      <a:pt x="6757" y="37"/>
                      <a:pt x="6740" y="67"/>
                      <a:pt x="6723" y="93"/>
                    </a:cubicBezTo>
                    <a:cubicBezTo>
                      <a:pt x="6710" y="120"/>
                      <a:pt x="6697" y="150"/>
                      <a:pt x="6690" y="180"/>
                    </a:cubicBezTo>
                    <a:lnTo>
                      <a:pt x="1255" y="23721"/>
                    </a:lnTo>
                    <a:lnTo>
                      <a:pt x="397" y="27436"/>
                    </a:lnTo>
                    <a:lnTo>
                      <a:pt x="200" y="28291"/>
                    </a:lnTo>
                    <a:cubicBezTo>
                      <a:pt x="194" y="28317"/>
                      <a:pt x="187" y="28345"/>
                      <a:pt x="180" y="28368"/>
                    </a:cubicBezTo>
                    <a:lnTo>
                      <a:pt x="1" y="29149"/>
                    </a:lnTo>
                    <a:cubicBezTo>
                      <a:pt x="219" y="29278"/>
                      <a:pt x="513" y="29342"/>
                      <a:pt x="812" y="29342"/>
                    </a:cubicBezTo>
                    <a:cubicBezTo>
                      <a:pt x="845" y="29342"/>
                      <a:pt x="879" y="29341"/>
                      <a:pt x="912" y="29339"/>
                    </a:cubicBezTo>
                    <a:lnTo>
                      <a:pt x="1102" y="28514"/>
                    </a:lnTo>
                    <a:lnTo>
                      <a:pt x="1238" y="27918"/>
                    </a:lnTo>
                    <a:lnTo>
                      <a:pt x="2333" y="23175"/>
                    </a:lnTo>
                    <a:lnTo>
                      <a:pt x="2336" y="23175"/>
                    </a:lnTo>
                    <a:lnTo>
                      <a:pt x="7531" y="666"/>
                    </a:lnTo>
                    <a:cubicBezTo>
                      <a:pt x="7539" y="642"/>
                      <a:pt x="7548" y="615"/>
                      <a:pt x="7559" y="589"/>
                    </a:cubicBezTo>
                    <a:cubicBezTo>
                      <a:pt x="7575" y="555"/>
                      <a:pt x="7598" y="523"/>
                      <a:pt x="7622" y="489"/>
                    </a:cubicBezTo>
                    <a:lnTo>
                      <a:pt x="678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245;p43">
                <a:extLst>
                  <a:ext uri="{FF2B5EF4-FFF2-40B4-BE49-F238E27FC236}">
                    <a16:creationId xmlns:a16="http://schemas.microsoft.com/office/drawing/2014/main" id="{5AFFD172-F564-4FAB-81EB-116A60B6CD3D}"/>
                  </a:ext>
                </a:extLst>
              </p:cNvPr>
              <p:cNvSpPr/>
              <p:nvPr/>
            </p:nvSpPr>
            <p:spPr>
              <a:xfrm>
                <a:off x="4340944" y="4378589"/>
                <a:ext cx="44047" cy="66654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3423" extrusionOk="0">
                    <a:moveTo>
                      <a:pt x="233" y="1"/>
                    </a:moveTo>
                    <a:cubicBezTo>
                      <a:pt x="112" y="1"/>
                      <a:pt x="0" y="99"/>
                      <a:pt x="0" y="235"/>
                    </a:cubicBezTo>
                    <a:lnTo>
                      <a:pt x="0" y="1712"/>
                    </a:lnTo>
                    <a:cubicBezTo>
                      <a:pt x="0" y="2285"/>
                      <a:pt x="376" y="2966"/>
                      <a:pt x="842" y="3232"/>
                    </a:cubicBezTo>
                    <a:cubicBezTo>
                      <a:pt x="1038" y="3346"/>
                      <a:pt x="1291" y="3409"/>
                      <a:pt x="1554" y="3422"/>
                    </a:cubicBezTo>
                    <a:cubicBezTo>
                      <a:pt x="1558" y="3423"/>
                      <a:pt x="1563" y="3423"/>
                      <a:pt x="1567" y="3423"/>
                    </a:cubicBezTo>
                    <a:cubicBezTo>
                      <a:pt x="1674" y="3423"/>
                      <a:pt x="1771" y="3348"/>
                      <a:pt x="1793" y="3243"/>
                    </a:cubicBezTo>
                    <a:lnTo>
                      <a:pt x="1943" y="2597"/>
                    </a:lnTo>
                    <a:lnTo>
                      <a:pt x="2239" y="1313"/>
                    </a:lnTo>
                    <a:cubicBezTo>
                      <a:pt x="2262" y="1213"/>
                      <a:pt x="2216" y="1110"/>
                      <a:pt x="2129" y="1057"/>
                    </a:cubicBezTo>
                    <a:lnTo>
                      <a:pt x="1710" y="817"/>
                    </a:lnTo>
                    <a:cubicBezTo>
                      <a:pt x="1673" y="795"/>
                      <a:pt x="1633" y="785"/>
                      <a:pt x="1593" y="785"/>
                    </a:cubicBezTo>
                    <a:cubicBezTo>
                      <a:pt x="1489" y="785"/>
                      <a:pt x="1390" y="856"/>
                      <a:pt x="1364" y="967"/>
                    </a:cubicBezTo>
                    <a:lnTo>
                      <a:pt x="1301" y="1236"/>
                    </a:lnTo>
                    <a:cubicBezTo>
                      <a:pt x="1273" y="1361"/>
                      <a:pt x="1176" y="1419"/>
                      <a:pt x="1077" y="1419"/>
                    </a:cubicBezTo>
                    <a:cubicBezTo>
                      <a:pt x="960" y="1419"/>
                      <a:pt x="842" y="1337"/>
                      <a:pt x="842" y="1187"/>
                    </a:cubicBezTo>
                    <a:lnTo>
                      <a:pt x="842" y="452"/>
                    </a:lnTo>
                    <a:cubicBezTo>
                      <a:pt x="842" y="369"/>
                      <a:pt x="799" y="292"/>
                      <a:pt x="725" y="249"/>
                    </a:cubicBezTo>
                    <a:lnTo>
                      <a:pt x="349" y="33"/>
                    </a:lnTo>
                    <a:cubicBezTo>
                      <a:pt x="312" y="11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246;p43">
                <a:extLst>
                  <a:ext uri="{FF2B5EF4-FFF2-40B4-BE49-F238E27FC236}">
                    <a16:creationId xmlns:a16="http://schemas.microsoft.com/office/drawing/2014/main" id="{7D71331E-4F21-416B-B277-B75C9095978F}"/>
                  </a:ext>
                </a:extLst>
              </p:cNvPr>
              <p:cNvSpPr/>
              <p:nvPr/>
            </p:nvSpPr>
            <p:spPr>
              <a:xfrm>
                <a:off x="4311600" y="4263121"/>
                <a:ext cx="255421" cy="300071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5410" extrusionOk="0">
                    <a:moveTo>
                      <a:pt x="7943" y="1"/>
                    </a:moveTo>
                    <a:cubicBezTo>
                      <a:pt x="7207" y="1"/>
                      <a:pt x="6376" y="241"/>
                      <a:pt x="5496" y="750"/>
                    </a:cubicBezTo>
                    <a:cubicBezTo>
                      <a:pt x="4082" y="1561"/>
                      <a:pt x="2798" y="2919"/>
                      <a:pt x="1827" y="4489"/>
                    </a:cubicBezTo>
                    <a:cubicBezTo>
                      <a:pt x="706" y="6299"/>
                      <a:pt x="0" y="8390"/>
                      <a:pt x="0" y="10266"/>
                    </a:cubicBezTo>
                    <a:cubicBezTo>
                      <a:pt x="0" y="12016"/>
                      <a:pt x="612" y="13244"/>
                      <a:pt x="1604" y="13819"/>
                    </a:cubicBezTo>
                    <a:lnTo>
                      <a:pt x="1604" y="13823"/>
                    </a:lnTo>
                    <a:lnTo>
                      <a:pt x="1610" y="13826"/>
                    </a:lnTo>
                    <a:lnTo>
                      <a:pt x="3636" y="14984"/>
                    </a:lnTo>
                    <a:cubicBezTo>
                      <a:pt x="4075" y="15263"/>
                      <a:pt x="4592" y="15410"/>
                      <a:pt x="5166" y="15410"/>
                    </a:cubicBezTo>
                    <a:cubicBezTo>
                      <a:pt x="5904" y="15410"/>
                      <a:pt x="6737" y="15168"/>
                      <a:pt x="7618" y="14657"/>
                    </a:cubicBezTo>
                    <a:cubicBezTo>
                      <a:pt x="10655" y="12908"/>
                      <a:pt x="13117" y="8643"/>
                      <a:pt x="13117" y="5141"/>
                    </a:cubicBezTo>
                    <a:cubicBezTo>
                      <a:pt x="13117" y="3314"/>
                      <a:pt x="12448" y="2057"/>
                      <a:pt x="11380" y="1515"/>
                    </a:cubicBezTo>
                    <a:lnTo>
                      <a:pt x="9384" y="364"/>
                    </a:lnTo>
                    <a:lnTo>
                      <a:pt x="9377" y="364"/>
                    </a:lnTo>
                    <a:lnTo>
                      <a:pt x="9357" y="351"/>
                    </a:lnTo>
                    <a:lnTo>
                      <a:pt x="9357" y="354"/>
                    </a:lnTo>
                    <a:cubicBezTo>
                      <a:pt x="8944" y="122"/>
                      <a:pt x="8467" y="1"/>
                      <a:pt x="79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247;p43">
                <a:extLst>
                  <a:ext uri="{FF2B5EF4-FFF2-40B4-BE49-F238E27FC236}">
                    <a16:creationId xmlns:a16="http://schemas.microsoft.com/office/drawing/2014/main" id="{AB8356C5-96AC-4EC2-91E8-1666FB1780EB}"/>
                  </a:ext>
                </a:extLst>
              </p:cNvPr>
              <p:cNvSpPr/>
              <p:nvPr/>
            </p:nvSpPr>
            <p:spPr>
              <a:xfrm>
                <a:off x="4311600" y="4386202"/>
                <a:ext cx="70043" cy="168242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8640" extrusionOk="0">
                    <a:moveTo>
                      <a:pt x="3170" y="8393"/>
                    </a:moveTo>
                    <a:lnTo>
                      <a:pt x="3597" y="8640"/>
                    </a:lnTo>
                    <a:lnTo>
                      <a:pt x="3597" y="8640"/>
                    </a:lnTo>
                    <a:lnTo>
                      <a:pt x="3170" y="8393"/>
                    </a:lnTo>
                    <a:close/>
                    <a:moveTo>
                      <a:pt x="1604" y="7498"/>
                    </a:moveTo>
                    <a:lnTo>
                      <a:pt x="1604" y="7502"/>
                    </a:lnTo>
                    <a:lnTo>
                      <a:pt x="1604" y="7502"/>
                    </a:lnTo>
                    <a:lnTo>
                      <a:pt x="1604" y="7498"/>
                    </a:lnTo>
                    <a:lnTo>
                      <a:pt x="1604" y="7498"/>
                    </a:lnTo>
                    <a:close/>
                    <a:moveTo>
                      <a:pt x="104" y="5127"/>
                    </a:moveTo>
                    <a:cubicBezTo>
                      <a:pt x="273" y="6011"/>
                      <a:pt x="639" y="6704"/>
                      <a:pt x="1151" y="7169"/>
                    </a:cubicBezTo>
                    <a:cubicBezTo>
                      <a:pt x="639" y="6704"/>
                      <a:pt x="273" y="6011"/>
                      <a:pt x="104" y="5127"/>
                    </a:cubicBezTo>
                    <a:close/>
                    <a:moveTo>
                      <a:pt x="104" y="5120"/>
                    </a:moveTo>
                    <a:lnTo>
                      <a:pt x="104" y="5123"/>
                    </a:lnTo>
                    <a:lnTo>
                      <a:pt x="104" y="5120"/>
                    </a:lnTo>
                    <a:close/>
                    <a:moveTo>
                      <a:pt x="878" y="1"/>
                    </a:moveTo>
                    <a:cubicBezTo>
                      <a:pt x="323" y="1311"/>
                      <a:pt x="0" y="2678"/>
                      <a:pt x="0" y="3945"/>
                    </a:cubicBezTo>
                    <a:lnTo>
                      <a:pt x="0" y="3945"/>
                    </a:lnTo>
                    <a:cubicBezTo>
                      <a:pt x="0" y="2678"/>
                      <a:pt x="323" y="1311"/>
                      <a:pt x="878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248;p43">
                <a:extLst>
                  <a:ext uri="{FF2B5EF4-FFF2-40B4-BE49-F238E27FC236}">
                    <a16:creationId xmlns:a16="http://schemas.microsoft.com/office/drawing/2014/main" id="{682F961D-B63F-4209-964F-F830E2BBBA02}"/>
                  </a:ext>
                </a:extLst>
              </p:cNvPr>
              <p:cNvSpPr/>
              <p:nvPr/>
            </p:nvSpPr>
            <p:spPr>
              <a:xfrm>
                <a:off x="4311600" y="4350511"/>
                <a:ext cx="76897" cy="203935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10473" extrusionOk="0">
                    <a:moveTo>
                      <a:pt x="1827" y="1"/>
                    </a:moveTo>
                    <a:cubicBezTo>
                      <a:pt x="1464" y="586"/>
                      <a:pt x="1145" y="1205"/>
                      <a:pt x="878" y="1834"/>
                    </a:cubicBezTo>
                    <a:cubicBezTo>
                      <a:pt x="323" y="3144"/>
                      <a:pt x="0" y="4511"/>
                      <a:pt x="0" y="5778"/>
                    </a:cubicBezTo>
                    <a:cubicBezTo>
                      <a:pt x="0" y="6201"/>
                      <a:pt x="37" y="6593"/>
                      <a:pt x="104" y="6953"/>
                    </a:cubicBezTo>
                    <a:lnTo>
                      <a:pt x="104" y="6956"/>
                    </a:lnTo>
                    <a:lnTo>
                      <a:pt x="104" y="6960"/>
                    </a:lnTo>
                    <a:cubicBezTo>
                      <a:pt x="273" y="7844"/>
                      <a:pt x="639" y="8537"/>
                      <a:pt x="1151" y="9002"/>
                    </a:cubicBezTo>
                    <a:cubicBezTo>
                      <a:pt x="1291" y="9128"/>
                      <a:pt x="1441" y="9238"/>
                      <a:pt x="1604" y="9331"/>
                    </a:cubicBezTo>
                    <a:lnTo>
                      <a:pt x="1604" y="9335"/>
                    </a:lnTo>
                    <a:lnTo>
                      <a:pt x="1610" y="9335"/>
                    </a:lnTo>
                    <a:lnTo>
                      <a:pt x="3170" y="10226"/>
                    </a:lnTo>
                    <a:lnTo>
                      <a:pt x="3597" y="10473"/>
                    </a:lnTo>
                    <a:cubicBezTo>
                      <a:pt x="2682" y="9867"/>
                      <a:pt x="2123" y="8669"/>
                      <a:pt x="2123" y="6996"/>
                    </a:cubicBezTo>
                    <a:cubicBezTo>
                      <a:pt x="2123" y="5124"/>
                      <a:pt x="2825" y="3034"/>
                      <a:pt x="3949" y="1225"/>
                    </a:cubicBezTo>
                    <a:lnTo>
                      <a:pt x="1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249;p43">
                <a:extLst>
                  <a:ext uri="{FF2B5EF4-FFF2-40B4-BE49-F238E27FC236}">
                    <a16:creationId xmlns:a16="http://schemas.microsoft.com/office/drawing/2014/main" id="{CE210B5B-54AD-49C7-9C4F-14E944B1D7AE}"/>
                  </a:ext>
                </a:extLst>
              </p:cNvPr>
              <p:cNvSpPr/>
              <p:nvPr/>
            </p:nvSpPr>
            <p:spPr>
              <a:xfrm>
                <a:off x="4493796" y="4269956"/>
                <a:ext cx="467" cy="25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" extrusionOk="0">
                    <a:moveTo>
                      <a:pt x="0" y="0"/>
                    </a:moveTo>
                    <a:lnTo>
                      <a:pt x="20" y="13"/>
                    </a:lnTo>
                    <a:lnTo>
                      <a:pt x="2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250;p43">
                <a:extLst>
                  <a:ext uri="{FF2B5EF4-FFF2-40B4-BE49-F238E27FC236}">
                    <a16:creationId xmlns:a16="http://schemas.microsoft.com/office/drawing/2014/main" id="{F81A125D-B416-4B66-BE71-0AB57536789C}"/>
                  </a:ext>
                </a:extLst>
              </p:cNvPr>
              <p:cNvSpPr/>
              <p:nvPr/>
            </p:nvSpPr>
            <p:spPr>
              <a:xfrm>
                <a:off x="4347155" y="4263141"/>
                <a:ext cx="185281" cy="111227"/>
              </a:xfrm>
              <a:custGeom>
                <a:avLst/>
                <a:gdLst/>
                <a:ahLst/>
                <a:cxnLst/>
                <a:rect l="l" t="t" r="r" b="b"/>
                <a:pathLst>
                  <a:path w="9515" h="5712" extrusionOk="0">
                    <a:moveTo>
                      <a:pt x="6114" y="0"/>
                    </a:moveTo>
                    <a:cubicBezTo>
                      <a:pt x="5379" y="0"/>
                      <a:pt x="4548" y="240"/>
                      <a:pt x="3670" y="749"/>
                    </a:cubicBezTo>
                    <a:cubicBezTo>
                      <a:pt x="2259" y="1560"/>
                      <a:pt x="972" y="2918"/>
                      <a:pt x="1" y="4488"/>
                    </a:cubicBezTo>
                    <a:lnTo>
                      <a:pt x="2123" y="5712"/>
                    </a:lnTo>
                    <a:cubicBezTo>
                      <a:pt x="3094" y="4142"/>
                      <a:pt x="4381" y="2781"/>
                      <a:pt x="5792" y="1967"/>
                    </a:cubicBezTo>
                    <a:cubicBezTo>
                      <a:pt x="6676" y="1457"/>
                      <a:pt x="7508" y="1215"/>
                      <a:pt x="8247" y="1215"/>
                    </a:cubicBezTo>
                    <a:cubicBezTo>
                      <a:pt x="8709" y="1215"/>
                      <a:pt x="9135" y="1311"/>
                      <a:pt x="9514" y="1494"/>
                    </a:cubicBezTo>
                    <a:lnTo>
                      <a:pt x="8167" y="716"/>
                    </a:lnTo>
                    <a:lnTo>
                      <a:pt x="7558" y="363"/>
                    </a:lnTo>
                    <a:lnTo>
                      <a:pt x="7551" y="363"/>
                    </a:lnTo>
                    <a:lnTo>
                      <a:pt x="7531" y="350"/>
                    </a:lnTo>
                    <a:lnTo>
                      <a:pt x="7531" y="353"/>
                    </a:lnTo>
                    <a:cubicBezTo>
                      <a:pt x="7408" y="286"/>
                      <a:pt x="7282" y="226"/>
                      <a:pt x="7152" y="180"/>
                    </a:cubicBezTo>
                    <a:cubicBezTo>
                      <a:pt x="6833" y="60"/>
                      <a:pt x="6487" y="0"/>
                      <a:pt x="61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251;p43">
                <a:extLst>
                  <a:ext uri="{FF2B5EF4-FFF2-40B4-BE49-F238E27FC236}">
                    <a16:creationId xmlns:a16="http://schemas.microsoft.com/office/drawing/2014/main" id="{71B12D85-9ECC-481F-9C22-2415C3926CE9}"/>
                  </a:ext>
                </a:extLst>
              </p:cNvPr>
              <p:cNvSpPr/>
              <p:nvPr/>
            </p:nvSpPr>
            <p:spPr>
              <a:xfrm>
                <a:off x="4415500" y="4354678"/>
                <a:ext cx="88872" cy="140591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7220" extrusionOk="0">
                    <a:moveTo>
                      <a:pt x="2896" y="1"/>
                    </a:moveTo>
                    <a:cubicBezTo>
                      <a:pt x="2871" y="1"/>
                      <a:pt x="2845" y="9"/>
                      <a:pt x="2817" y="26"/>
                    </a:cubicBezTo>
                    <a:lnTo>
                      <a:pt x="1756" y="635"/>
                    </a:lnTo>
                    <a:cubicBezTo>
                      <a:pt x="1697" y="671"/>
                      <a:pt x="1643" y="738"/>
                      <a:pt x="1597" y="831"/>
                    </a:cubicBezTo>
                    <a:cubicBezTo>
                      <a:pt x="1554" y="928"/>
                      <a:pt x="1530" y="1021"/>
                      <a:pt x="1530" y="1118"/>
                    </a:cubicBezTo>
                    <a:lnTo>
                      <a:pt x="1530" y="3043"/>
                    </a:lnTo>
                    <a:lnTo>
                      <a:pt x="226" y="3795"/>
                    </a:lnTo>
                    <a:cubicBezTo>
                      <a:pt x="166" y="3832"/>
                      <a:pt x="113" y="3898"/>
                      <a:pt x="66" y="3992"/>
                    </a:cubicBezTo>
                    <a:cubicBezTo>
                      <a:pt x="23" y="4087"/>
                      <a:pt x="0" y="4181"/>
                      <a:pt x="0" y="4277"/>
                    </a:cubicBezTo>
                    <a:lnTo>
                      <a:pt x="0" y="5584"/>
                    </a:lnTo>
                    <a:cubicBezTo>
                      <a:pt x="0" y="5678"/>
                      <a:pt x="23" y="5748"/>
                      <a:pt x="66" y="5791"/>
                    </a:cubicBezTo>
                    <a:cubicBezTo>
                      <a:pt x="91" y="5814"/>
                      <a:pt x="118" y="5826"/>
                      <a:pt x="148" y="5826"/>
                    </a:cubicBezTo>
                    <a:cubicBezTo>
                      <a:pt x="172" y="5826"/>
                      <a:pt x="198" y="5818"/>
                      <a:pt x="226" y="5801"/>
                    </a:cubicBezTo>
                    <a:lnTo>
                      <a:pt x="1530" y="5049"/>
                    </a:lnTo>
                    <a:lnTo>
                      <a:pt x="1530" y="6978"/>
                    </a:lnTo>
                    <a:cubicBezTo>
                      <a:pt x="1530" y="7072"/>
                      <a:pt x="1554" y="7141"/>
                      <a:pt x="1597" y="7185"/>
                    </a:cubicBezTo>
                    <a:cubicBezTo>
                      <a:pt x="1622" y="7208"/>
                      <a:pt x="1649" y="7220"/>
                      <a:pt x="1678" y="7220"/>
                    </a:cubicBezTo>
                    <a:cubicBezTo>
                      <a:pt x="1703" y="7220"/>
                      <a:pt x="1729" y="7211"/>
                      <a:pt x="1756" y="7195"/>
                    </a:cubicBezTo>
                    <a:lnTo>
                      <a:pt x="2817" y="6586"/>
                    </a:lnTo>
                    <a:cubicBezTo>
                      <a:pt x="2877" y="6549"/>
                      <a:pt x="2931" y="6482"/>
                      <a:pt x="2977" y="6390"/>
                    </a:cubicBezTo>
                    <a:cubicBezTo>
                      <a:pt x="3020" y="6293"/>
                      <a:pt x="3043" y="6200"/>
                      <a:pt x="3043" y="6103"/>
                    </a:cubicBezTo>
                    <a:lnTo>
                      <a:pt x="3043" y="4178"/>
                    </a:lnTo>
                    <a:lnTo>
                      <a:pt x="4337" y="3429"/>
                    </a:lnTo>
                    <a:cubicBezTo>
                      <a:pt x="4400" y="3393"/>
                      <a:pt x="4451" y="3329"/>
                      <a:pt x="4497" y="3233"/>
                    </a:cubicBezTo>
                    <a:cubicBezTo>
                      <a:pt x="4540" y="3140"/>
                      <a:pt x="4563" y="3043"/>
                      <a:pt x="4563" y="2950"/>
                    </a:cubicBezTo>
                    <a:lnTo>
                      <a:pt x="4563" y="1643"/>
                    </a:lnTo>
                    <a:cubicBezTo>
                      <a:pt x="4563" y="1546"/>
                      <a:pt x="4540" y="1477"/>
                      <a:pt x="4497" y="1433"/>
                    </a:cubicBezTo>
                    <a:cubicBezTo>
                      <a:pt x="4472" y="1411"/>
                      <a:pt x="4445" y="1399"/>
                      <a:pt x="4415" y="1399"/>
                    </a:cubicBezTo>
                    <a:cubicBezTo>
                      <a:pt x="4391" y="1399"/>
                      <a:pt x="4366" y="1407"/>
                      <a:pt x="4337" y="1423"/>
                    </a:cubicBezTo>
                    <a:lnTo>
                      <a:pt x="3043" y="2171"/>
                    </a:lnTo>
                    <a:lnTo>
                      <a:pt x="3043" y="243"/>
                    </a:lnTo>
                    <a:cubicBezTo>
                      <a:pt x="3043" y="149"/>
                      <a:pt x="3020" y="80"/>
                      <a:pt x="2977" y="36"/>
                    </a:cubicBezTo>
                    <a:cubicBezTo>
                      <a:pt x="2952" y="13"/>
                      <a:pt x="2925" y="1"/>
                      <a:pt x="28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252;p43">
                <a:extLst>
                  <a:ext uri="{FF2B5EF4-FFF2-40B4-BE49-F238E27FC236}">
                    <a16:creationId xmlns:a16="http://schemas.microsoft.com/office/drawing/2014/main" id="{4B25A3D2-1482-4B06-B2B1-9C12E13581B0}"/>
                  </a:ext>
                </a:extLst>
              </p:cNvPr>
              <p:cNvSpPr/>
              <p:nvPr/>
            </p:nvSpPr>
            <p:spPr>
              <a:xfrm>
                <a:off x="5001264" y="3677315"/>
                <a:ext cx="424870" cy="885726"/>
              </a:xfrm>
              <a:custGeom>
                <a:avLst/>
                <a:gdLst/>
                <a:ahLst/>
                <a:cxnLst/>
                <a:rect l="l" t="t" r="r" b="b"/>
                <a:pathLst>
                  <a:path w="21819" h="45486" extrusionOk="0">
                    <a:moveTo>
                      <a:pt x="21065" y="1"/>
                    </a:moveTo>
                    <a:cubicBezTo>
                      <a:pt x="20917" y="1"/>
                      <a:pt x="20765" y="35"/>
                      <a:pt x="20648" y="103"/>
                    </a:cubicBezTo>
                    <a:lnTo>
                      <a:pt x="406" y="11778"/>
                    </a:lnTo>
                    <a:cubicBezTo>
                      <a:pt x="183" y="11908"/>
                      <a:pt x="1" y="12224"/>
                      <a:pt x="1" y="12483"/>
                    </a:cubicBezTo>
                    <a:lnTo>
                      <a:pt x="1" y="44706"/>
                    </a:lnTo>
                    <a:cubicBezTo>
                      <a:pt x="1" y="44966"/>
                      <a:pt x="171" y="45275"/>
                      <a:pt x="383" y="45398"/>
                    </a:cubicBezTo>
                    <a:cubicBezTo>
                      <a:pt x="484" y="45457"/>
                      <a:pt x="619" y="45486"/>
                      <a:pt x="756" y="45486"/>
                    </a:cubicBezTo>
                    <a:cubicBezTo>
                      <a:pt x="905" y="45486"/>
                      <a:pt x="1056" y="45452"/>
                      <a:pt x="1172" y="45385"/>
                    </a:cubicBezTo>
                    <a:lnTo>
                      <a:pt x="21413" y="33709"/>
                    </a:lnTo>
                    <a:cubicBezTo>
                      <a:pt x="21638" y="33579"/>
                      <a:pt x="21818" y="33263"/>
                      <a:pt x="21818" y="33004"/>
                    </a:cubicBezTo>
                    <a:lnTo>
                      <a:pt x="21818" y="781"/>
                    </a:lnTo>
                    <a:cubicBezTo>
                      <a:pt x="21818" y="522"/>
                      <a:pt x="21649" y="212"/>
                      <a:pt x="21436" y="89"/>
                    </a:cubicBezTo>
                    <a:cubicBezTo>
                      <a:pt x="21335" y="30"/>
                      <a:pt x="21202" y="1"/>
                      <a:pt x="2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253;p43">
                <a:extLst>
                  <a:ext uri="{FF2B5EF4-FFF2-40B4-BE49-F238E27FC236}">
                    <a16:creationId xmlns:a16="http://schemas.microsoft.com/office/drawing/2014/main" id="{8D147CF3-2EEF-40B3-9D00-D4545A71A0BF}"/>
                  </a:ext>
                </a:extLst>
              </p:cNvPr>
              <p:cNvSpPr/>
              <p:nvPr/>
            </p:nvSpPr>
            <p:spPr>
              <a:xfrm>
                <a:off x="5002764" y="3912533"/>
                <a:ext cx="857" cy="1636"/>
              </a:xfrm>
              <a:custGeom>
                <a:avLst/>
                <a:gdLst/>
                <a:ahLst/>
                <a:cxnLst/>
                <a:rect l="l" t="t" r="r" b="b"/>
                <a:pathLst>
                  <a:path w="44" h="84" extrusionOk="0">
                    <a:moveTo>
                      <a:pt x="43" y="1"/>
                    </a:moveTo>
                    <a:cubicBezTo>
                      <a:pt x="27" y="27"/>
                      <a:pt x="14" y="54"/>
                      <a:pt x="0" y="84"/>
                    </a:cubicBezTo>
                    <a:cubicBezTo>
                      <a:pt x="14" y="54"/>
                      <a:pt x="27" y="27"/>
                      <a:pt x="43" y="1"/>
                    </a:cubicBezTo>
                    <a:close/>
                  </a:path>
                </a:pathLst>
              </a:custGeom>
              <a:solidFill>
                <a:srgbClr val="2F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254;p43">
                <a:extLst>
                  <a:ext uri="{FF2B5EF4-FFF2-40B4-BE49-F238E27FC236}">
                    <a16:creationId xmlns:a16="http://schemas.microsoft.com/office/drawing/2014/main" id="{5B641AC4-761B-4BF2-8BB7-19884DBD8459}"/>
                  </a:ext>
                </a:extLst>
              </p:cNvPr>
              <p:cNvSpPr/>
              <p:nvPr/>
            </p:nvSpPr>
            <p:spPr>
              <a:xfrm>
                <a:off x="5015965" y="4562382"/>
                <a:ext cx="4810" cy="60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31" extrusionOk="0">
                    <a:moveTo>
                      <a:pt x="243" y="0"/>
                    </a:moveTo>
                    <a:cubicBezTo>
                      <a:pt x="231" y="3"/>
                      <a:pt x="217" y="6"/>
                      <a:pt x="204" y="10"/>
                    </a:cubicBezTo>
                    <a:lnTo>
                      <a:pt x="204" y="10"/>
                    </a:lnTo>
                    <a:cubicBezTo>
                      <a:pt x="218" y="7"/>
                      <a:pt x="232" y="4"/>
                      <a:pt x="247" y="0"/>
                    </a:cubicBezTo>
                    <a:close/>
                    <a:moveTo>
                      <a:pt x="204" y="10"/>
                    </a:moveTo>
                    <a:cubicBezTo>
                      <a:pt x="173" y="16"/>
                      <a:pt x="143" y="21"/>
                      <a:pt x="110" y="23"/>
                    </a:cubicBezTo>
                    <a:cubicBezTo>
                      <a:pt x="140" y="23"/>
                      <a:pt x="170" y="17"/>
                      <a:pt x="200" y="11"/>
                    </a:cubicBezTo>
                    <a:cubicBezTo>
                      <a:pt x="202" y="10"/>
                      <a:pt x="203" y="10"/>
                      <a:pt x="204" y="10"/>
                    </a:cubicBezTo>
                    <a:close/>
                    <a:moveTo>
                      <a:pt x="80" y="27"/>
                    </a:moveTo>
                    <a:lnTo>
                      <a:pt x="80" y="27"/>
                    </a:lnTo>
                    <a:cubicBezTo>
                      <a:pt x="54" y="31"/>
                      <a:pt x="24" y="31"/>
                      <a:pt x="1" y="31"/>
                    </a:cubicBezTo>
                    <a:cubicBezTo>
                      <a:pt x="27" y="31"/>
                      <a:pt x="54" y="31"/>
                      <a:pt x="80" y="2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255;p43">
                <a:extLst>
                  <a:ext uri="{FF2B5EF4-FFF2-40B4-BE49-F238E27FC236}">
                    <a16:creationId xmlns:a16="http://schemas.microsoft.com/office/drawing/2014/main" id="{5DE8BF43-F27A-4749-A5A8-8529A8CD5D54}"/>
                  </a:ext>
                </a:extLst>
              </p:cNvPr>
              <p:cNvSpPr/>
              <p:nvPr/>
            </p:nvSpPr>
            <p:spPr>
              <a:xfrm>
                <a:off x="5001264" y="3912533"/>
                <a:ext cx="21459" cy="65047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3405" extrusionOk="0">
                    <a:moveTo>
                      <a:pt x="1101" y="33338"/>
                    </a:moveTo>
                    <a:lnTo>
                      <a:pt x="1101" y="33338"/>
                    </a:lnTo>
                    <a:cubicBezTo>
                      <a:pt x="1098" y="33338"/>
                      <a:pt x="1095" y="33341"/>
                      <a:pt x="1092" y="33341"/>
                    </a:cubicBezTo>
                    <a:cubicBezTo>
                      <a:pt x="1092" y="33341"/>
                      <a:pt x="1091" y="33341"/>
                      <a:pt x="1091" y="33342"/>
                    </a:cubicBezTo>
                    <a:lnTo>
                      <a:pt x="1091" y="33342"/>
                    </a:lnTo>
                    <a:cubicBezTo>
                      <a:pt x="1094" y="33340"/>
                      <a:pt x="1098" y="33339"/>
                      <a:pt x="1101" y="33338"/>
                    </a:cubicBezTo>
                    <a:close/>
                    <a:moveTo>
                      <a:pt x="120" y="1"/>
                    </a:moveTo>
                    <a:cubicBezTo>
                      <a:pt x="104" y="27"/>
                      <a:pt x="91" y="54"/>
                      <a:pt x="77" y="84"/>
                    </a:cubicBezTo>
                    <a:cubicBezTo>
                      <a:pt x="74" y="90"/>
                      <a:pt x="74" y="94"/>
                      <a:pt x="71" y="101"/>
                    </a:cubicBezTo>
                    <a:cubicBezTo>
                      <a:pt x="57" y="134"/>
                      <a:pt x="44" y="167"/>
                      <a:pt x="34" y="200"/>
                    </a:cubicBezTo>
                    <a:cubicBezTo>
                      <a:pt x="11" y="270"/>
                      <a:pt x="1" y="337"/>
                      <a:pt x="1" y="403"/>
                    </a:cubicBezTo>
                    <a:lnTo>
                      <a:pt x="1" y="32629"/>
                    </a:lnTo>
                    <a:cubicBezTo>
                      <a:pt x="1" y="32789"/>
                      <a:pt x="67" y="32972"/>
                      <a:pt x="171" y="33112"/>
                    </a:cubicBezTo>
                    <a:cubicBezTo>
                      <a:pt x="230" y="33198"/>
                      <a:pt x="303" y="33271"/>
                      <a:pt x="380" y="33314"/>
                    </a:cubicBezTo>
                    <a:cubicBezTo>
                      <a:pt x="380" y="33318"/>
                      <a:pt x="383" y="33318"/>
                      <a:pt x="383" y="33318"/>
                    </a:cubicBezTo>
                    <a:cubicBezTo>
                      <a:pt x="383" y="33318"/>
                      <a:pt x="386" y="33318"/>
                      <a:pt x="386" y="33321"/>
                    </a:cubicBezTo>
                    <a:cubicBezTo>
                      <a:pt x="436" y="33348"/>
                      <a:pt x="496" y="33371"/>
                      <a:pt x="559" y="33385"/>
                    </a:cubicBezTo>
                    <a:cubicBezTo>
                      <a:pt x="622" y="33397"/>
                      <a:pt x="685" y="33405"/>
                      <a:pt x="756" y="33405"/>
                    </a:cubicBezTo>
                    <a:cubicBezTo>
                      <a:pt x="782" y="33405"/>
                      <a:pt x="809" y="33405"/>
                      <a:pt x="836" y="33401"/>
                    </a:cubicBezTo>
                    <a:cubicBezTo>
                      <a:pt x="842" y="33401"/>
                      <a:pt x="852" y="33401"/>
                      <a:pt x="862" y="33397"/>
                    </a:cubicBezTo>
                    <a:lnTo>
                      <a:pt x="865" y="33397"/>
                    </a:lnTo>
                    <a:cubicBezTo>
                      <a:pt x="912" y="33394"/>
                      <a:pt x="955" y="33385"/>
                      <a:pt x="1002" y="33374"/>
                    </a:cubicBezTo>
                    <a:cubicBezTo>
                      <a:pt x="1025" y="33365"/>
                      <a:pt x="1049" y="33358"/>
                      <a:pt x="1072" y="33348"/>
                    </a:cubicBezTo>
                    <a:lnTo>
                      <a:pt x="1078" y="33348"/>
                    </a:lnTo>
                    <a:cubicBezTo>
                      <a:pt x="1084" y="33345"/>
                      <a:pt x="1088" y="33345"/>
                      <a:pt x="1091" y="33342"/>
                    </a:cubicBezTo>
                    <a:lnTo>
                      <a:pt x="1091" y="33342"/>
                    </a:lnTo>
                    <a:cubicBezTo>
                      <a:pt x="1079" y="33346"/>
                      <a:pt x="1069" y="33348"/>
                      <a:pt x="1058" y="33348"/>
                    </a:cubicBezTo>
                    <a:cubicBezTo>
                      <a:pt x="1055" y="33351"/>
                      <a:pt x="1052" y="33351"/>
                      <a:pt x="1052" y="33351"/>
                    </a:cubicBezTo>
                    <a:lnTo>
                      <a:pt x="1045" y="33351"/>
                    </a:lnTo>
                    <a:cubicBezTo>
                      <a:pt x="1029" y="33358"/>
                      <a:pt x="1009" y="33361"/>
                      <a:pt x="992" y="33361"/>
                    </a:cubicBezTo>
                    <a:cubicBezTo>
                      <a:pt x="975" y="33361"/>
                      <a:pt x="959" y="33358"/>
                      <a:pt x="942" y="33354"/>
                    </a:cubicBezTo>
                    <a:cubicBezTo>
                      <a:pt x="912" y="33348"/>
                      <a:pt x="885" y="33334"/>
                      <a:pt x="859" y="33314"/>
                    </a:cubicBezTo>
                    <a:cubicBezTo>
                      <a:pt x="825" y="33288"/>
                      <a:pt x="799" y="33245"/>
                      <a:pt x="782" y="33191"/>
                    </a:cubicBezTo>
                    <a:cubicBezTo>
                      <a:pt x="773" y="33155"/>
                      <a:pt x="765" y="33115"/>
                      <a:pt x="765" y="33069"/>
                    </a:cubicBezTo>
                    <a:lnTo>
                      <a:pt x="765" y="842"/>
                    </a:lnTo>
                    <a:cubicBezTo>
                      <a:pt x="765" y="723"/>
                      <a:pt x="805" y="589"/>
                      <a:pt x="865" y="473"/>
                    </a:cubicBezTo>
                    <a:cubicBezTo>
                      <a:pt x="872" y="463"/>
                      <a:pt x="879" y="453"/>
                      <a:pt x="885" y="443"/>
                    </a:cubicBezTo>
                    <a:lnTo>
                      <a:pt x="882" y="443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256;p43">
                <a:extLst>
                  <a:ext uri="{FF2B5EF4-FFF2-40B4-BE49-F238E27FC236}">
                    <a16:creationId xmlns:a16="http://schemas.microsoft.com/office/drawing/2014/main" id="{4175EB3C-1FF5-4AD4-878E-12BC6A0E8B40}"/>
                  </a:ext>
                </a:extLst>
              </p:cNvPr>
              <p:cNvSpPr/>
              <p:nvPr/>
            </p:nvSpPr>
            <p:spPr>
              <a:xfrm>
                <a:off x="5403294" y="3677607"/>
                <a:ext cx="21011" cy="7789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00" extrusionOk="0">
                    <a:moveTo>
                      <a:pt x="210" y="11"/>
                    </a:moveTo>
                    <a:lnTo>
                      <a:pt x="210" y="11"/>
                    </a:lnTo>
                    <a:cubicBezTo>
                      <a:pt x="133" y="28"/>
                      <a:pt x="64" y="51"/>
                      <a:pt x="1" y="88"/>
                    </a:cubicBezTo>
                    <a:cubicBezTo>
                      <a:pt x="64" y="54"/>
                      <a:pt x="133" y="28"/>
                      <a:pt x="210" y="11"/>
                    </a:cubicBezTo>
                    <a:close/>
                    <a:moveTo>
                      <a:pt x="583" y="1"/>
                    </a:moveTo>
                    <a:cubicBezTo>
                      <a:pt x="659" y="14"/>
                      <a:pt x="729" y="41"/>
                      <a:pt x="789" y="74"/>
                    </a:cubicBezTo>
                    <a:cubicBezTo>
                      <a:pt x="905" y="140"/>
                      <a:pt x="1008" y="260"/>
                      <a:pt x="1078" y="400"/>
                    </a:cubicBezTo>
                    <a:cubicBezTo>
                      <a:pt x="1008" y="260"/>
                      <a:pt x="905" y="140"/>
                      <a:pt x="792" y="74"/>
                    </a:cubicBezTo>
                    <a:cubicBezTo>
                      <a:pt x="729" y="37"/>
                      <a:pt x="659" y="14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257;p43">
                <a:extLst>
                  <a:ext uri="{FF2B5EF4-FFF2-40B4-BE49-F238E27FC236}">
                    <a16:creationId xmlns:a16="http://schemas.microsoft.com/office/drawing/2014/main" id="{56113AA9-D237-488A-9BBE-BB904D6DADEB}"/>
                  </a:ext>
                </a:extLst>
              </p:cNvPr>
              <p:cNvSpPr/>
              <p:nvPr/>
            </p:nvSpPr>
            <p:spPr>
              <a:xfrm>
                <a:off x="5003601" y="3907548"/>
                <a:ext cx="4226" cy="500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57" extrusionOk="0">
                    <a:moveTo>
                      <a:pt x="217" y="1"/>
                    </a:moveTo>
                    <a:cubicBezTo>
                      <a:pt x="134" y="67"/>
                      <a:pt x="57" y="157"/>
                      <a:pt x="0" y="257"/>
                    </a:cubicBezTo>
                    <a:lnTo>
                      <a:pt x="0" y="257"/>
                    </a:lnTo>
                    <a:cubicBezTo>
                      <a:pt x="57" y="157"/>
                      <a:pt x="134" y="67"/>
                      <a:pt x="217" y="1"/>
                    </a:cubicBezTo>
                    <a:close/>
                  </a:path>
                </a:pathLst>
              </a:custGeom>
              <a:solidFill>
                <a:srgbClr val="737F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258;p43">
                <a:extLst>
                  <a:ext uri="{FF2B5EF4-FFF2-40B4-BE49-F238E27FC236}">
                    <a16:creationId xmlns:a16="http://schemas.microsoft.com/office/drawing/2014/main" id="{20A8D9A4-4E6C-41B8-8A5E-293D59B44BCD}"/>
                  </a:ext>
                </a:extLst>
              </p:cNvPr>
              <p:cNvSpPr/>
              <p:nvPr/>
            </p:nvSpPr>
            <p:spPr>
              <a:xfrm>
                <a:off x="5003601" y="3677354"/>
                <a:ext cx="422397" cy="243835"/>
              </a:xfrm>
              <a:custGeom>
                <a:avLst/>
                <a:gdLst/>
                <a:ahLst/>
                <a:cxnLst/>
                <a:rect l="l" t="t" r="r" b="b"/>
                <a:pathLst>
                  <a:path w="21692" h="12522" extrusionOk="0">
                    <a:moveTo>
                      <a:pt x="20947" y="1"/>
                    </a:moveTo>
                    <a:cubicBezTo>
                      <a:pt x="20877" y="1"/>
                      <a:pt x="20807" y="7"/>
                      <a:pt x="20737" y="24"/>
                    </a:cubicBezTo>
                    <a:cubicBezTo>
                      <a:pt x="20660" y="41"/>
                      <a:pt x="20591" y="67"/>
                      <a:pt x="20528" y="101"/>
                    </a:cubicBezTo>
                    <a:lnTo>
                      <a:pt x="9417" y="6510"/>
                    </a:lnTo>
                    <a:lnTo>
                      <a:pt x="290" y="11776"/>
                    </a:lnTo>
                    <a:cubicBezTo>
                      <a:pt x="263" y="11789"/>
                      <a:pt x="240" y="11806"/>
                      <a:pt x="217" y="11823"/>
                    </a:cubicBezTo>
                    <a:cubicBezTo>
                      <a:pt x="134" y="11889"/>
                      <a:pt x="57" y="11979"/>
                      <a:pt x="0" y="12079"/>
                    </a:cubicBezTo>
                    <a:lnTo>
                      <a:pt x="762" y="12521"/>
                    </a:lnTo>
                    <a:cubicBezTo>
                      <a:pt x="839" y="12395"/>
                      <a:pt x="938" y="12282"/>
                      <a:pt x="1052" y="12215"/>
                    </a:cubicBezTo>
                    <a:lnTo>
                      <a:pt x="21293" y="543"/>
                    </a:lnTo>
                    <a:cubicBezTo>
                      <a:pt x="21359" y="506"/>
                      <a:pt x="21419" y="486"/>
                      <a:pt x="21472" y="486"/>
                    </a:cubicBezTo>
                    <a:cubicBezTo>
                      <a:pt x="21589" y="486"/>
                      <a:pt x="21672" y="566"/>
                      <a:pt x="21692" y="703"/>
                    </a:cubicBezTo>
                    <a:cubicBezTo>
                      <a:pt x="21681" y="606"/>
                      <a:pt x="21652" y="506"/>
                      <a:pt x="21605" y="413"/>
                    </a:cubicBezTo>
                    <a:cubicBezTo>
                      <a:pt x="21535" y="273"/>
                      <a:pt x="21432" y="153"/>
                      <a:pt x="21316" y="87"/>
                    </a:cubicBezTo>
                    <a:cubicBezTo>
                      <a:pt x="21256" y="54"/>
                      <a:pt x="21186" y="27"/>
                      <a:pt x="21110" y="14"/>
                    </a:cubicBezTo>
                    <a:cubicBezTo>
                      <a:pt x="21056" y="4"/>
                      <a:pt x="21000" y="1"/>
                      <a:pt x="209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259;p43">
                <a:extLst>
                  <a:ext uri="{FF2B5EF4-FFF2-40B4-BE49-F238E27FC236}">
                    <a16:creationId xmlns:a16="http://schemas.microsoft.com/office/drawing/2014/main" id="{F39A5E3F-FDB8-48FB-B780-5AF54FFA508C}"/>
                  </a:ext>
                </a:extLst>
              </p:cNvPr>
              <p:cNvSpPr/>
              <p:nvPr/>
            </p:nvSpPr>
            <p:spPr>
              <a:xfrm>
                <a:off x="5060263" y="3768929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3"/>
                    </a:lnTo>
                    <a:cubicBezTo>
                      <a:pt x="161" y="8989"/>
                      <a:pt x="1" y="9265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2" y="9895"/>
                      <a:pt x="201" y="9895"/>
                    </a:cubicBezTo>
                    <a:cubicBezTo>
                      <a:pt x="249" y="9895"/>
                      <a:pt x="303" y="9880"/>
                      <a:pt x="360" y="9847"/>
                    </a:cubicBezTo>
                    <a:lnTo>
                      <a:pt x="15642" y="1023"/>
                    </a:lnTo>
                    <a:cubicBezTo>
                      <a:pt x="15841" y="906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260;p43">
                <a:extLst>
                  <a:ext uri="{FF2B5EF4-FFF2-40B4-BE49-F238E27FC236}">
                    <a16:creationId xmlns:a16="http://schemas.microsoft.com/office/drawing/2014/main" id="{7751F5F8-9189-4F95-A2ED-2165AEFB2918}"/>
                  </a:ext>
                </a:extLst>
              </p:cNvPr>
              <p:cNvSpPr/>
              <p:nvPr/>
            </p:nvSpPr>
            <p:spPr>
              <a:xfrm>
                <a:off x="5060263" y="3826780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2"/>
                    </a:lnTo>
                    <a:cubicBezTo>
                      <a:pt x="161" y="8989"/>
                      <a:pt x="1" y="9268"/>
                      <a:pt x="1" y="9494"/>
                    </a:cubicBezTo>
                    <a:lnTo>
                      <a:pt x="1" y="9637"/>
                    </a:lnTo>
                    <a:cubicBezTo>
                      <a:pt x="1" y="9801"/>
                      <a:pt x="82" y="9895"/>
                      <a:pt x="201" y="9895"/>
                    </a:cubicBezTo>
                    <a:cubicBezTo>
                      <a:pt x="249" y="9895"/>
                      <a:pt x="303" y="9879"/>
                      <a:pt x="360" y="9847"/>
                    </a:cubicBezTo>
                    <a:lnTo>
                      <a:pt x="15642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261;p43">
                <a:extLst>
                  <a:ext uri="{FF2B5EF4-FFF2-40B4-BE49-F238E27FC236}">
                    <a16:creationId xmlns:a16="http://schemas.microsoft.com/office/drawing/2014/main" id="{1BB3B4A1-BF9E-43FF-A5AA-B4CCE628E12C}"/>
                  </a:ext>
                </a:extLst>
              </p:cNvPr>
              <p:cNvSpPr/>
              <p:nvPr/>
            </p:nvSpPr>
            <p:spPr>
              <a:xfrm>
                <a:off x="5060263" y="3884650"/>
                <a:ext cx="311599" cy="192661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4" extrusionOk="0">
                    <a:moveTo>
                      <a:pt x="15804" y="0"/>
                    </a:moveTo>
                    <a:cubicBezTo>
                      <a:pt x="15755" y="0"/>
                      <a:pt x="15700" y="16"/>
                      <a:pt x="15642" y="49"/>
                    </a:cubicBezTo>
                    <a:lnTo>
                      <a:pt x="360" y="8874"/>
                    </a:lnTo>
                    <a:cubicBezTo>
                      <a:pt x="161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2"/>
                      <a:pt x="81" y="9894"/>
                      <a:pt x="198" y="9894"/>
                    </a:cubicBezTo>
                    <a:cubicBezTo>
                      <a:pt x="247" y="9894"/>
                      <a:pt x="302" y="9878"/>
                      <a:pt x="360" y="9845"/>
                    </a:cubicBezTo>
                    <a:lnTo>
                      <a:pt x="15642" y="1020"/>
                    </a:lnTo>
                    <a:cubicBezTo>
                      <a:pt x="15841" y="908"/>
                      <a:pt x="16001" y="628"/>
                      <a:pt x="16001" y="398"/>
                    </a:cubicBezTo>
                    <a:lnTo>
                      <a:pt x="16001" y="255"/>
                    </a:lnTo>
                    <a:cubicBezTo>
                      <a:pt x="16001" y="93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262;p43">
                <a:extLst>
                  <a:ext uri="{FF2B5EF4-FFF2-40B4-BE49-F238E27FC236}">
                    <a16:creationId xmlns:a16="http://schemas.microsoft.com/office/drawing/2014/main" id="{DF4756BC-DD31-4B99-B4DD-31E0E465A751}"/>
                  </a:ext>
                </a:extLst>
              </p:cNvPr>
              <p:cNvSpPr/>
              <p:nvPr/>
            </p:nvSpPr>
            <p:spPr>
              <a:xfrm>
                <a:off x="5060263" y="3942500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2" y="0"/>
                    </a:moveTo>
                    <a:cubicBezTo>
                      <a:pt x="15754" y="0"/>
                      <a:pt x="15699" y="16"/>
                      <a:pt x="15642" y="48"/>
                    </a:cubicBezTo>
                    <a:lnTo>
                      <a:pt x="360" y="8874"/>
                    </a:lnTo>
                    <a:cubicBezTo>
                      <a:pt x="161" y="8986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4"/>
                    </a:cubicBezTo>
                    <a:lnTo>
                      <a:pt x="15642" y="1023"/>
                    </a:lnTo>
                    <a:cubicBezTo>
                      <a:pt x="15841" y="906"/>
                      <a:pt x="16001" y="627"/>
                      <a:pt x="16001" y="401"/>
                    </a:cubicBezTo>
                    <a:lnTo>
                      <a:pt x="16001" y="255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263;p43">
                <a:extLst>
                  <a:ext uri="{FF2B5EF4-FFF2-40B4-BE49-F238E27FC236}">
                    <a16:creationId xmlns:a16="http://schemas.microsoft.com/office/drawing/2014/main" id="{BEB9B9E1-2368-4B4C-902E-44AD15AD82D2}"/>
                  </a:ext>
                </a:extLst>
              </p:cNvPr>
              <p:cNvSpPr/>
              <p:nvPr/>
            </p:nvSpPr>
            <p:spPr>
              <a:xfrm>
                <a:off x="5060263" y="4000331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2" y="1"/>
                    </a:moveTo>
                    <a:cubicBezTo>
                      <a:pt x="15754" y="1"/>
                      <a:pt x="15699" y="16"/>
                      <a:pt x="15642" y="49"/>
                    </a:cubicBezTo>
                    <a:lnTo>
                      <a:pt x="360" y="8873"/>
                    </a:lnTo>
                    <a:cubicBezTo>
                      <a:pt x="161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5"/>
                    </a:cubicBezTo>
                    <a:lnTo>
                      <a:pt x="15642" y="1023"/>
                    </a:lnTo>
                    <a:cubicBezTo>
                      <a:pt x="15841" y="907"/>
                      <a:pt x="16001" y="631"/>
                      <a:pt x="16001" y="402"/>
                    </a:cubicBezTo>
                    <a:lnTo>
                      <a:pt x="16001" y="259"/>
                    </a:lnTo>
                    <a:cubicBezTo>
                      <a:pt x="16001" y="95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264;p43">
                <a:extLst>
                  <a:ext uri="{FF2B5EF4-FFF2-40B4-BE49-F238E27FC236}">
                    <a16:creationId xmlns:a16="http://schemas.microsoft.com/office/drawing/2014/main" id="{56ABC3BF-869A-4656-B07C-43F10A0FC05F}"/>
                  </a:ext>
                </a:extLst>
              </p:cNvPr>
              <p:cNvSpPr/>
              <p:nvPr/>
            </p:nvSpPr>
            <p:spPr>
              <a:xfrm>
                <a:off x="5060263" y="4058201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4" y="0"/>
                    </a:moveTo>
                    <a:cubicBezTo>
                      <a:pt x="15755" y="0"/>
                      <a:pt x="15700" y="16"/>
                      <a:pt x="15642" y="51"/>
                    </a:cubicBezTo>
                    <a:lnTo>
                      <a:pt x="360" y="8872"/>
                    </a:lnTo>
                    <a:cubicBezTo>
                      <a:pt x="161" y="8989"/>
                      <a:pt x="1" y="9265"/>
                      <a:pt x="1" y="9494"/>
                    </a:cubicBezTo>
                    <a:lnTo>
                      <a:pt x="1" y="9638"/>
                    </a:lnTo>
                    <a:cubicBezTo>
                      <a:pt x="1" y="9801"/>
                      <a:pt x="82" y="9895"/>
                      <a:pt x="200" y="9895"/>
                    </a:cubicBezTo>
                    <a:cubicBezTo>
                      <a:pt x="248" y="9895"/>
                      <a:pt x="303" y="9880"/>
                      <a:pt x="360" y="9847"/>
                    </a:cubicBezTo>
                    <a:lnTo>
                      <a:pt x="15642" y="1022"/>
                    </a:lnTo>
                    <a:cubicBezTo>
                      <a:pt x="15841" y="906"/>
                      <a:pt x="16001" y="629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265;p43">
                <a:extLst>
                  <a:ext uri="{FF2B5EF4-FFF2-40B4-BE49-F238E27FC236}">
                    <a16:creationId xmlns:a16="http://schemas.microsoft.com/office/drawing/2014/main" id="{A569AAC5-68C8-4365-9129-C818A5976951}"/>
                  </a:ext>
                </a:extLst>
              </p:cNvPr>
              <p:cNvSpPr/>
              <p:nvPr/>
            </p:nvSpPr>
            <p:spPr>
              <a:xfrm>
                <a:off x="5060263" y="4116032"/>
                <a:ext cx="311599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6" extrusionOk="0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3"/>
                    </a:lnTo>
                    <a:cubicBezTo>
                      <a:pt x="161" y="8989"/>
                      <a:pt x="1" y="9269"/>
                      <a:pt x="1" y="9495"/>
                    </a:cubicBezTo>
                    <a:lnTo>
                      <a:pt x="1" y="9637"/>
                    </a:lnTo>
                    <a:cubicBezTo>
                      <a:pt x="1" y="9801"/>
                      <a:pt x="82" y="9896"/>
                      <a:pt x="200" y="9896"/>
                    </a:cubicBezTo>
                    <a:cubicBezTo>
                      <a:pt x="248" y="9896"/>
                      <a:pt x="303" y="9880"/>
                      <a:pt x="360" y="9847"/>
                    </a:cubicBezTo>
                    <a:lnTo>
                      <a:pt x="15642" y="1023"/>
                    </a:lnTo>
                    <a:cubicBezTo>
                      <a:pt x="15841" y="909"/>
                      <a:pt x="16001" y="630"/>
                      <a:pt x="16001" y="401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266;p43">
                <a:extLst>
                  <a:ext uri="{FF2B5EF4-FFF2-40B4-BE49-F238E27FC236}">
                    <a16:creationId xmlns:a16="http://schemas.microsoft.com/office/drawing/2014/main" id="{7C5C3122-0998-40EF-8B7E-4608B2DBC37F}"/>
                  </a:ext>
                </a:extLst>
              </p:cNvPr>
              <p:cNvSpPr/>
              <p:nvPr/>
            </p:nvSpPr>
            <p:spPr>
              <a:xfrm>
                <a:off x="5060263" y="4173902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3" y="1"/>
                    </a:moveTo>
                    <a:cubicBezTo>
                      <a:pt x="15755" y="1"/>
                      <a:pt x="15700" y="17"/>
                      <a:pt x="15642" y="50"/>
                    </a:cubicBezTo>
                    <a:lnTo>
                      <a:pt x="360" y="8874"/>
                    </a:lnTo>
                    <a:cubicBezTo>
                      <a:pt x="161" y="8988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2"/>
                      <a:pt x="81" y="9894"/>
                      <a:pt x="199" y="9894"/>
                    </a:cubicBezTo>
                    <a:cubicBezTo>
                      <a:pt x="247" y="9894"/>
                      <a:pt x="302" y="9879"/>
                      <a:pt x="360" y="9846"/>
                    </a:cubicBezTo>
                    <a:lnTo>
                      <a:pt x="15642" y="1021"/>
                    </a:lnTo>
                    <a:cubicBezTo>
                      <a:pt x="15841" y="908"/>
                      <a:pt x="16001" y="628"/>
                      <a:pt x="16001" y="399"/>
                    </a:cubicBezTo>
                    <a:lnTo>
                      <a:pt x="16001" y="256"/>
                    </a:lnTo>
                    <a:cubicBezTo>
                      <a:pt x="16001" y="93"/>
                      <a:pt x="15921" y="1"/>
                      <a:pt x="1580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267;p43">
                <a:extLst>
                  <a:ext uri="{FF2B5EF4-FFF2-40B4-BE49-F238E27FC236}">
                    <a16:creationId xmlns:a16="http://schemas.microsoft.com/office/drawing/2014/main" id="{9697A51A-7BC4-4620-9765-28D061358DCF}"/>
                  </a:ext>
                </a:extLst>
              </p:cNvPr>
              <p:cNvSpPr/>
              <p:nvPr/>
            </p:nvSpPr>
            <p:spPr>
              <a:xfrm>
                <a:off x="5060263" y="4231772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2" y="0"/>
                    </a:moveTo>
                    <a:cubicBezTo>
                      <a:pt x="15754" y="0"/>
                      <a:pt x="15699" y="16"/>
                      <a:pt x="15642" y="48"/>
                    </a:cubicBezTo>
                    <a:lnTo>
                      <a:pt x="360" y="8873"/>
                    </a:lnTo>
                    <a:cubicBezTo>
                      <a:pt x="161" y="8986"/>
                      <a:pt x="1" y="9266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1" y="9894"/>
                      <a:pt x="198" y="9894"/>
                    </a:cubicBezTo>
                    <a:cubicBezTo>
                      <a:pt x="247" y="9894"/>
                      <a:pt x="302" y="9878"/>
                      <a:pt x="360" y="9845"/>
                    </a:cubicBezTo>
                    <a:lnTo>
                      <a:pt x="15642" y="1023"/>
                    </a:lnTo>
                    <a:cubicBezTo>
                      <a:pt x="15841" y="906"/>
                      <a:pt x="16001" y="627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7268;p43">
                <a:extLst>
                  <a:ext uri="{FF2B5EF4-FFF2-40B4-BE49-F238E27FC236}">
                    <a16:creationId xmlns:a16="http://schemas.microsoft.com/office/drawing/2014/main" id="{A76C09C1-1ACE-4818-80AE-84DFF892FA29}"/>
                  </a:ext>
                </a:extLst>
              </p:cNvPr>
              <p:cNvSpPr/>
              <p:nvPr/>
            </p:nvSpPr>
            <p:spPr>
              <a:xfrm>
                <a:off x="5060263" y="4289603"/>
                <a:ext cx="311599" cy="192680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9895" extrusionOk="0">
                    <a:moveTo>
                      <a:pt x="15802" y="1"/>
                    </a:moveTo>
                    <a:cubicBezTo>
                      <a:pt x="15754" y="1"/>
                      <a:pt x="15699" y="16"/>
                      <a:pt x="15642" y="49"/>
                    </a:cubicBezTo>
                    <a:lnTo>
                      <a:pt x="360" y="8874"/>
                    </a:lnTo>
                    <a:cubicBezTo>
                      <a:pt x="161" y="8986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4"/>
                    </a:cubicBezTo>
                    <a:lnTo>
                      <a:pt x="15642" y="1023"/>
                    </a:lnTo>
                    <a:cubicBezTo>
                      <a:pt x="15841" y="907"/>
                      <a:pt x="16001" y="631"/>
                      <a:pt x="16001" y="401"/>
                    </a:cubicBezTo>
                    <a:lnTo>
                      <a:pt x="16001" y="258"/>
                    </a:lnTo>
                    <a:cubicBezTo>
                      <a:pt x="16001" y="95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7269;p43">
              <a:extLst>
                <a:ext uri="{FF2B5EF4-FFF2-40B4-BE49-F238E27FC236}">
                  <a16:creationId xmlns:a16="http://schemas.microsoft.com/office/drawing/2014/main" id="{E33382F5-E1D5-4D84-AEF9-767D2B84A674}"/>
                </a:ext>
              </a:extLst>
            </p:cNvPr>
            <p:cNvSpPr/>
            <p:nvPr/>
          </p:nvSpPr>
          <p:spPr>
            <a:xfrm flipH="1">
              <a:off x="5577250" y="4428800"/>
              <a:ext cx="390700" cy="169700"/>
            </a:xfrm>
            <a:custGeom>
              <a:avLst/>
              <a:gdLst/>
              <a:ahLst/>
              <a:cxnLst/>
              <a:rect l="l" t="t" r="r" b="b"/>
              <a:pathLst>
                <a:path w="15628" h="6788" extrusionOk="0">
                  <a:moveTo>
                    <a:pt x="7813" y="0"/>
                  </a:moveTo>
                  <a:cubicBezTo>
                    <a:pt x="5991" y="0"/>
                    <a:pt x="4169" y="332"/>
                    <a:pt x="2778" y="995"/>
                  </a:cubicBezTo>
                  <a:cubicBezTo>
                    <a:pt x="1" y="2320"/>
                    <a:pt x="1" y="4468"/>
                    <a:pt x="2778" y="5792"/>
                  </a:cubicBezTo>
                  <a:cubicBezTo>
                    <a:pt x="4169" y="6456"/>
                    <a:pt x="5991" y="6788"/>
                    <a:pt x="7813" y="6788"/>
                  </a:cubicBezTo>
                  <a:cubicBezTo>
                    <a:pt x="9635" y="6788"/>
                    <a:pt x="11457" y="6456"/>
                    <a:pt x="12847" y="5792"/>
                  </a:cubicBezTo>
                  <a:cubicBezTo>
                    <a:pt x="15628" y="4468"/>
                    <a:pt x="15628" y="2320"/>
                    <a:pt x="12847" y="995"/>
                  </a:cubicBezTo>
                  <a:cubicBezTo>
                    <a:pt x="11457" y="332"/>
                    <a:pt x="9635" y="0"/>
                    <a:pt x="7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70;p43">
              <a:extLst>
                <a:ext uri="{FF2B5EF4-FFF2-40B4-BE49-F238E27FC236}">
                  <a16:creationId xmlns:a16="http://schemas.microsoft.com/office/drawing/2014/main" id="{DF5A0421-57FC-4145-832A-948A7C040A83}"/>
                </a:ext>
              </a:extLst>
            </p:cNvPr>
            <p:cNvSpPr/>
            <p:nvPr/>
          </p:nvSpPr>
          <p:spPr>
            <a:xfrm flipH="1">
              <a:off x="5412099" y="4003635"/>
              <a:ext cx="234375" cy="264750"/>
            </a:xfrm>
            <a:custGeom>
              <a:avLst/>
              <a:gdLst/>
              <a:ahLst/>
              <a:cxnLst/>
              <a:rect l="l" t="t" r="r" b="b"/>
              <a:pathLst>
                <a:path w="9375" h="10590" extrusionOk="0">
                  <a:moveTo>
                    <a:pt x="2354" y="1"/>
                  </a:moveTo>
                  <a:cubicBezTo>
                    <a:pt x="2002" y="1"/>
                    <a:pt x="1668" y="62"/>
                    <a:pt x="1368" y="195"/>
                  </a:cubicBezTo>
                  <a:cubicBezTo>
                    <a:pt x="0" y="797"/>
                    <a:pt x="316" y="2630"/>
                    <a:pt x="2129" y="3704"/>
                  </a:cubicBezTo>
                  <a:cubicBezTo>
                    <a:pt x="3942" y="4776"/>
                    <a:pt x="6640" y="6090"/>
                    <a:pt x="7575" y="8135"/>
                  </a:cubicBezTo>
                  <a:lnTo>
                    <a:pt x="9374" y="10590"/>
                  </a:lnTo>
                  <a:lnTo>
                    <a:pt x="9354" y="7663"/>
                  </a:lnTo>
                  <a:cubicBezTo>
                    <a:pt x="9241" y="6359"/>
                    <a:pt x="8063" y="3744"/>
                    <a:pt x="6563" y="2171"/>
                  </a:cubicBezTo>
                  <a:cubicBezTo>
                    <a:pt x="5371" y="921"/>
                    <a:pt x="3717" y="1"/>
                    <a:pt x="2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71;p43">
              <a:extLst>
                <a:ext uri="{FF2B5EF4-FFF2-40B4-BE49-F238E27FC236}">
                  <a16:creationId xmlns:a16="http://schemas.microsoft.com/office/drawing/2014/main" id="{B3861688-0DB4-4869-A669-037B577AADAF}"/>
                </a:ext>
              </a:extLst>
            </p:cNvPr>
            <p:cNvSpPr/>
            <p:nvPr/>
          </p:nvSpPr>
          <p:spPr>
            <a:xfrm flipH="1">
              <a:off x="5403624" y="4026085"/>
              <a:ext cx="191975" cy="213475"/>
            </a:xfrm>
            <a:custGeom>
              <a:avLst/>
              <a:gdLst/>
              <a:ahLst/>
              <a:cxnLst/>
              <a:rect l="l" t="t" r="r" b="b"/>
              <a:pathLst>
                <a:path w="7679" h="8539" extrusionOk="0">
                  <a:moveTo>
                    <a:pt x="105" y="1"/>
                  </a:moveTo>
                  <a:cubicBezTo>
                    <a:pt x="63" y="1"/>
                    <a:pt x="28" y="29"/>
                    <a:pt x="15" y="72"/>
                  </a:cubicBezTo>
                  <a:cubicBezTo>
                    <a:pt x="1" y="122"/>
                    <a:pt x="31" y="176"/>
                    <a:pt x="81" y="188"/>
                  </a:cubicBezTo>
                  <a:cubicBezTo>
                    <a:pt x="2307" y="801"/>
                    <a:pt x="6218" y="4100"/>
                    <a:pt x="7479" y="8471"/>
                  </a:cubicBezTo>
                  <a:cubicBezTo>
                    <a:pt x="7492" y="8511"/>
                    <a:pt x="7528" y="8538"/>
                    <a:pt x="7572" y="8538"/>
                  </a:cubicBezTo>
                  <a:cubicBezTo>
                    <a:pt x="7582" y="8538"/>
                    <a:pt x="7588" y="8538"/>
                    <a:pt x="7599" y="8534"/>
                  </a:cubicBezTo>
                  <a:cubicBezTo>
                    <a:pt x="7648" y="8521"/>
                    <a:pt x="7678" y="8468"/>
                    <a:pt x="7662" y="8418"/>
                  </a:cubicBezTo>
                  <a:cubicBezTo>
                    <a:pt x="6384" y="3980"/>
                    <a:pt x="2399" y="627"/>
                    <a:pt x="134" y="6"/>
                  </a:cubicBezTo>
                  <a:cubicBezTo>
                    <a:pt x="124" y="2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72;p43">
              <a:extLst>
                <a:ext uri="{FF2B5EF4-FFF2-40B4-BE49-F238E27FC236}">
                  <a16:creationId xmlns:a16="http://schemas.microsoft.com/office/drawing/2014/main" id="{1051C5A1-0C5D-46DA-9E1E-2F4DC25AE2C8}"/>
                </a:ext>
              </a:extLst>
            </p:cNvPr>
            <p:cNvSpPr/>
            <p:nvPr/>
          </p:nvSpPr>
          <p:spPr>
            <a:xfrm flipH="1">
              <a:off x="5412024" y="4141985"/>
              <a:ext cx="198325" cy="170150"/>
            </a:xfrm>
            <a:custGeom>
              <a:avLst/>
              <a:gdLst/>
              <a:ahLst/>
              <a:cxnLst/>
              <a:rect l="l" t="t" r="r" b="b"/>
              <a:pathLst>
                <a:path w="7933" h="6806" extrusionOk="0">
                  <a:moveTo>
                    <a:pt x="2293" y="1"/>
                  </a:moveTo>
                  <a:cubicBezTo>
                    <a:pt x="726" y="1"/>
                    <a:pt x="0" y="1021"/>
                    <a:pt x="631" y="1976"/>
                  </a:cubicBezTo>
                  <a:cubicBezTo>
                    <a:pt x="1173" y="2797"/>
                    <a:pt x="3242" y="3127"/>
                    <a:pt x="4942" y="4091"/>
                  </a:cubicBezTo>
                  <a:cubicBezTo>
                    <a:pt x="6475" y="4963"/>
                    <a:pt x="7473" y="6094"/>
                    <a:pt x="7746" y="6806"/>
                  </a:cubicBezTo>
                  <a:lnTo>
                    <a:pt x="7932" y="5389"/>
                  </a:lnTo>
                  <a:cubicBezTo>
                    <a:pt x="7174" y="2052"/>
                    <a:pt x="4090" y="63"/>
                    <a:pt x="2427" y="3"/>
                  </a:cubicBezTo>
                  <a:cubicBezTo>
                    <a:pt x="2382" y="1"/>
                    <a:pt x="2337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73;p43">
              <a:extLst>
                <a:ext uri="{FF2B5EF4-FFF2-40B4-BE49-F238E27FC236}">
                  <a16:creationId xmlns:a16="http://schemas.microsoft.com/office/drawing/2014/main" id="{0E493D7E-1511-4235-8797-EF55AB18AB71}"/>
                </a:ext>
              </a:extLst>
            </p:cNvPr>
            <p:cNvSpPr/>
            <p:nvPr/>
          </p:nvSpPr>
          <p:spPr>
            <a:xfrm flipH="1">
              <a:off x="5407699" y="4165335"/>
              <a:ext cx="159300" cy="126925"/>
            </a:xfrm>
            <a:custGeom>
              <a:avLst/>
              <a:gdLst/>
              <a:ahLst/>
              <a:cxnLst/>
              <a:rect l="l" t="t" r="r" b="b"/>
              <a:pathLst>
                <a:path w="6372" h="5077" extrusionOk="0">
                  <a:moveTo>
                    <a:pt x="98" y="1"/>
                  </a:moveTo>
                  <a:cubicBezTo>
                    <a:pt x="45" y="1"/>
                    <a:pt x="5" y="39"/>
                    <a:pt x="5" y="90"/>
                  </a:cubicBezTo>
                  <a:cubicBezTo>
                    <a:pt x="1" y="144"/>
                    <a:pt x="41" y="187"/>
                    <a:pt x="94" y="190"/>
                  </a:cubicBezTo>
                  <a:cubicBezTo>
                    <a:pt x="1458" y="247"/>
                    <a:pt x="4482" y="1332"/>
                    <a:pt x="6178" y="5020"/>
                  </a:cubicBezTo>
                  <a:cubicBezTo>
                    <a:pt x="6192" y="5057"/>
                    <a:pt x="6228" y="5077"/>
                    <a:pt x="6265" y="5077"/>
                  </a:cubicBezTo>
                  <a:cubicBezTo>
                    <a:pt x="6278" y="5077"/>
                    <a:pt x="6292" y="5073"/>
                    <a:pt x="6305" y="5067"/>
                  </a:cubicBezTo>
                  <a:cubicBezTo>
                    <a:pt x="6352" y="5047"/>
                    <a:pt x="6372" y="4990"/>
                    <a:pt x="6352" y="4940"/>
                  </a:cubicBezTo>
                  <a:cubicBezTo>
                    <a:pt x="4619" y="1175"/>
                    <a:pt x="1608" y="64"/>
                    <a:pt x="105" y="1"/>
                  </a:cubicBezTo>
                  <a:cubicBezTo>
                    <a:pt x="103" y="1"/>
                    <a:pt x="101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4;p43">
              <a:extLst>
                <a:ext uri="{FF2B5EF4-FFF2-40B4-BE49-F238E27FC236}">
                  <a16:creationId xmlns:a16="http://schemas.microsoft.com/office/drawing/2014/main" id="{593547EF-FE4F-43DD-A703-5BEDBCE7956E}"/>
                </a:ext>
              </a:extLst>
            </p:cNvPr>
            <p:cNvSpPr/>
            <p:nvPr/>
          </p:nvSpPr>
          <p:spPr>
            <a:xfrm flipH="1">
              <a:off x="5639350" y="4435650"/>
              <a:ext cx="110200" cy="95225"/>
            </a:xfrm>
            <a:custGeom>
              <a:avLst/>
              <a:gdLst/>
              <a:ahLst/>
              <a:cxnLst/>
              <a:rect l="l" t="t" r="r" b="b"/>
              <a:pathLst>
                <a:path w="4408" h="3809" extrusionOk="0">
                  <a:moveTo>
                    <a:pt x="415" y="1"/>
                  </a:moveTo>
                  <a:cubicBezTo>
                    <a:pt x="292" y="1"/>
                    <a:pt x="241" y="307"/>
                    <a:pt x="143" y="705"/>
                  </a:cubicBezTo>
                  <a:cubicBezTo>
                    <a:pt x="46" y="1091"/>
                    <a:pt x="0" y="1400"/>
                    <a:pt x="183" y="1630"/>
                  </a:cubicBezTo>
                  <a:cubicBezTo>
                    <a:pt x="445" y="1966"/>
                    <a:pt x="851" y="2032"/>
                    <a:pt x="1174" y="2285"/>
                  </a:cubicBezTo>
                  <a:cubicBezTo>
                    <a:pt x="1613" y="2631"/>
                    <a:pt x="1633" y="3236"/>
                    <a:pt x="2099" y="3526"/>
                  </a:cubicBezTo>
                  <a:cubicBezTo>
                    <a:pt x="2403" y="3717"/>
                    <a:pt x="2776" y="3809"/>
                    <a:pt x="3145" y="3809"/>
                  </a:cubicBezTo>
                  <a:cubicBezTo>
                    <a:pt x="3385" y="3809"/>
                    <a:pt x="3624" y="3770"/>
                    <a:pt x="3842" y="3695"/>
                  </a:cubicBezTo>
                  <a:cubicBezTo>
                    <a:pt x="4408" y="3496"/>
                    <a:pt x="4317" y="3190"/>
                    <a:pt x="4258" y="3067"/>
                  </a:cubicBezTo>
                  <a:cubicBezTo>
                    <a:pt x="4218" y="2990"/>
                    <a:pt x="4148" y="2933"/>
                    <a:pt x="4081" y="2884"/>
                  </a:cubicBezTo>
                  <a:cubicBezTo>
                    <a:pt x="3625" y="2542"/>
                    <a:pt x="3200" y="2205"/>
                    <a:pt x="2817" y="1783"/>
                  </a:cubicBezTo>
                  <a:cubicBezTo>
                    <a:pt x="2564" y="1510"/>
                    <a:pt x="1876" y="362"/>
                    <a:pt x="1876" y="362"/>
                  </a:cubicBezTo>
                  <a:cubicBezTo>
                    <a:pt x="1728" y="433"/>
                    <a:pt x="1512" y="466"/>
                    <a:pt x="1290" y="466"/>
                  </a:cubicBezTo>
                  <a:cubicBezTo>
                    <a:pt x="913" y="466"/>
                    <a:pt x="518" y="370"/>
                    <a:pt x="409" y="196"/>
                  </a:cubicBezTo>
                  <a:lnTo>
                    <a:pt x="432" y="3"/>
                  </a:lnTo>
                  <a:cubicBezTo>
                    <a:pt x="426" y="2"/>
                    <a:pt x="420" y="1"/>
                    <a:pt x="4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5;p43">
              <a:extLst>
                <a:ext uri="{FF2B5EF4-FFF2-40B4-BE49-F238E27FC236}">
                  <a16:creationId xmlns:a16="http://schemas.microsoft.com/office/drawing/2014/main" id="{344C1427-8384-4417-A73B-5F1A6399FDD4}"/>
                </a:ext>
              </a:extLst>
            </p:cNvPr>
            <p:cNvSpPr/>
            <p:nvPr/>
          </p:nvSpPr>
          <p:spPr>
            <a:xfrm flipH="1">
              <a:off x="5658075" y="4405775"/>
              <a:ext cx="82075" cy="103225"/>
            </a:xfrm>
            <a:custGeom>
              <a:avLst/>
              <a:gdLst/>
              <a:ahLst/>
              <a:cxnLst/>
              <a:rect l="l" t="t" r="r" b="b"/>
              <a:pathLst>
                <a:path w="3283" h="4129" extrusionOk="0">
                  <a:moveTo>
                    <a:pt x="200" y="0"/>
                  </a:moveTo>
                  <a:lnTo>
                    <a:pt x="33" y="1391"/>
                  </a:lnTo>
                  <a:cubicBezTo>
                    <a:pt x="0" y="1707"/>
                    <a:pt x="259" y="1987"/>
                    <a:pt x="722" y="2383"/>
                  </a:cubicBezTo>
                  <a:cubicBezTo>
                    <a:pt x="1184" y="2782"/>
                    <a:pt x="1769" y="3709"/>
                    <a:pt x="2185" y="3942"/>
                  </a:cubicBezTo>
                  <a:cubicBezTo>
                    <a:pt x="2423" y="4075"/>
                    <a:pt x="2622" y="4129"/>
                    <a:pt x="2782" y="4129"/>
                  </a:cubicBezTo>
                  <a:cubicBezTo>
                    <a:pt x="2904" y="4129"/>
                    <a:pt x="3004" y="4097"/>
                    <a:pt x="3080" y="4045"/>
                  </a:cubicBezTo>
                  <a:cubicBezTo>
                    <a:pt x="3263" y="3923"/>
                    <a:pt x="3283" y="3829"/>
                    <a:pt x="2834" y="3370"/>
                  </a:cubicBezTo>
                  <a:lnTo>
                    <a:pt x="2834" y="3367"/>
                  </a:lnTo>
                  <a:cubicBezTo>
                    <a:pt x="2698" y="3244"/>
                    <a:pt x="2567" y="3118"/>
                    <a:pt x="2441" y="2978"/>
                  </a:cubicBezTo>
                  <a:cubicBezTo>
                    <a:pt x="2278" y="2802"/>
                    <a:pt x="1936" y="2263"/>
                    <a:pt x="1709" y="1904"/>
                  </a:cubicBezTo>
                  <a:cubicBezTo>
                    <a:pt x="1573" y="1684"/>
                    <a:pt x="1473" y="1421"/>
                    <a:pt x="1506" y="1132"/>
                  </a:cubicBezTo>
                  <a:cubicBezTo>
                    <a:pt x="1537" y="843"/>
                    <a:pt x="1617" y="100"/>
                    <a:pt x="1617" y="100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76;p43">
              <a:extLst>
                <a:ext uri="{FF2B5EF4-FFF2-40B4-BE49-F238E27FC236}">
                  <a16:creationId xmlns:a16="http://schemas.microsoft.com/office/drawing/2014/main" id="{72BD7683-23FD-4CC4-A0A1-C9301E5E4FB9}"/>
                </a:ext>
              </a:extLst>
            </p:cNvPr>
            <p:cNvSpPr/>
            <p:nvPr/>
          </p:nvSpPr>
          <p:spPr>
            <a:xfrm flipH="1">
              <a:off x="5751875" y="4478000"/>
              <a:ext cx="108625" cy="96900"/>
            </a:xfrm>
            <a:custGeom>
              <a:avLst/>
              <a:gdLst/>
              <a:ahLst/>
              <a:cxnLst/>
              <a:rect l="l" t="t" r="r" b="b"/>
              <a:pathLst>
                <a:path w="4345" h="3876" extrusionOk="0">
                  <a:moveTo>
                    <a:pt x="363" y="1"/>
                  </a:moveTo>
                  <a:cubicBezTo>
                    <a:pt x="278" y="1"/>
                    <a:pt x="207" y="279"/>
                    <a:pt x="140" y="531"/>
                  </a:cubicBezTo>
                  <a:cubicBezTo>
                    <a:pt x="64" y="820"/>
                    <a:pt x="0" y="1160"/>
                    <a:pt x="54" y="1313"/>
                  </a:cubicBezTo>
                  <a:cubicBezTo>
                    <a:pt x="150" y="1596"/>
                    <a:pt x="566" y="1869"/>
                    <a:pt x="749" y="2114"/>
                  </a:cubicBezTo>
                  <a:cubicBezTo>
                    <a:pt x="929" y="2357"/>
                    <a:pt x="1088" y="2727"/>
                    <a:pt x="1341" y="3036"/>
                  </a:cubicBezTo>
                  <a:cubicBezTo>
                    <a:pt x="1701" y="3478"/>
                    <a:pt x="2362" y="3768"/>
                    <a:pt x="2871" y="3857"/>
                  </a:cubicBezTo>
                  <a:cubicBezTo>
                    <a:pt x="2938" y="3869"/>
                    <a:pt x="3020" y="3875"/>
                    <a:pt x="3110" y="3875"/>
                  </a:cubicBezTo>
                  <a:cubicBezTo>
                    <a:pt x="3607" y="3875"/>
                    <a:pt x="4345" y="3691"/>
                    <a:pt x="4202" y="3269"/>
                  </a:cubicBezTo>
                  <a:cubicBezTo>
                    <a:pt x="4039" y="2793"/>
                    <a:pt x="3397" y="2297"/>
                    <a:pt x="2928" y="1869"/>
                  </a:cubicBezTo>
                  <a:cubicBezTo>
                    <a:pt x="2335" y="1330"/>
                    <a:pt x="1946" y="255"/>
                    <a:pt x="1863" y="2"/>
                  </a:cubicBezTo>
                  <a:lnTo>
                    <a:pt x="1863" y="215"/>
                  </a:lnTo>
                  <a:cubicBezTo>
                    <a:pt x="1863" y="371"/>
                    <a:pt x="1400" y="419"/>
                    <a:pt x="1162" y="419"/>
                  </a:cubicBezTo>
                  <a:cubicBezTo>
                    <a:pt x="1146" y="419"/>
                    <a:pt x="1131" y="418"/>
                    <a:pt x="1118" y="418"/>
                  </a:cubicBezTo>
                  <a:cubicBezTo>
                    <a:pt x="782" y="404"/>
                    <a:pt x="483" y="285"/>
                    <a:pt x="373" y="165"/>
                  </a:cubicBezTo>
                  <a:lnTo>
                    <a:pt x="373" y="2"/>
                  </a:lnTo>
                  <a:cubicBezTo>
                    <a:pt x="370" y="1"/>
                    <a:pt x="366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77;p43">
              <a:extLst>
                <a:ext uri="{FF2B5EF4-FFF2-40B4-BE49-F238E27FC236}">
                  <a16:creationId xmlns:a16="http://schemas.microsoft.com/office/drawing/2014/main" id="{90E882FF-E496-4945-96E3-BEB2535F8BEC}"/>
                </a:ext>
              </a:extLst>
            </p:cNvPr>
            <p:cNvSpPr/>
            <p:nvPr/>
          </p:nvSpPr>
          <p:spPr>
            <a:xfrm flipH="1">
              <a:off x="5768925" y="4447525"/>
              <a:ext cx="82275" cy="100225"/>
            </a:xfrm>
            <a:custGeom>
              <a:avLst/>
              <a:gdLst/>
              <a:ahLst/>
              <a:cxnLst/>
              <a:rect l="l" t="t" r="r" b="b"/>
              <a:pathLst>
                <a:path w="3291" h="4009" extrusionOk="0">
                  <a:moveTo>
                    <a:pt x="1" y="0"/>
                  </a:moveTo>
                  <a:lnTo>
                    <a:pt x="1" y="1384"/>
                  </a:lnTo>
                  <a:lnTo>
                    <a:pt x="1" y="1421"/>
                  </a:lnTo>
                  <a:lnTo>
                    <a:pt x="7" y="1424"/>
                  </a:lnTo>
                  <a:cubicBezTo>
                    <a:pt x="81" y="1734"/>
                    <a:pt x="763" y="2558"/>
                    <a:pt x="1152" y="3094"/>
                  </a:cubicBezTo>
                  <a:cubicBezTo>
                    <a:pt x="1412" y="3453"/>
                    <a:pt x="1907" y="3912"/>
                    <a:pt x="2499" y="3992"/>
                  </a:cubicBezTo>
                  <a:cubicBezTo>
                    <a:pt x="2581" y="4003"/>
                    <a:pt x="2657" y="4008"/>
                    <a:pt x="2727" y="4008"/>
                  </a:cubicBezTo>
                  <a:cubicBezTo>
                    <a:pt x="3128" y="4008"/>
                    <a:pt x="3291" y="3827"/>
                    <a:pt x="2981" y="3464"/>
                  </a:cubicBezTo>
                  <a:cubicBezTo>
                    <a:pt x="2835" y="3333"/>
                    <a:pt x="2689" y="3207"/>
                    <a:pt x="2556" y="3088"/>
                  </a:cubicBezTo>
                  <a:cubicBezTo>
                    <a:pt x="2143" y="2708"/>
                    <a:pt x="1828" y="2070"/>
                    <a:pt x="1648" y="1634"/>
                  </a:cubicBezTo>
                  <a:cubicBezTo>
                    <a:pt x="1544" y="1384"/>
                    <a:pt x="1491" y="1121"/>
                    <a:pt x="1491" y="852"/>
                  </a:cubicBezTo>
                  <a:lnTo>
                    <a:pt x="149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78;p43">
              <a:extLst>
                <a:ext uri="{FF2B5EF4-FFF2-40B4-BE49-F238E27FC236}">
                  <a16:creationId xmlns:a16="http://schemas.microsoft.com/office/drawing/2014/main" id="{49BADEEF-C818-44B2-A0A5-3B181E5A303D}"/>
                </a:ext>
              </a:extLst>
            </p:cNvPr>
            <p:cNvSpPr/>
            <p:nvPr/>
          </p:nvSpPr>
          <p:spPr>
            <a:xfrm flipH="1">
              <a:off x="5653150" y="3895325"/>
              <a:ext cx="219500" cy="562250"/>
            </a:xfrm>
            <a:custGeom>
              <a:avLst/>
              <a:gdLst/>
              <a:ahLst/>
              <a:cxnLst/>
              <a:rect l="l" t="t" r="r" b="b"/>
              <a:pathLst>
                <a:path w="8780" h="22490" extrusionOk="0">
                  <a:moveTo>
                    <a:pt x="7758" y="1"/>
                  </a:moveTo>
                  <a:lnTo>
                    <a:pt x="1155" y="371"/>
                  </a:lnTo>
                  <a:cubicBezTo>
                    <a:pt x="1" y="2892"/>
                    <a:pt x="1198" y="11780"/>
                    <a:pt x="1198" y="11780"/>
                  </a:cubicBezTo>
                  <a:cubicBezTo>
                    <a:pt x="1162" y="12189"/>
                    <a:pt x="696" y="12994"/>
                    <a:pt x="520" y="14794"/>
                  </a:cubicBezTo>
                  <a:cubicBezTo>
                    <a:pt x="314" y="16926"/>
                    <a:pt x="842" y="22271"/>
                    <a:pt x="842" y="22271"/>
                  </a:cubicBezTo>
                  <a:cubicBezTo>
                    <a:pt x="842" y="22271"/>
                    <a:pt x="1179" y="22490"/>
                    <a:pt x="1660" y="22490"/>
                  </a:cubicBezTo>
                  <a:cubicBezTo>
                    <a:pt x="1868" y="22490"/>
                    <a:pt x="2103" y="22449"/>
                    <a:pt x="2349" y="22331"/>
                  </a:cubicBezTo>
                  <a:cubicBezTo>
                    <a:pt x="2349" y="22331"/>
                    <a:pt x="3770" y="14278"/>
                    <a:pt x="4035" y="12163"/>
                  </a:cubicBezTo>
                  <a:cubicBezTo>
                    <a:pt x="4269" y="10313"/>
                    <a:pt x="4717" y="5973"/>
                    <a:pt x="4717" y="5973"/>
                  </a:cubicBezTo>
                  <a:lnTo>
                    <a:pt x="5988" y="12152"/>
                  </a:lnTo>
                  <a:cubicBezTo>
                    <a:pt x="5988" y="12152"/>
                    <a:pt x="5500" y="13217"/>
                    <a:pt x="5423" y="14005"/>
                  </a:cubicBezTo>
                  <a:cubicBezTo>
                    <a:pt x="5303" y="15249"/>
                    <a:pt x="5433" y="20642"/>
                    <a:pt x="5433" y="20642"/>
                  </a:cubicBezTo>
                  <a:cubicBezTo>
                    <a:pt x="5433" y="20642"/>
                    <a:pt x="5795" y="20916"/>
                    <a:pt x="6494" y="20916"/>
                  </a:cubicBezTo>
                  <a:cubicBezTo>
                    <a:pt x="6623" y="20916"/>
                    <a:pt x="6764" y="20907"/>
                    <a:pt x="6917" y="20885"/>
                  </a:cubicBezTo>
                  <a:cubicBezTo>
                    <a:pt x="6917" y="20885"/>
                    <a:pt x="8569" y="13367"/>
                    <a:pt x="8699" y="11870"/>
                  </a:cubicBezTo>
                  <a:cubicBezTo>
                    <a:pt x="8779" y="10975"/>
                    <a:pt x="7758" y="1"/>
                    <a:pt x="77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79;p43">
              <a:extLst>
                <a:ext uri="{FF2B5EF4-FFF2-40B4-BE49-F238E27FC236}">
                  <a16:creationId xmlns:a16="http://schemas.microsoft.com/office/drawing/2014/main" id="{0DC922D7-DB6C-44F3-B608-662139D19ACD}"/>
                </a:ext>
              </a:extLst>
            </p:cNvPr>
            <p:cNvSpPr/>
            <p:nvPr/>
          </p:nvSpPr>
          <p:spPr>
            <a:xfrm flipH="1">
              <a:off x="5687675" y="3967950"/>
              <a:ext cx="67050" cy="212825"/>
            </a:xfrm>
            <a:custGeom>
              <a:avLst/>
              <a:gdLst/>
              <a:ahLst/>
              <a:cxnLst/>
              <a:rect l="l" t="t" r="r" b="b"/>
              <a:pathLst>
                <a:path w="2682" h="8513" extrusionOk="0">
                  <a:moveTo>
                    <a:pt x="2682" y="0"/>
                  </a:moveTo>
                  <a:lnTo>
                    <a:pt x="2682" y="0"/>
                  </a:lnTo>
                  <a:cubicBezTo>
                    <a:pt x="1960" y="676"/>
                    <a:pt x="373" y="1005"/>
                    <a:pt x="373" y="1005"/>
                  </a:cubicBezTo>
                  <a:lnTo>
                    <a:pt x="0" y="3068"/>
                  </a:lnTo>
                  <a:lnTo>
                    <a:pt x="1118" y="8512"/>
                  </a:lnTo>
                  <a:lnTo>
                    <a:pt x="383" y="3051"/>
                  </a:lnTo>
                  <a:lnTo>
                    <a:pt x="806" y="1247"/>
                  </a:lnTo>
                  <a:cubicBezTo>
                    <a:pt x="1927" y="938"/>
                    <a:pt x="2682" y="0"/>
                    <a:pt x="2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80;p43">
              <a:extLst>
                <a:ext uri="{FF2B5EF4-FFF2-40B4-BE49-F238E27FC236}">
                  <a16:creationId xmlns:a16="http://schemas.microsoft.com/office/drawing/2014/main" id="{9E04EC85-2467-4678-A4E1-F703E2A89F0A}"/>
                </a:ext>
              </a:extLst>
            </p:cNvPr>
            <p:cNvSpPr/>
            <p:nvPr/>
          </p:nvSpPr>
          <p:spPr>
            <a:xfrm flipH="1">
              <a:off x="5825550" y="3804125"/>
              <a:ext cx="66625" cy="96475"/>
            </a:xfrm>
            <a:custGeom>
              <a:avLst/>
              <a:gdLst/>
              <a:ahLst/>
              <a:cxnLst/>
              <a:rect l="l" t="t" r="r" b="b"/>
              <a:pathLst>
                <a:path w="2665" h="3859" extrusionOk="0">
                  <a:moveTo>
                    <a:pt x="589" y="1"/>
                  </a:moveTo>
                  <a:cubicBezTo>
                    <a:pt x="376" y="988"/>
                    <a:pt x="66" y="2755"/>
                    <a:pt x="54" y="2921"/>
                  </a:cubicBezTo>
                  <a:cubicBezTo>
                    <a:pt x="43" y="3087"/>
                    <a:pt x="0" y="3749"/>
                    <a:pt x="545" y="3859"/>
                  </a:cubicBezTo>
                  <a:lnTo>
                    <a:pt x="2295" y="2455"/>
                  </a:lnTo>
                  <a:lnTo>
                    <a:pt x="2664" y="63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81;p43">
              <a:extLst>
                <a:ext uri="{FF2B5EF4-FFF2-40B4-BE49-F238E27FC236}">
                  <a16:creationId xmlns:a16="http://schemas.microsoft.com/office/drawing/2014/main" id="{1878DD48-E9A3-44C7-9C27-D28FC14230A3}"/>
                </a:ext>
              </a:extLst>
            </p:cNvPr>
            <p:cNvSpPr/>
            <p:nvPr/>
          </p:nvSpPr>
          <p:spPr>
            <a:xfrm flipH="1">
              <a:off x="5615150" y="3784000"/>
              <a:ext cx="73225" cy="77775"/>
            </a:xfrm>
            <a:custGeom>
              <a:avLst/>
              <a:gdLst/>
              <a:ahLst/>
              <a:cxnLst/>
              <a:rect l="l" t="t" r="r" b="b"/>
              <a:pathLst>
                <a:path w="2929" h="3111" extrusionOk="0">
                  <a:moveTo>
                    <a:pt x="1947" y="0"/>
                  </a:moveTo>
                  <a:lnTo>
                    <a:pt x="1" y="892"/>
                  </a:lnTo>
                  <a:lnTo>
                    <a:pt x="1402" y="3110"/>
                  </a:lnTo>
                  <a:lnTo>
                    <a:pt x="2928" y="1800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82;p43">
              <a:extLst>
                <a:ext uri="{FF2B5EF4-FFF2-40B4-BE49-F238E27FC236}">
                  <a16:creationId xmlns:a16="http://schemas.microsoft.com/office/drawing/2014/main" id="{2B67A32D-01AD-4070-B297-86894D316827}"/>
                </a:ext>
              </a:extLst>
            </p:cNvPr>
            <p:cNvSpPr/>
            <p:nvPr/>
          </p:nvSpPr>
          <p:spPr>
            <a:xfrm flipH="1">
              <a:off x="5633350" y="3683700"/>
              <a:ext cx="98500" cy="136175"/>
            </a:xfrm>
            <a:custGeom>
              <a:avLst/>
              <a:gdLst/>
              <a:ahLst/>
              <a:cxnLst/>
              <a:rect l="l" t="t" r="r" b="b"/>
              <a:pathLst>
                <a:path w="3940" h="5447" extrusionOk="0">
                  <a:moveTo>
                    <a:pt x="0" y="0"/>
                  </a:moveTo>
                  <a:lnTo>
                    <a:pt x="1713" y="5443"/>
                  </a:lnTo>
                  <a:cubicBezTo>
                    <a:pt x="1759" y="5446"/>
                    <a:pt x="1803" y="5447"/>
                    <a:pt x="1847" y="5447"/>
                  </a:cubicBezTo>
                  <a:cubicBezTo>
                    <a:pt x="3133" y="5447"/>
                    <a:pt x="3939" y="4272"/>
                    <a:pt x="3939" y="4272"/>
                  </a:cubicBezTo>
                  <a:cubicBezTo>
                    <a:pt x="3939" y="4272"/>
                    <a:pt x="2785" y="1893"/>
                    <a:pt x="2415" y="1129"/>
                  </a:cubicBezTo>
                  <a:cubicBezTo>
                    <a:pt x="2046" y="367"/>
                    <a:pt x="975" y="11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83;p43">
              <a:extLst>
                <a:ext uri="{FF2B5EF4-FFF2-40B4-BE49-F238E27FC236}">
                  <a16:creationId xmlns:a16="http://schemas.microsoft.com/office/drawing/2014/main" id="{72CB39F2-D8D9-4588-8027-53C6F57611C5}"/>
                </a:ext>
              </a:extLst>
            </p:cNvPr>
            <p:cNvSpPr/>
            <p:nvPr/>
          </p:nvSpPr>
          <p:spPr>
            <a:xfrm flipH="1">
              <a:off x="5671550" y="3683700"/>
              <a:ext cx="177300" cy="240825"/>
            </a:xfrm>
            <a:custGeom>
              <a:avLst/>
              <a:gdLst/>
              <a:ahLst/>
              <a:cxnLst/>
              <a:rect l="l" t="t" r="r" b="b"/>
              <a:pathLst>
                <a:path w="7092" h="9633" extrusionOk="0">
                  <a:moveTo>
                    <a:pt x="4540" y="0"/>
                  </a:moveTo>
                  <a:lnTo>
                    <a:pt x="2242" y="71"/>
                  </a:lnTo>
                  <a:cubicBezTo>
                    <a:pt x="1361" y="283"/>
                    <a:pt x="656" y="886"/>
                    <a:pt x="286" y="1667"/>
                  </a:cubicBezTo>
                  <a:cubicBezTo>
                    <a:pt x="4" y="2263"/>
                    <a:pt x="0" y="2954"/>
                    <a:pt x="217" y="3576"/>
                  </a:cubicBezTo>
                  <a:lnTo>
                    <a:pt x="1247" y="6564"/>
                  </a:lnTo>
                  <a:cubicBezTo>
                    <a:pt x="1247" y="6564"/>
                    <a:pt x="765" y="7732"/>
                    <a:pt x="203" y="8836"/>
                  </a:cubicBezTo>
                  <a:cubicBezTo>
                    <a:pt x="1228" y="9406"/>
                    <a:pt x="2353" y="9633"/>
                    <a:pt x="3387" y="9633"/>
                  </a:cubicBezTo>
                  <a:cubicBezTo>
                    <a:pt x="4968" y="9633"/>
                    <a:pt x="6336" y="9104"/>
                    <a:pt x="6806" y="8466"/>
                  </a:cubicBezTo>
                  <a:cubicBezTo>
                    <a:pt x="6839" y="8240"/>
                    <a:pt x="6793" y="7233"/>
                    <a:pt x="6856" y="6085"/>
                  </a:cubicBezTo>
                  <a:cubicBezTo>
                    <a:pt x="6923" y="4861"/>
                    <a:pt x="7092" y="3480"/>
                    <a:pt x="6899" y="2725"/>
                  </a:cubicBezTo>
                  <a:cubicBezTo>
                    <a:pt x="6543" y="1321"/>
                    <a:pt x="5874" y="0"/>
                    <a:pt x="454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84;p43">
              <a:extLst>
                <a:ext uri="{FF2B5EF4-FFF2-40B4-BE49-F238E27FC236}">
                  <a16:creationId xmlns:a16="http://schemas.microsoft.com/office/drawing/2014/main" id="{0D70A4A8-86DF-470D-96B0-2BC7E0A3B2E3}"/>
                </a:ext>
              </a:extLst>
            </p:cNvPr>
            <p:cNvSpPr/>
            <p:nvPr/>
          </p:nvSpPr>
          <p:spPr>
            <a:xfrm flipH="1">
              <a:off x="5802425" y="3685450"/>
              <a:ext cx="80350" cy="152725"/>
            </a:xfrm>
            <a:custGeom>
              <a:avLst/>
              <a:gdLst/>
              <a:ahLst/>
              <a:cxnLst/>
              <a:rect l="l" t="t" r="r" b="b"/>
              <a:pathLst>
                <a:path w="3214" h="6109" extrusionOk="0">
                  <a:moveTo>
                    <a:pt x="3213" y="1"/>
                  </a:moveTo>
                  <a:lnTo>
                    <a:pt x="3213" y="1"/>
                  </a:lnTo>
                  <a:cubicBezTo>
                    <a:pt x="2328" y="124"/>
                    <a:pt x="1031" y="303"/>
                    <a:pt x="585" y="2402"/>
                  </a:cubicBezTo>
                  <a:cubicBezTo>
                    <a:pt x="130" y="4531"/>
                    <a:pt x="0" y="5273"/>
                    <a:pt x="0" y="5273"/>
                  </a:cubicBezTo>
                  <a:cubicBezTo>
                    <a:pt x="0" y="5273"/>
                    <a:pt x="717" y="6108"/>
                    <a:pt x="2168" y="6108"/>
                  </a:cubicBezTo>
                  <a:cubicBezTo>
                    <a:pt x="2176" y="6108"/>
                    <a:pt x="2184" y="6108"/>
                    <a:pt x="2192" y="6108"/>
                  </a:cubicBezTo>
                  <a:lnTo>
                    <a:pt x="2647" y="4495"/>
                  </a:lnTo>
                  <a:lnTo>
                    <a:pt x="32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85;p43">
              <a:extLst>
                <a:ext uri="{FF2B5EF4-FFF2-40B4-BE49-F238E27FC236}">
                  <a16:creationId xmlns:a16="http://schemas.microsoft.com/office/drawing/2014/main" id="{0B30ED25-4BAE-4E1D-B7D5-2A0F4C806F94}"/>
                </a:ext>
              </a:extLst>
            </p:cNvPr>
            <p:cNvSpPr/>
            <p:nvPr/>
          </p:nvSpPr>
          <p:spPr>
            <a:xfrm flipH="1">
              <a:off x="5812475" y="3784000"/>
              <a:ext cx="12350" cy="60400"/>
            </a:xfrm>
            <a:custGeom>
              <a:avLst/>
              <a:gdLst/>
              <a:ahLst/>
              <a:cxnLst/>
              <a:rect l="l" t="t" r="r" b="b"/>
              <a:pathLst>
                <a:path w="494" h="2416" extrusionOk="0">
                  <a:moveTo>
                    <a:pt x="480" y="0"/>
                  </a:moveTo>
                  <a:lnTo>
                    <a:pt x="480" y="0"/>
                  </a:lnTo>
                  <a:cubicBezTo>
                    <a:pt x="300" y="772"/>
                    <a:pt x="1" y="1720"/>
                    <a:pt x="1" y="1720"/>
                  </a:cubicBezTo>
                  <a:lnTo>
                    <a:pt x="240" y="2415"/>
                  </a:lnTo>
                  <a:cubicBezTo>
                    <a:pt x="493" y="1345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86;p43">
              <a:extLst>
                <a:ext uri="{FF2B5EF4-FFF2-40B4-BE49-F238E27FC236}">
                  <a16:creationId xmlns:a16="http://schemas.microsoft.com/office/drawing/2014/main" id="{121AF566-0C91-4AA3-A098-9E5B5B914591}"/>
                </a:ext>
              </a:extLst>
            </p:cNvPr>
            <p:cNvSpPr/>
            <p:nvPr/>
          </p:nvSpPr>
          <p:spPr>
            <a:xfrm flipH="1">
              <a:off x="5789875" y="3616175"/>
              <a:ext cx="29050" cy="113525"/>
            </a:xfrm>
            <a:custGeom>
              <a:avLst/>
              <a:gdLst/>
              <a:ahLst/>
              <a:cxnLst/>
              <a:rect l="l" t="t" r="r" b="b"/>
              <a:pathLst>
                <a:path w="1162" h="4541" extrusionOk="0">
                  <a:moveTo>
                    <a:pt x="1" y="1"/>
                  </a:moveTo>
                  <a:lnTo>
                    <a:pt x="1" y="3383"/>
                  </a:lnTo>
                  <a:cubicBezTo>
                    <a:pt x="1" y="4022"/>
                    <a:pt x="520" y="4541"/>
                    <a:pt x="1162" y="4541"/>
                  </a:cubicBezTo>
                  <a:lnTo>
                    <a:pt x="1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87;p43">
              <a:extLst>
                <a:ext uri="{FF2B5EF4-FFF2-40B4-BE49-F238E27FC236}">
                  <a16:creationId xmlns:a16="http://schemas.microsoft.com/office/drawing/2014/main" id="{5E064E7B-F3F8-4793-9379-6C527989FE81}"/>
                </a:ext>
              </a:extLst>
            </p:cNvPr>
            <p:cNvSpPr/>
            <p:nvPr/>
          </p:nvSpPr>
          <p:spPr>
            <a:xfrm flipH="1">
              <a:off x="5689175" y="3536500"/>
              <a:ext cx="135650" cy="186900"/>
            </a:xfrm>
            <a:custGeom>
              <a:avLst/>
              <a:gdLst/>
              <a:ahLst/>
              <a:cxnLst/>
              <a:rect l="l" t="t" r="r" b="b"/>
              <a:pathLst>
                <a:path w="5426" h="7476" extrusionOk="0">
                  <a:moveTo>
                    <a:pt x="4640" y="1"/>
                  </a:moveTo>
                  <a:cubicBezTo>
                    <a:pt x="4574" y="607"/>
                    <a:pt x="4185" y="1561"/>
                    <a:pt x="3171" y="2116"/>
                  </a:cubicBezTo>
                  <a:cubicBezTo>
                    <a:pt x="2243" y="2627"/>
                    <a:pt x="1530" y="2649"/>
                    <a:pt x="1414" y="2649"/>
                  </a:cubicBezTo>
                  <a:cubicBezTo>
                    <a:pt x="1403" y="2649"/>
                    <a:pt x="1398" y="2649"/>
                    <a:pt x="1398" y="2649"/>
                  </a:cubicBezTo>
                  <a:cubicBezTo>
                    <a:pt x="1321" y="2387"/>
                    <a:pt x="1050" y="2248"/>
                    <a:pt x="779" y="2248"/>
                  </a:cubicBezTo>
                  <a:cubicBezTo>
                    <a:pt x="603" y="2248"/>
                    <a:pt x="427" y="2307"/>
                    <a:pt x="306" y="2429"/>
                  </a:cubicBezTo>
                  <a:cubicBezTo>
                    <a:pt x="1" y="2742"/>
                    <a:pt x="20" y="3607"/>
                    <a:pt x="546" y="3956"/>
                  </a:cubicBezTo>
                  <a:cubicBezTo>
                    <a:pt x="699" y="4058"/>
                    <a:pt x="835" y="4094"/>
                    <a:pt x="951" y="4094"/>
                  </a:cubicBezTo>
                  <a:cubicBezTo>
                    <a:pt x="1235" y="4094"/>
                    <a:pt x="1398" y="3876"/>
                    <a:pt x="1398" y="3876"/>
                  </a:cubicBezTo>
                  <a:lnTo>
                    <a:pt x="1398" y="6148"/>
                  </a:lnTo>
                  <a:cubicBezTo>
                    <a:pt x="1398" y="6148"/>
                    <a:pt x="1790" y="6787"/>
                    <a:pt x="2409" y="7206"/>
                  </a:cubicBezTo>
                  <a:cubicBezTo>
                    <a:pt x="2680" y="7391"/>
                    <a:pt x="3008" y="7475"/>
                    <a:pt x="3293" y="7475"/>
                  </a:cubicBezTo>
                  <a:cubicBezTo>
                    <a:pt x="3659" y="7475"/>
                    <a:pt x="3956" y="7337"/>
                    <a:pt x="3979" y="7096"/>
                  </a:cubicBezTo>
                  <a:cubicBezTo>
                    <a:pt x="4022" y="6664"/>
                    <a:pt x="3360" y="5899"/>
                    <a:pt x="3360" y="5899"/>
                  </a:cubicBezTo>
                  <a:lnTo>
                    <a:pt x="3360" y="4961"/>
                  </a:lnTo>
                  <a:cubicBezTo>
                    <a:pt x="3658" y="5011"/>
                    <a:pt x="3961" y="5055"/>
                    <a:pt x="4208" y="5055"/>
                  </a:cubicBezTo>
                  <a:cubicBezTo>
                    <a:pt x="4358" y="5055"/>
                    <a:pt x="4488" y="5039"/>
                    <a:pt x="4585" y="4998"/>
                  </a:cubicBezTo>
                  <a:cubicBezTo>
                    <a:pt x="4837" y="4884"/>
                    <a:pt x="5346" y="4499"/>
                    <a:pt x="5383" y="2935"/>
                  </a:cubicBezTo>
                  <a:cubicBezTo>
                    <a:pt x="5426" y="1089"/>
                    <a:pt x="4993" y="208"/>
                    <a:pt x="464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88;p43">
              <a:extLst>
                <a:ext uri="{FF2B5EF4-FFF2-40B4-BE49-F238E27FC236}">
                  <a16:creationId xmlns:a16="http://schemas.microsoft.com/office/drawing/2014/main" id="{41BDA7DA-8888-45AA-AFB5-B1609CECE52E}"/>
                </a:ext>
              </a:extLst>
            </p:cNvPr>
            <p:cNvSpPr/>
            <p:nvPr/>
          </p:nvSpPr>
          <p:spPr>
            <a:xfrm flipH="1">
              <a:off x="5733825" y="3595125"/>
              <a:ext cx="10100" cy="10275"/>
            </a:xfrm>
            <a:custGeom>
              <a:avLst/>
              <a:gdLst/>
              <a:ahLst/>
              <a:cxnLst/>
              <a:rect l="l" t="t" r="r" b="b"/>
              <a:pathLst>
                <a:path w="404" h="411" extrusionOk="0">
                  <a:moveTo>
                    <a:pt x="206" y="1"/>
                  </a:moveTo>
                  <a:cubicBezTo>
                    <a:pt x="202" y="1"/>
                    <a:pt x="198" y="1"/>
                    <a:pt x="194" y="1"/>
                  </a:cubicBezTo>
                  <a:cubicBezTo>
                    <a:pt x="84" y="8"/>
                    <a:pt x="1" y="101"/>
                    <a:pt x="7" y="214"/>
                  </a:cubicBezTo>
                  <a:cubicBezTo>
                    <a:pt x="11" y="325"/>
                    <a:pt x="101" y="410"/>
                    <a:pt x="208" y="410"/>
                  </a:cubicBezTo>
                  <a:cubicBezTo>
                    <a:pt x="210" y="410"/>
                    <a:pt x="212" y="410"/>
                    <a:pt x="214" y="410"/>
                  </a:cubicBezTo>
                  <a:cubicBezTo>
                    <a:pt x="320" y="404"/>
                    <a:pt x="403" y="307"/>
                    <a:pt x="400" y="198"/>
                  </a:cubicBezTo>
                  <a:cubicBezTo>
                    <a:pt x="394" y="89"/>
                    <a:pt x="307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89;p43">
              <a:extLst>
                <a:ext uri="{FF2B5EF4-FFF2-40B4-BE49-F238E27FC236}">
                  <a16:creationId xmlns:a16="http://schemas.microsoft.com/office/drawing/2014/main" id="{2151A03A-3438-49A1-A3D5-9F01D8E6EEE3}"/>
                </a:ext>
              </a:extLst>
            </p:cNvPr>
            <p:cNvSpPr/>
            <p:nvPr/>
          </p:nvSpPr>
          <p:spPr>
            <a:xfrm flipH="1">
              <a:off x="5721175" y="3633150"/>
              <a:ext cx="12425" cy="8025"/>
            </a:xfrm>
            <a:custGeom>
              <a:avLst/>
              <a:gdLst/>
              <a:ahLst/>
              <a:cxnLst/>
              <a:rect l="l" t="t" r="r" b="b"/>
              <a:pathLst>
                <a:path w="497" h="321" extrusionOk="0">
                  <a:moveTo>
                    <a:pt x="37" y="0"/>
                  </a:moveTo>
                  <a:lnTo>
                    <a:pt x="37" y="0"/>
                  </a:lnTo>
                  <a:cubicBezTo>
                    <a:pt x="1" y="130"/>
                    <a:pt x="73" y="269"/>
                    <a:pt x="200" y="309"/>
                  </a:cubicBezTo>
                  <a:cubicBezTo>
                    <a:pt x="223" y="317"/>
                    <a:pt x="246" y="320"/>
                    <a:pt x="269" y="320"/>
                  </a:cubicBezTo>
                  <a:cubicBezTo>
                    <a:pt x="370" y="320"/>
                    <a:pt x="464" y="252"/>
                    <a:pt x="496" y="146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0;p43">
              <a:extLst>
                <a:ext uri="{FF2B5EF4-FFF2-40B4-BE49-F238E27FC236}">
                  <a16:creationId xmlns:a16="http://schemas.microsoft.com/office/drawing/2014/main" id="{10263BBD-7C79-4A75-BA29-2D01B4DF0201}"/>
                </a:ext>
              </a:extLst>
            </p:cNvPr>
            <p:cNvSpPr/>
            <p:nvPr/>
          </p:nvSpPr>
          <p:spPr>
            <a:xfrm flipH="1">
              <a:off x="5691850" y="3575275"/>
              <a:ext cx="11725" cy="9650"/>
            </a:xfrm>
            <a:custGeom>
              <a:avLst/>
              <a:gdLst/>
              <a:ahLst/>
              <a:cxnLst/>
              <a:rect l="l" t="t" r="r" b="b"/>
              <a:pathLst>
                <a:path w="469" h="386" extrusionOk="0">
                  <a:moveTo>
                    <a:pt x="197" y="1"/>
                  </a:moveTo>
                  <a:cubicBezTo>
                    <a:pt x="121" y="1"/>
                    <a:pt x="46" y="39"/>
                    <a:pt x="0" y="110"/>
                  </a:cubicBezTo>
                  <a:lnTo>
                    <a:pt x="400" y="386"/>
                  </a:lnTo>
                  <a:cubicBezTo>
                    <a:pt x="469" y="273"/>
                    <a:pt x="439" y="120"/>
                    <a:pt x="329" y="43"/>
                  </a:cubicBezTo>
                  <a:cubicBezTo>
                    <a:pt x="288" y="15"/>
                    <a:pt x="242" y="1"/>
                    <a:pt x="1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1;p43">
              <a:extLst>
                <a:ext uri="{FF2B5EF4-FFF2-40B4-BE49-F238E27FC236}">
                  <a16:creationId xmlns:a16="http://schemas.microsoft.com/office/drawing/2014/main" id="{21D74A3F-5C84-4093-BFA5-7F6DE8027D91}"/>
                </a:ext>
              </a:extLst>
            </p:cNvPr>
            <p:cNvSpPr/>
            <p:nvPr/>
          </p:nvSpPr>
          <p:spPr>
            <a:xfrm flipH="1">
              <a:off x="5695725" y="3591575"/>
              <a:ext cx="10200" cy="10250"/>
            </a:xfrm>
            <a:custGeom>
              <a:avLst/>
              <a:gdLst/>
              <a:ahLst/>
              <a:cxnLst/>
              <a:rect l="l" t="t" r="r" b="b"/>
              <a:pathLst>
                <a:path w="408" h="410" extrusionOk="0">
                  <a:moveTo>
                    <a:pt x="201" y="0"/>
                  </a:moveTo>
                  <a:cubicBezTo>
                    <a:pt x="199" y="0"/>
                    <a:pt x="197" y="0"/>
                    <a:pt x="194" y="0"/>
                  </a:cubicBezTo>
                  <a:cubicBezTo>
                    <a:pt x="84" y="7"/>
                    <a:pt x="1" y="103"/>
                    <a:pt x="8" y="213"/>
                  </a:cubicBezTo>
                  <a:cubicBezTo>
                    <a:pt x="14" y="324"/>
                    <a:pt x="101" y="409"/>
                    <a:pt x="208" y="409"/>
                  </a:cubicBezTo>
                  <a:cubicBezTo>
                    <a:pt x="210" y="409"/>
                    <a:pt x="212" y="409"/>
                    <a:pt x="214" y="409"/>
                  </a:cubicBezTo>
                  <a:cubicBezTo>
                    <a:pt x="323" y="403"/>
                    <a:pt x="407" y="309"/>
                    <a:pt x="400" y="196"/>
                  </a:cubicBezTo>
                  <a:cubicBezTo>
                    <a:pt x="394" y="86"/>
                    <a:pt x="304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92;p43">
              <a:extLst>
                <a:ext uri="{FF2B5EF4-FFF2-40B4-BE49-F238E27FC236}">
                  <a16:creationId xmlns:a16="http://schemas.microsoft.com/office/drawing/2014/main" id="{40183E45-3252-4FA3-B2E6-8A27A17D9585}"/>
                </a:ext>
              </a:extLst>
            </p:cNvPr>
            <p:cNvSpPr/>
            <p:nvPr/>
          </p:nvSpPr>
          <p:spPr>
            <a:xfrm flipH="1">
              <a:off x="5702725" y="3593650"/>
              <a:ext cx="16400" cy="29625"/>
            </a:xfrm>
            <a:custGeom>
              <a:avLst/>
              <a:gdLst/>
              <a:ahLst/>
              <a:cxnLst/>
              <a:rect l="l" t="t" r="r" b="b"/>
              <a:pathLst>
                <a:path w="656" h="1185" extrusionOk="0">
                  <a:moveTo>
                    <a:pt x="0" y="0"/>
                  </a:moveTo>
                  <a:lnTo>
                    <a:pt x="30" y="1184"/>
                  </a:lnTo>
                  <a:lnTo>
                    <a:pt x="656" y="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93;p43">
              <a:extLst>
                <a:ext uri="{FF2B5EF4-FFF2-40B4-BE49-F238E27FC236}">
                  <a16:creationId xmlns:a16="http://schemas.microsoft.com/office/drawing/2014/main" id="{E54E90CD-9C25-41D4-B7B9-F435AADDDBC9}"/>
                </a:ext>
              </a:extLst>
            </p:cNvPr>
            <p:cNvSpPr/>
            <p:nvPr/>
          </p:nvSpPr>
          <p:spPr>
            <a:xfrm flipH="1">
              <a:off x="5740825" y="3641200"/>
              <a:ext cx="42500" cy="27125"/>
            </a:xfrm>
            <a:custGeom>
              <a:avLst/>
              <a:gdLst/>
              <a:ahLst/>
              <a:cxnLst/>
              <a:rect l="l" t="t" r="r" b="b"/>
              <a:pathLst>
                <a:path w="1700" h="108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7" y="257"/>
                    <a:pt x="363" y="523"/>
                  </a:cubicBezTo>
                  <a:cubicBezTo>
                    <a:pt x="672" y="786"/>
                    <a:pt x="1700" y="1085"/>
                    <a:pt x="1700" y="1085"/>
                  </a:cubicBezTo>
                  <a:lnTo>
                    <a:pt x="1700" y="773"/>
                  </a:lnTo>
                  <a:cubicBezTo>
                    <a:pt x="1198" y="706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94;p43">
              <a:extLst>
                <a:ext uri="{FF2B5EF4-FFF2-40B4-BE49-F238E27FC236}">
                  <a16:creationId xmlns:a16="http://schemas.microsoft.com/office/drawing/2014/main" id="{93D23C37-F577-4566-A1A2-ADD4E1C1CCDD}"/>
                </a:ext>
              </a:extLst>
            </p:cNvPr>
            <p:cNvSpPr/>
            <p:nvPr/>
          </p:nvSpPr>
          <p:spPr>
            <a:xfrm flipH="1">
              <a:off x="5534975" y="3781250"/>
              <a:ext cx="184900" cy="214825"/>
            </a:xfrm>
            <a:custGeom>
              <a:avLst/>
              <a:gdLst/>
              <a:ahLst/>
              <a:cxnLst/>
              <a:rect l="l" t="t" r="r" b="b"/>
              <a:pathLst>
                <a:path w="7396" h="8593" extrusionOk="0">
                  <a:moveTo>
                    <a:pt x="7395" y="1"/>
                  </a:moveTo>
                  <a:lnTo>
                    <a:pt x="1687" y="1504"/>
                  </a:lnTo>
                  <a:lnTo>
                    <a:pt x="0" y="8592"/>
                  </a:lnTo>
                  <a:lnTo>
                    <a:pt x="5429" y="7016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95;p43">
              <a:extLst>
                <a:ext uri="{FF2B5EF4-FFF2-40B4-BE49-F238E27FC236}">
                  <a16:creationId xmlns:a16="http://schemas.microsoft.com/office/drawing/2014/main" id="{08D7AED1-8921-4D84-9A5B-6B6655741CBA}"/>
                </a:ext>
              </a:extLst>
            </p:cNvPr>
            <p:cNvSpPr/>
            <p:nvPr/>
          </p:nvSpPr>
          <p:spPr>
            <a:xfrm flipH="1">
              <a:off x="5569425" y="3904075"/>
              <a:ext cx="1500" cy="5350"/>
            </a:xfrm>
            <a:custGeom>
              <a:avLst/>
              <a:gdLst/>
              <a:ahLst/>
              <a:cxnLst/>
              <a:rect l="l" t="t" r="r" b="b"/>
              <a:pathLst>
                <a:path w="60" h="214" extrusionOk="0">
                  <a:moveTo>
                    <a:pt x="0" y="1"/>
                  </a:moveTo>
                  <a:lnTo>
                    <a:pt x="0" y="214"/>
                  </a:lnTo>
                  <a:lnTo>
                    <a:pt x="60" y="21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6;p43">
              <a:extLst>
                <a:ext uri="{FF2B5EF4-FFF2-40B4-BE49-F238E27FC236}">
                  <a16:creationId xmlns:a16="http://schemas.microsoft.com/office/drawing/2014/main" id="{1ADAB7D5-BA08-448E-A4B8-B5238D12DCEC}"/>
                </a:ext>
              </a:extLst>
            </p:cNvPr>
            <p:cNvSpPr/>
            <p:nvPr/>
          </p:nvSpPr>
          <p:spPr>
            <a:xfrm flipH="1">
              <a:off x="5569425" y="3898500"/>
              <a:ext cx="27800" cy="12925"/>
            </a:xfrm>
            <a:custGeom>
              <a:avLst/>
              <a:gdLst/>
              <a:ahLst/>
              <a:cxnLst/>
              <a:rect l="l" t="t" r="r" b="b"/>
              <a:pathLst>
                <a:path w="1112" h="517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141"/>
                    <a:pt x="343" y="517"/>
                    <a:pt x="959" y="517"/>
                  </a:cubicBezTo>
                  <a:lnTo>
                    <a:pt x="1032" y="517"/>
                  </a:lnTo>
                  <a:lnTo>
                    <a:pt x="1052" y="437"/>
                  </a:lnTo>
                  <a:lnTo>
                    <a:pt x="1112" y="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297;p43">
              <a:extLst>
                <a:ext uri="{FF2B5EF4-FFF2-40B4-BE49-F238E27FC236}">
                  <a16:creationId xmlns:a16="http://schemas.microsoft.com/office/drawing/2014/main" id="{DAA42CB9-F7EB-48D3-9838-19A231A55391}"/>
                </a:ext>
              </a:extLst>
            </p:cNvPr>
            <p:cNvSpPr/>
            <p:nvPr/>
          </p:nvSpPr>
          <p:spPr>
            <a:xfrm flipH="1">
              <a:off x="5703225" y="392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F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298;p43">
              <a:extLst>
                <a:ext uri="{FF2B5EF4-FFF2-40B4-BE49-F238E27FC236}">
                  <a16:creationId xmlns:a16="http://schemas.microsoft.com/office/drawing/2014/main" id="{C8ABA081-28F7-49FD-987E-58CDD72FE8ED}"/>
                </a:ext>
              </a:extLst>
            </p:cNvPr>
            <p:cNvSpPr/>
            <p:nvPr/>
          </p:nvSpPr>
          <p:spPr>
            <a:xfrm flipH="1">
              <a:off x="5629125" y="3904075"/>
              <a:ext cx="74125" cy="22725"/>
            </a:xfrm>
            <a:custGeom>
              <a:avLst/>
              <a:gdLst/>
              <a:ahLst/>
              <a:cxnLst/>
              <a:rect l="l" t="t" r="r" b="b"/>
              <a:pathLst>
                <a:path w="2965" h="909" extrusionOk="0">
                  <a:moveTo>
                    <a:pt x="2964" y="1"/>
                  </a:moveTo>
                  <a:lnTo>
                    <a:pt x="104" y="523"/>
                  </a:lnTo>
                  <a:lnTo>
                    <a:pt x="1" y="876"/>
                  </a:lnTo>
                  <a:cubicBezTo>
                    <a:pt x="1" y="876"/>
                    <a:pt x="304" y="908"/>
                    <a:pt x="699" y="908"/>
                  </a:cubicBezTo>
                  <a:cubicBezTo>
                    <a:pt x="1075" y="908"/>
                    <a:pt x="1531" y="879"/>
                    <a:pt x="1897" y="756"/>
                  </a:cubicBezTo>
                  <a:cubicBezTo>
                    <a:pt x="2552" y="540"/>
                    <a:pt x="2941" y="187"/>
                    <a:pt x="2964" y="1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299;p43">
              <a:extLst>
                <a:ext uri="{FF2B5EF4-FFF2-40B4-BE49-F238E27FC236}">
                  <a16:creationId xmlns:a16="http://schemas.microsoft.com/office/drawing/2014/main" id="{45F5A353-C522-4E9B-A749-9B9B02C8A79E}"/>
                </a:ext>
              </a:extLst>
            </p:cNvPr>
            <p:cNvSpPr/>
            <p:nvPr/>
          </p:nvSpPr>
          <p:spPr>
            <a:xfrm flipH="1">
              <a:off x="5575250" y="3799150"/>
              <a:ext cx="62375" cy="23550"/>
            </a:xfrm>
            <a:custGeom>
              <a:avLst/>
              <a:gdLst/>
              <a:ahLst/>
              <a:cxnLst/>
              <a:rect l="l" t="t" r="r" b="b"/>
              <a:pathLst>
                <a:path w="2495" h="942" extrusionOk="0">
                  <a:moveTo>
                    <a:pt x="2266" y="0"/>
                  </a:moveTo>
                  <a:cubicBezTo>
                    <a:pt x="2132" y="0"/>
                    <a:pt x="1946" y="26"/>
                    <a:pt x="1733" y="83"/>
                  </a:cubicBezTo>
                  <a:lnTo>
                    <a:pt x="892" y="299"/>
                  </a:lnTo>
                  <a:cubicBezTo>
                    <a:pt x="453" y="412"/>
                    <a:pt x="74" y="605"/>
                    <a:pt x="50" y="725"/>
                  </a:cubicBezTo>
                  <a:lnTo>
                    <a:pt x="0" y="941"/>
                  </a:lnTo>
                  <a:lnTo>
                    <a:pt x="2435" y="312"/>
                  </a:lnTo>
                  <a:cubicBezTo>
                    <a:pt x="2435" y="312"/>
                    <a:pt x="2455" y="212"/>
                    <a:pt x="2481" y="93"/>
                  </a:cubicBezTo>
                  <a:cubicBezTo>
                    <a:pt x="2495" y="30"/>
                    <a:pt x="2412" y="0"/>
                    <a:pt x="2266" y="0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00;p43">
              <a:extLst>
                <a:ext uri="{FF2B5EF4-FFF2-40B4-BE49-F238E27FC236}">
                  <a16:creationId xmlns:a16="http://schemas.microsoft.com/office/drawing/2014/main" id="{C2A8CC2C-DEB1-4585-9DF8-5BDC74B8F25C}"/>
                </a:ext>
              </a:extLst>
            </p:cNvPr>
            <p:cNvSpPr/>
            <p:nvPr/>
          </p:nvSpPr>
          <p:spPr>
            <a:xfrm flipH="1">
              <a:off x="5566575" y="3779025"/>
              <a:ext cx="74625" cy="30200"/>
            </a:xfrm>
            <a:custGeom>
              <a:avLst/>
              <a:gdLst/>
              <a:ahLst/>
              <a:cxnLst/>
              <a:rect l="l" t="t" r="r" b="b"/>
              <a:pathLst>
                <a:path w="2985" h="1208" extrusionOk="0">
                  <a:moveTo>
                    <a:pt x="1975" y="1"/>
                  </a:moveTo>
                  <a:cubicBezTo>
                    <a:pt x="1899" y="1"/>
                    <a:pt x="1807" y="11"/>
                    <a:pt x="1697" y="36"/>
                  </a:cubicBezTo>
                  <a:cubicBezTo>
                    <a:pt x="958" y="199"/>
                    <a:pt x="795" y="735"/>
                    <a:pt x="795" y="735"/>
                  </a:cubicBezTo>
                  <a:cubicBezTo>
                    <a:pt x="795" y="735"/>
                    <a:pt x="636" y="781"/>
                    <a:pt x="439" y="835"/>
                  </a:cubicBezTo>
                  <a:cubicBezTo>
                    <a:pt x="243" y="891"/>
                    <a:pt x="66" y="997"/>
                    <a:pt x="43" y="1074"/>
                  </a:cubicBezTo>
                  <a:lnTo>
                    <a:pt x="0" y="1207"/>
                  </a:lnTo>
                  <a:lnTo>
                    <a:pt x="2940" y="435"/>
                  </a:lnTo>
                  <a:cubicBezTo>
                    <a:pt x="2940" y="435"/>
                    <a:pt x="2957" y="369"/>
                    <a:pt x="2974" y="296"/>
                  </a:cubicBezTo>
                  <a:cubicBezTo>
                    <a:pt x="2984" y="248"/>
                    <a:pt x="2934" y="222"/>
                    <a:pt x="2850" y="222"/>
                  </a:cubicBezTo>
                  <a:cubicBezTo>
                    <a:pt x="2801" y="222"/>
                    <a:pt x="2739" y="231"/>
                    <a:pt x="2671" y="249"/>
                  </a:cubicBezTo>
                  <a:lnTo>
                    <a:pt x="2335" y="342"/>
                  </a:lnTo>
                  <a:cubicBezTo>
                    <a:pt x="2335" y="342"/>
                    <a:pt x="2407" y="1"/>
                    <a:pt x="197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01;p43">
              <a:extLst>
                <a:ext uri="{FF2B5EF4-FFF2-40B4-BE49-F238E27FC236}">
                  <a16:creationId xmlns:a16="http://schemas.microsoft.com/office/drawing/2014/main" id="{1BAEC4A3-6AF6-463A-AAEA-F7F75A91EC65}"/>
                </a:ext>
              </a:extLst>
            </p:cNvPr>
            <p:cNvSpPr/>
            <p:nvPr/>
          </p:nvSpPr>
          <p:spPr>
            <a:xfrm flipH="1">
              <a:off x="5574825" y="3789975"/>
              <a:ext cx="51075" cy="27225"/>
            </a:xfrm>
            <a:custGeom>
              <a:avLst/>
              <a:gdLst/>
              <a:ahLst/>
              <a:cxnLst/>
              <a:rect l="l" t="t" r="r" b="b"/>
              <a:pathLst>
                <a:path w="2043" h="1089" extrusionOk="0">
                  <a:moveTo>
                    <a:pt x="2043" y="1"/>
                  </a:moveTo>
                  <a:lnTo>
                    <a:pt x="0" y="520"/>
                  </a:lnTo>
                  <a:lnTo>
                    <a:pt x="20" y="603"/>
                  </a:lnTo>
                  <a:cubicBezTo>
                    <a:pt x="71" y="589"/>
                    <a:pt x="112" y="584"/>
                    <a:pt x="145" y="584"/>
                  </a:cubicBezTo>
                  <a:cubicBezTo>
                    <a:pt x="244" y="584"/>
                    <a:pt x="265" y="638"/>
                    <a:pt x="250" y="716"/>
                  </a:cubicBezTo>
                  <a:cubicBezTo>
                    <a:pt x="230" y="822"/>
                    <a:pt x="167" y="1089"/>
                    <a:pt x="167" y="1089"/>
                  </a:cubicBezTo>
                  <a:lnTo>
                    <a:pt x="1470" y="746"/>
                  </a:lnTo>
                  <a:cubicBezTo>
                    <a:pt x="1470" y="746"/>
                    <a:pt x="1487" y="590"/>
                    <a:pt x="1533" y="377"/>
                  </a:cubicBezTo>
                  <a:cubicBezTo>
                    <a:pt x="1573" y="194"/>
                    <a:pt x="1687" y="157"/>
                    <a:pt x="1956" y="91"/>
                  </a:cubicBezTo>
                  <a:lnTo>
                    <a:pt x="204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02;p43">
              <a:extLst>
                <a:ext uri="{FF2B5EF4-FFF2-40B4-BE49-F238E27FC236}">
                  <a16:creationId xmlns:a16="http://schemas.microsoft.com/office/drawing/2014/main" id="{64CD699A-E804-42A2-95FC-F94A40F53935}"/>
                </a:ext>
              </a:extLst>
            </p:cNvPr>
            <p:cNvSpPr/>
            <p:nvPr/>
          </p:nvSpPr>
          <p:spPr>
            <a:xfrm flipH="1">
              <a:off x="5574375" y="3799625"/>
              <a:ext cx="62350" cy="23575"/>
            </a:xfrm>
            <a:custGeom>
              <a:avLst/>
              <a:gdLst/>
              <a:ahLst/>
              <a:cxnLst/>
              <a:rect l="l" t="t" r="r" b="b"/>
              <a:pathLst>
                <a:path w="2494" h="943" extrusionOk="0">
                  <a:moveTo>
                    <a:pt x="2267" y="0"/>
                  </a:moveTo>
                  <a:cubicBezTo>
                    <a:pt x="2133" y="0"/>
                    <a:pt x="1946" y="28"/>
                    <a:pt x="1734" y="84"/>
                  </a:cubicBezTo>
                  <a:lnTo>
                    <a:pt x="893" y="300"/>
                  </a:lnTo>
                  <a:cubicBezTo>
                    <a:pt x="449" y="416"/>
                    <a:pt x="74" y="606"/>
                    <a:pt x="47" y="726"/>
                  </a:cubicBezTo>
                  <a:lnTo>
                    <a:pt x="1" y="942"/>
                  </a:lnTo>
                  <a:lnTo>
                    <a:pt x="2432" y="313"/>
                  </a:lnTo>
                  <a:cubicBezTo>
                    <a:pt x="2432" y="313"/>
                    <a:pt x="2456" y="213"/>
                    <a:pt x="2482" y="94"/>
                  </a:cubicBezTo>
                  <a:cubicBezTo>
                    <a:pt x="2494" y="32"/>
                    <a:pt x="2411" y="0"/>
                    <a:pt x="22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03;p43">
              <a:extLst>
                <a:ext uri="{FF2B5EF4-FFF2-40B4-BE49-F238E27FC236}">
                  <a16:creationId xmlns:a16="http://schemas.microsoft.com/office/drawing/2014/main" id="{3A972245-A434-4EEA-8A08-178812F3DE85}"/>
                </a:ext>
              </a:extLst>
            </p:cNvPr>
            <p:cNvSpPr/>
            <p:nvPr/>
          </p:nvSpPr>
          <p:spPr>
            <a:xfrm flipH="1">
              <a:off x="5615425" y="3855475"/>
              <a:ext cx="263125" cy="67675"/>
            </a:xfrm>
            <a:custGeom>
              <a:avLst/>
              <a:gdLst/>
              <a:ahLst/>
              <a:cxnLst/>
              <a:rect l="l" t="t" r="r" b="b"/>
              <a:pathLst>
                <a:path w="10525" h="2707" extrusionOk="0">
                  <a:moveTo>
                    <a:pt x="7653" y="0"/>
                  </a:moveTo>
                  <a:cubicBezTo>
                    <a:pt x="7571" y="0"/>
                    <a:pt x="7345" y="35"/>
                    <a:pt x="7205" y="394"/>
                  </a:cubicBezTo>
                  <a:cubicBezTo>
                    <a:pt x="7041" y="819"/>
                    <a:pt x="6575" y="1129"/>
                    <a:pt x="6137" y="1129"/>
                  </a:cubicBezTo>
                  <a:cubicBezTo>
                    <a:pt x="6115" y="1129"/>
                    <a:pt x="6093" y="1128"/>
                    <a:pt x="6071" y="1126"/>
                  </a:cubicBezTo>
                  <a:cubicBezTo>
                    <a:pt x="5619" y="1090"/>
                    <a:pt x="1750" y="401"/>
                    <a:pt x="1750" y="401"/>
                  </a:cubicBezTo>
                  <a:lnTo>
                    <a:pt x="0" y="1805"/>
                  </a:lnTo>
                  <a:cubicBezTo>
                    <a:pt x="682" y="2018"/>
                    <a:pt x="4644" y="2467"/>
                    <a:pt x="6141" y="2573"/>
                  </a:cubicBezTo>
                  <a:cubicBezTo>
                    <a:pt x="6377" y="2590"/>
                    <a:pt x="6614" y="2613"/>
                    <a:pt x="6849" y="2643"/>
                  </a:cubicBezTo>
                  <a:cubicBezTo>
                    <a:pt x="7205" y="2690"/>
                    <a:pt x="7565" y="2706"/>
                    <a:pt x="7764" y="2706"/>
                  </a:cubicBezTo>
                  <a:cubicBezTo>
                    <a:pt x="8496" y="2706"/>
                    <a:pt x="9551" y="2610"/>
                    <a:pt x="10093" y="1788"/>
                  </a:cubicBezTo>
                  <a:cubicBezTo>
                    <a:pt x="10525" y="1134"/>
                    <a:pt x="10057" y="810"/>
                    <a:pt x="9543" y="810"/>
                  </a:cubicBezTo>
                  <a:cubicBezTo>
                    <a:pt x="9412" y="810"/>
                    <a:pt x="9278" y="831"/>
                    <a:pt x="9155" y="873"/>
                  </a:cubicBezTo>
                  <a:cubicBezTo>
                    <a:pt x="8948" y="943"/>
                    <a:pt x="8683" y="972"/>
                    <a:pt x="8426" y="972"/>
                  </a:cubicBezTo>
                  <a:cubicBezTo>
                    <a:pt x="7936" y="972"/>
                    <a:pt x="7476" y="868"/>
                    <a:pt x="7505" y="750"/>
                  </a:cubicBezTo>
                  <a:cubicBezTo>
                    <a:pt x="7548" y="568"/>
                    <a:pt x="7684" y="2"/>
                    <a:pt x="7684" y="2"/>
                  </a:cubicBezTo>
                  <a:cubicBezTo>
                    <a:pt x="7684" y="2"/>
                    <a:pt x="7673" y="0"/>
                    <a:pt x="765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04;p43">
              <a:extLst>
                <a:ext uri="{FF2B5EF4-FFF2-40B4-BE49-F238E27FC236}">
                  <a16:creationId xmlns:a16="http://schemas.microsoft.com/office/drawing/2014/main" id="{D34C8F35-1E94-46F2-BE9A-EC7C713D6F4F}"/>
                </a:ext>
              </a:extLst>
            </p:cNvPr>
            <p:cNvSpPr/>
            <p:nvPr/>
          </p:nvSpPr>
          <p:spPr>
            <a:xfrm flipH="1">
              <a:off x="5538175" y="3829900"/>
              <a:ext cx="67950" cy="78150"/>
            </a:xfrm>
            <a:custGeom>
              <a:avLst/>
              <a:gdLst/>
              <a:ahLst/>
              <a:cxnLst/>
              <a:rect l="l" t="t" r="r" b="b"/>
              <a:pathLst>
                <a:path w="2718" h="3126" extrusionOk="0">
                  <a:moveTo>
                    <a:pt x="2495" y="1"/>
                  </a:moveTo>
                  <a:cubicBezTo>
                    <a:pt x="2423" y="1"/>
                    <a:pt x="2341" y="42"/>
                    <a:pt x="2266" y="127"/>
                  </a:cubicBezTo>
                  <a:cubicBezTo>
                    <a:pt x="2266" y="127"/>
                    <a:pt x="2060" y="855"/>
                    <a:pt x="2013" y="1032"/>
                  </a:cubicBezTo>
                  <a:cubicBezTo>
                    <a:pt x="1964" y="1205"/>
                    <a:pt x="1298" y="1520"/>
                    <a:pt x="879" y="1637"/>
                  </a:cubicBezTo>
                  <a:cubicBezTo>
                    <a:pt x="460" y="1750"/>
                    <a:pt x="1" y="1887"/>
                    <a:pt x="200" y="2475"/>
                  </a:cubicBezTo>
                  <a:cubicBezTo>
                    <a:pt x="373" y="2987"/>
                    <a:pt x="996" y="3126"/>
                    <a:pt x="1362" y="3126"/>
                  </a:cubicBezTo>
                  <a:cubicBezTo>
                    <a:pt x="1384" y="3126"/>
                    <a:pt x="1405" y="3125"/>
                    <a:pt x="1425" y="3124"/>
                  </a:cubicBezTo>
                  <a:cubicBezTo>
                    <a:pt x="1777" y="3111"/>
                    <a:pt x="2256" y="2774"/>
                    <a:pt x="2446" y="2232"/>
                  </a:cubicBezTo>
                  <a:cubicBezTo>
                    <a:pt x="2689" y="1540"/>
                    <a:pt x="2558" y="802"/>
                    <a:pt x="2655" y="399"/>
                  </a:cubicBezTo>
                  <a:cubicBezTo>
                    <a:pt x="2717" y="138"/>
                    <a:pt x="2625" y="1"/>
                    <a:pt x="249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622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0" name="Google Shape;5050;p37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1" name="Google Shape;5051;p37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2" name="Google Shape;5052;p37"/>
          <p:cNvSpPr/>
          <p:nvPr/>
        </p:nvSpPr>
        <p:spPr>
          <a:xfrm>
            <a:off x="3644401" y="3374842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3" name="Google Shape;5053;p37"/>
          <p:cNvSpPr/>
          <p:nvPr/>
        </p:nvSpPr>
        <p:spPr>
          <a:xfrm>
            <a:off x="3654165" y="3395819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4" name="Google Shape;5054;p37"/>
          <p:cNvSpPr/>
          <p:nvPr/>
        </p:nvSpPr>
        <p:spPr>
          <a:xfrm>
            <a:off x="3647519" y="3522784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5" name="Google Shape;5055;p37"/>
          <p:cNvSpPr/>
          <p:nvPr/>
        </p:nvSpPr>
        <p:spPr>
          <a:xfrm>
            <a:off x="3655992" y="3699704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6" name="Google Shape;5056;p37"/>
          <p:cNvSpPr/>
          <p:nvPr/>
        </p:nvSpPr>
        <p:spPr>
          <a:xfrm>
            <a:off x="3652432" y="3549935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7" name="Google Shape;5057;p37"/>
          <p:cNvSpPr/>
          <p:nvPr/>
        </p:nvSpPr>
        <p:spPr>
          <a:xfrm>
            <a:off x="3711269" y="3618851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8" name="Google Shape;5058;p37"/>
          <p:cNvSpPr/>
          <p:nvPr/>
        </p:nvSpPr>
        <p:spPr>
          <a:xfrm>
            <a:off x="1363398" y="3400481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9" name="Google Shape;5059;p37"/>
          <p:cNvSpPr/>
          <p:nvPr/>
        </p:nvSpPr>
        <p:spPr>
          <a:xfrm>
            <a:off x="1913908" y="3486279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0" name="Google Shape;5060;p37"/>
          <p:cNvSpPr/>
          <p:nvPr/>
        </p:nvSpPr>
        <p:spPr>
          <a:xfrm>
            <a:off x="1914034" y="3483035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1" name="Google Shape;5061;p37"/>
          <p:cNvSpPr/>
          <p:nvPr/>
        </p:nvSpPr>
        <p:spPr>
          <a:xfrm>
            <a:off x="2372666" y="3847930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2" name="Google Shape;5062;p37"/>
          <p:cNvSpPr/>
          <p:nvPr/>
        </p:nvSpPr>
        <p:spPr>
          <a:xfrm>
            <a:off x="2372666" y="3742037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3" name="Google Shape;5063;p37"/>
          <p:cNvSpPr/>
          <p:nvPr/>
        </p:nvSpPr>
        <p:spPr>
          <a:xfrm>
            <a:off x="1638716" y="3848056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4" name="Google Shape;5064;p37"/>
          <p:cNvSpPr/>
          <p:nvPr/>
        </p:nvSpPr>
        <p:spPr>
          <a:xfrm>
            <a:off x="1638716" y="3742037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5" name="Google Shape;5065;p37"/>
          <p:cNvSpPr/>
          <p:nvPr/>
        </p:nvSpPr>
        <p:spPr>
          <a:xfrm>
            <a:off x="2556200" y="3411694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6" name="Google Shape;5066;p37"/>
          <p:cNvSpPr/>
          <p:nvPr/>
        </p:nvSpPr>
        <p:spPr>
          <a:xfrm>
            <a:off x="2556200" y="3848056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7" name="Google Shape;5067;p37"/>
          <p:cNvSpPr/>
          <p:nvPr/>
        </p:nvSpPr>
        <p:spPr>
          <a:xfrm>
            <a:off x="3080221" y="1683284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8" name="Google Shape;5068;p37"/>
          <p:cNvSpPr/>
          <p:nvPr/>
        </p:nvSpPr>
        <p:spPr>
          <a:xfrm>
            <a:off x="3080221" y="1683252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9" name="Google Shape;5069;p37"/>
          <p:cNvSpPr/>
          <p:nvPr/>
        </p:nvSpPr>
        <p:spPr>
          <a:xfrm>
            <a:off x="3124412" y="1875700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0" name="Google Shape;5070;p37"/>
          <p:cNvSpPr/>
          <p:nvPr/>
        </p:nvSpPr>
        <p:spPr>
          <a:xfrm>
            <a:off x="2450968" y="1687158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1" name="Google Shape;5071;p37"/>
          <p:cNvSpPr/>
          <p:nvPr/>
        </p:nvSpPr>
        <p:spPr>
          <a:xfrm>
            <a:off x="2938168" y="1687189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2" name="Google Shape;5072;p37"/>
          <p:cNvSpPr/>
          <p:nvPr/>
        </p:nvSpPr>
        <p:spPr>
          <a:xfrm>
            <a:off x="2454559" y="2208594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3" name="Google Shape;5073;p37"/>
          <p:cNvSpPr/>
          <p:nvPr/>
        </p:nvSpPr>
        <p:spPr>
          <a:xfrm>
            <a:off x="2519380" y="1930222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4" name="Google Shape;5074;p37"/>
          <p:cNvSpPr/>
          <p:nvPr/>
        </p:nvSpPr>
        <p:spPr>
          <a:xfrm>
            <a:off x="2750255" y="1702938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5" name="Google Shape;5075;p37"/>
          <p:cNvSpPr/>
          <p:nvPr/>
        </p:nvSpPr>
        <p:spPr>
          <a:xfrm>
            <a:off x="2583981" y="1763948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37"/>
          <p:cNvSpPr/>
          <p:nvPr/>
        </p:nvSpPr>
        <p:spPr>
          <a:xfrm>
            <a:off x="2805785" y="2074983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7" name="Google Shape;5077;p37"/>
          <p:cNvSpPr/>
          <p:nvPr/>
        </p:nvSpPr>
        <p:spPr>
          <a:xfrm>
            <a:off x="2834637" y="2323465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8" name="Google Shape;5078;p37"/>
          <p:cNvSpPr/>
          <p:nvPr/>
        </p:nvSpPr>
        <p:spPr>
          <a:xfrm>
            <a:off x="2805785" y="2155679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9" name="Google Shape;5079;p37"/>
          <p:cNvSpPr/>
          <p:nvPr/>
        </p:nvSpPr>
        <p:spPr>
          <a:xfrm>
            <a:off x="2906765" y="2076621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0" name="Google Shape;5080;p37"/>
          <p:cNvSpPr/>
          <p:nvPr/>
        </p:nvSpPr>
        <p:spPr>
          <a:xfrm>
            <a:off x="2973981" y="2081283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1" name="Google Shape;5081;p37"/>
          <p:cNvSpPr/>
          <p:nvPr/>
        </p:nvSpPr>
        <p:spPr>
          <a:xfrm>
            <a:off x="2848117" y="2088559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2" name="Google Shape;5082;p37"/>
          <p:cNvSpPr/>
          <p:nvPr/>
        </p:nvSpPr>
        <p:spPr>
          <a:xfrm>
            <a:off x="2990580" y="2147710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3" name="Google Shape;5083;p37"/>
          <p:cNvSpPr/>
          <p:nvPr/>
        </p:nvSpPr>
        <p:spPr>
          <a:xfrm>
            <a:off x="2838668" y="2075015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4" name="Google Shape;5084;p37"/>
          <p:cNvSpPr/>
          <p:nvPr/>
        </p:nvSpPr>
        <p:spPr>
          <a:xfrm>
            <a:off x="2843991" y="2096811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5" name="Google Shape;5085;p37"/>
          <p:cNvSpPr/>
          <p:nvPr/>
        </p:nvSpPr>
        <p:spPr>
          <a:xfrm>
            <a:off x="2913159" y="2155301"/>
            <a:ext cx="58365" cy="125203"/>
          </a:xfrm>
          <a:custGeom>
            <a:avLst/>
            <a:gdLst/>
            <a:ahLst/>
            <a:cxnLst/>
            <a:rect l="l" t="t" r="r" b="b"/>
            <a:pathLst>
              <a:path w="1853" h="3975" extrusionOk="0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6" name="Google Shape;5086;p37"/>
          <p:cNvSpPr/>
          <p:nvPr/>
        </p:nvSpPr>
        <p:spPr>
          <a:xfrm>
            <a:off x="1817935" y="1556350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7" name="Google Shape;5087;p37"/>
          <p:cNvSpPr/>
          <p:nvPr/>
        </p:nvSpPr>
        <p:spPr>
          <a:xfrm>
            <a:off x="1672386" y="2041344"/>
            <a:ext cx="841267" cy="1006786"/>
          </a:xfrm>
          <a:custGeom>
            <a:avLst/>
            <a:gdLst/>
            <a:ahLst/>
            <a:cxnLst/>
            <a:rect l="l" t="t" r="r" b="b"/>
            <a:pathLst>
              <a:path w="26709" h="31964" extrusionOk="0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8" name="Google Shape;5088;p37"/>
          <p:cNvSpPr/>
          <p:nvPr/>
        </p:nvSpPr>
        <p:spPr>
          <a:xfrm>
            <a:off x="1673363" y="2798726"/>
            <a:ext cx="191725" cy="177173"/>
          </a:xfrm>
          <a:custGeom>
            <a:avLst/>
            <a:gdLst/>
            <a:ahLst/>
            <a:cxnLst/>
            <a:rect l="l" t="t" r="r" b="b"/>
            <a:pathLst>
              <a:path w="6087" h="5625" extrusionOk="0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9" name="Google Shape;5089;p37"/>
          <p:cNvSpPr/>
          <p:nvPr/>
        </p:nvSpPr>
        <p:spPr>
          <a:xfrm>
            <a:off x="1672701" y="2468037"/>
            <a:ext cx="215632" cy="224294"/>
          </a:xfrm>
          <a:custGeom>
            <a:avLst/>
            <a:gdLst/>
            <a:ahLst/>
            <a:cxnLst/>
            <a:rect l="l" t="t" r="r" b="b"/>
            <a:pathLst>
              <a:path w="6846" h="7121" extrusionOk="0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0" name="Google Shape;5090;p37"/>
          <p:cNvSpPr/>
          <p:nvPr/>
        </p:nvSpPr>
        <p:spPr>
          <a:xfrm>
            <a:off x="1835605" y="2152876"/>
            <a:ext cx="255476" cy="191599"/>
          </a:xfrm>
          <a:custGeom>
            <a:avLst/>
            <a:gdLst/>
            <a:ahLst/>
            <a:cxnLst/>
            <a:rect l="l" t="t" r="r" b="b"/>
            <a:pathLst>
              <a:path w="8111" h="6083" extrusionOk="0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1" name="Google Shape;5091;p37"/>
          <p:cNvSpPr/>
          <p:nvPr/>
        </p:nvSpPr>
        <p:spPr>
          <a:xfrm>
            <a:off x="2103427" y="2041344"/>
            <a:ext cx="251224" cy="129234"/>
          </a:xfrm>
          <a:custGeom>
            <a:avLst/>
            <a:gdLst/>
            <a:ahLst/>
            <a:cxnLst/>
            <a:rect l="l" t="t" r="r" b="b"/>
            <a:pathLst>
              <a:path w="7976" h="4103" extrusionOk="0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2" name="Google Shape;5092;p37"/>
          <p:cNvSpPr/>
          <p:nvPr/>
        </p:nvSpPr>
        <p:spPr>
          <a:xfrm>
            <a:off x="1825841" y="2130324"/>
            <a:ext cx="693008" cy="919192"/>
          </a:xfrm>
          <a:custGeom>
            <a:avLst/>
            <a:gdLst/>
            <a:ahLst/>
            <a:cxnLst/>
            <a:rect l="l" t="t" r="r" b="b"/>
            <a:pathLst>
              <a:path w="22002" h="29183" extrusionOk="0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3" name="Google Shape;5093;p37"/>
          <p:cNvSpPr/>
          <p:nvPr/>
        </p:nvSpPr>
        <p:spPr>
          <a:xfrm>
            <a:off x="2326050" y="2114953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4" name="Google Shape;5094;p37"/>
          <p:cNvSpPr/>
          <p:nvPr/>
        </p:nvSpPr>
        <p:spPr>
          <a:xfrm>
            <a:off x="2041283" y="2446304"/>
            <a:ext cx="208891" cy="269493"/>
          </a:xfrm>
          <a:custGeom>
            <a:avLst/>
            <a:gdLst/>
            <a:ahLst/>
            <a:cxnLst/>
            <a:rect l="l" t="t" r="r" b="b"/>
            <a:pathLst>
              <a:path w="6632" h="8556" extrusionOk="0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5" name="Google Shape;5095;p37"/>
          <p:cNvSpPr/>
          <p:nvPr/>
        </p:nvSpPr>
        <p:spPr>
          <a:xfrm>
            <a:off x="2070103" y="2694785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6" name="Google Shape;5096;p37"/>
          <p:cNvSpPr/>
          <p:nvPr/>
        </p:nvSpPr>
        <p:spPr>
          <a:xfrm>
            <a:off x="2041283" y="2527000"/>
            <a:ext cx="176229" cy="188796"/>
          </a:xfrm>
          <a:custGeom>
            <a:avLst/>
            <a:gdLst/>
            <a:ahLst/>
            <a:cxnLst/>
            <a:rect l="l" t="t" r="r" b="b"/>
            <a:pathLst>
              <a:path w="5595" h="5994" extrusionOk="0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7" name="Google Shape;5097;p37"/>
          <p:cNvSpPr/>
          <p:nvPr/>
        </p:nvSpPr>
        <p:spPr>
          <a:xfrm>
            <a:off x="2143082" y="2448131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8" name="Google Shape;5098;p37"/>
          <p:cNvSpPr/>
          <p:nvPr/>
        </p:nvSpPr>
        <p:spPr>
          <a:xfrm>
            <a:off x="2209541" y="2452603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9" name="Google Shape;5099;p37"/>
          <p:cNvSpPr/>
          <p:nvPr/>
        </p:nvSpPr>
        <p:spPr>
          <a:xfrm>
            <a:off x="2083332" y="2459879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0" name="Google Shape;5100;p37"/>
          <p:cNvSpPr/>
          <p:nvPr/>
        </p:nvSpPr>
        <p:spPr>
          <a:xfrm>
            <a:off x="2226140" y="2494841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1" name="Google Shape;5101;p37"/>
          <p:cNvSpPr/>
          <p:nvPr/>
        </p:nvSpPr>
        <p:spPr>
          <a:xfrm>
            <a:off x="2074103" y="2446304"/>
            <a:ext cx="176071" cy="163378"/>
          </a:xfrm>
          <a:custGeom>
            <a:avLst/>
            <a:gdLst/>
            <a:ahLst/>
            <a:cxnLst/>
            <a:rect l="l" t="t" r="r" b="b"/>
            <a:pathLst>
              <a:path w="5590" h="5187" extrusionOk="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2" name="Google Shape;5102;p37"/>
          <p:cNvSpPr/>
          <p:nvPr/>
        </p:nvSpPr>
        <p:spPr>
          <a:xfrm>
            <a:off x="2079426" y="2468100"/>
            <a:ext cx="197678" cy="255193"/>
          </a:xfrm>
          <a:custGeom>
            <a:avLst/>
            <a:gdLst/>
            <a:ahLst/>
            <a:cxnLst/>
            <a:rect l="l" t="t" r="r" b="b"/>
            <a:pathLst>
              <a:path w="6276" h="8102" extrusionOk="0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3" name="Google Shape;5103;p37"/>
          <p:cNvSpPr/>
          <p:nvPr/>
        </p:nvSpPr>
        <p:spPr>
          <a:xfrm>
            <a:off x="2149602" y="2532732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4" name="Google Shape;5104;p37"/>
          <p:cNvSpPr/>
          <p:nvPr/>
        </p:nvSpPr>
        <p:spPr>
          <a:xfrm>
            <a:off x="1551279" y="2565804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5" name="Google Shape;5105;p37"/>
          <p:cNvSpPr/>
          <p:nvPr/>
        </p:nvSpPr>
        <p:spPr>
          <a:xfrm>
            <a:off x="1551279" y="2565773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6" name="Google Shape;5106;p37"/>
          <p:cNvSpPr/>
          <p:nvPr/>
        </p:nvSpPr>
        <p:spPr>
          <a:xfrm>
            <a:off x="1596887" y="2757559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7" name="Google Shape;5107;p37"/>
          <p:cNvSpPr/>
          <p:nvPr/>
        </p:nvSpPr>
        <p:spPr>
          <a:xfrm>
            <a:off x="923444" y="2569080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8" name="Google Shape;5108;p37"/>
          <p:cNvSpPr/>
          <p:nvPr/>
        </p:nvSpPr>
        <p:spPr>
          <a:xfrm>
            <a:off x="1279804" y="2951992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9" name="Google Shape;5109;p37"/>
          <p:cNvSpPr/>
          <p:nvPr/>
        </p:nvSpPr>
        <p:spPr>
          <a:xfrm>
            <a:off x="1345255" y="3204599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0" name="Google Shape;5110;p37"/>
          <p:cNvSpPr/>
          <p:nvPr/>
        </p:nvSpPr>
        <p:spPr>
          <a:xfrm>
            <a:off x="1279804" y="3032656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1" name="Google Shape;5111;p37"/>
          <p:cNvSpPr/>
          <p:nvPr/>
        </p:nvSpPr>
        <p:spPr>
          <a:xfrm>
            <a:off x="1381005" y="2954039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2" name="Google Shape;5112;p37"/>
          <p:cNvSpPr/>
          <p:nvPr/>
        </p:nvSpPr>
        <p:spPr>
          <a:xfrm>
            <a:off x="1448000" y="2958260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3" name="Google Shape;5113;p37"/>
          <p:cNvSpPr/>
          <p:nvPr/>
        </p:nvSpPr>
        <p:spPr>
          <a:xfrm>
            <a:off x="1321695" y="2965630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37"/>
          <p:cNvSpPr/>
          <p:nvPr/>
        </p:nvSpPr>
        <p:spPr>
          <a:xfrm>
            <a:off x="1464945" y="3025412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37"/>
          <p:cNvSpPr/>
          <p:nvPr/>
        </p:nvSpPr>
        <p:spPr>
          <a:xfrm>
            <a:off x="1312593" y="2951960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6" name="Google Shape;5116;p37"/>
          <p:cNvSpPr/>
          <p:nvPr/>
        </p:nvSpPr>
        <p:spPr>
          <a:xfrm>
            <a:off x="1317884" y="2973882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7" name="Google Shape;5117;p37"/>
          <p:cNvSpPr/>
          <p:nvPr/>
        </p:nvSpPr>
        <p:spPr>
          <a:xfrm>
            <a:off x="1387210" y="3041727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8" name="Google Shape;5118;p37"/>
          <p:cNvSpPr/>
          <p:nvPr/>
        </p:nvSpPr>
        <p:spPr>
          <a:xfrm>
            <a:off x="1410644" y="2569049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9" name="Google Shape;5119;p37"/>
          <p:cNvSpPr/>
          <p:nvPr/>
        </p:nvSpPr>
        <p:spPr>
          <a:xfrm>
            <a:off x="927034" y="3090422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0" name="Google Shape;5120;p37"/>
          <p:cNvSpPr/>
          <p:nvPr/>
        </p:nvSpPr>
        <p:spPr>
          <a:xfrm>
            <a:off x="991887" y="2812081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1" name="Google Shape;5121;p37"/>
          <p:cNvSpPr/>
          <p:nvPr/>
        </p:nvSpPr>
        <p:spPr>
          <a:xfrm>
            <a:off x="1222762" y="2584766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2" name="Google Shape;5122;p37"/>
          <p:cNvSpPr/>
          <p:nvPr/>
        </p:nvSpPr>
        <p:spPr>
          <a:xfrm>
            <a:off x="1056488" y="2645870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3" name="Google Shape;5123;p37"/>
          <p:cNvSpPr/>
          <p:nvPr/>
        </p:nvSpPr>
        <p:spPr>
          <a:xfrm>
            <a:off x="813550" y="2438808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37"/>
          <p:cNvSpPr/>
          <p:nvPr/>
        </p:nvSpPr>
        <p:spPr>
          <a:xfrm>
            <a:off x="3616494" y="2197885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5" name="Google Shape;5125;p37"/>
          <p:cNvSpPr/>
          <p:nvPr/>
        </p:nvSpPr>
        <p:spPr>
          <a:xfrm>
            <a:off x="3620148" y="2211744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37"/>
          <p:cNvSpPr/>
          <p:nvPr/>
        </p:nvSpPr>
        <p:spPr>
          <a:xfrm>
            <a:off x="3324766" y="3684082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7" name="Google Shape;5127;p37"/>
          <p:cNvSpPr/>
          <p:nvPr/>
        </p:nvSpPr>
        <p:spPr>
          <a:xfrm>
            <a:off x="3354846" y="3636143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8" name="Google Shape;5128;p37"/>
          <p:cNvSpPr/>
          <p:nvPr/>
        </p:nvSpPr>
        <p:spPr>
          <a:xfrm>
            <a:off x="3505214" y="3751990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9" name="Google Shape;5129;p37"/>
          <p:cNvSpPr/>
          <p:nvPr/>
        </p:nvSpPr>
        <p:spPr>
          <a:xfrm>
            <a:off x="3532522" y="3703043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0" name="Google Shape;5130;p37"/>
          <p:cNvSpPr/>
          <p:nvPr/>
        </p:nvSpPr>
        <p:spPr>
          <a:xfrm>
            <a:off x="3346940" y="2817404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1" name="Google Shape;5131;p37"/>
          <p:cNvSpPr/>
          <p:nvPr/>
        </p:nvSpPr>
        <p:spPr>
          <a:xfrm>
            <a:off x="3402312" y="2933849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2" name="Google Shape;5132;p37"/>
          <p:cNvSpPr/>
          <p:nvPr/>
        </p:nvSpPr>
        <p:spPr>
          <a:xfrm>
            <a:off x="3623329" y="2671100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3" name="Google Shape;5133;p37"/>
          <p:cNvSpPr/>
          <p:nvPr/>
        </p:nvSpPr>
        <p:spPr>
          <a:xfrm>
            <a:off x="3286024" y="2638846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4" name="Google Shape;5134;p37"/>
          <p:cNvSpPr/>
          <p:nvPr/>
        </p:nvSpPr>
        <p:spPr>
          <a:xfrm>
            <a:off x="3315191" y="2478022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5" name="Google Shape;5135;p37"/>
          <p:cNvSpPr/>
          <p:nvPr/>
        </p:nvSpPr>
        <p:spPr>
          <a:xfrm>
            <a:off x="3376359" y="2478022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6" name="Google Shape;5136;p37"/>
          <p:cNvSpPr/>
          <p:nvPr/>
        </p:nvSpPr>
        <p:spPr>
          <a:xfrm>
            <a:off x="3586414" y="2480730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7" name="Google Shape;5137;p37"/>
          <p:cNvSpPr/>
          <p:nvPr/>
        </p:nvSpPr>
        <p:spPr>
          <a:xfrm>
            <a:off x="3612588" y="2720613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8" name="Google Shape;5138;p37"/>
          <p:cNvSpPr/>
          <p:nvPr/>
        </p:nvSpPr>
        <p:spPr>
          <a:xfrm>
            <a:off x="3602352" y="2638846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9" name="Google Shape;5139;p37"/>
          <p:cNvSpPr/>
          <p:nvPr/>
        </p:nvSpPr>
        <p:spPr>
          <a:xfrm>
            <a:off x="3404706" y="2241918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0" name="Google Shape;5140;p37"/>
          <p:cNvSpPr/>
          <p:nvPr/>
        </p:nvSpPr>
        <p:spPr>
          <a:xfrm>
            <a:off x="3476300" y="2335969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1" name="Google Shape;5141;p37"/>
          <p:cNvSpPr/>
          <p:nvPr/>
        </p:nvSpPr>
        <p:spPr>
          <a:xfrm>
            <a:off x="3456078" y="2396916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2" name="Google Shape;5142;p37"/>
          <p:cNvSpPr/>
          <p:nvPr/>
        </p:nvSpPr>
        <p:spPr>
          <a:xfrm>
            <a:off x="3408927" y="2304094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3" name="Google Shape;5143;p37"/>
          <p:cNvSpPr/>
          <p:nvPr/>
        </p:nvSpPr>
        <p:spPr>
          <a:xfrm>
            <a:off x="3415226" y="2330205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4" name="Google Shape;5144;p37"/>
          <p:cNvSpPr/>
          <p:nvPr/>
        </p:nvSpPr>
        <p:spPr>
          <a:xfrm>
            <a:off x="3426408" y="2333575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5" name="Google Shape;5145;p37"/>
          <p:cNvSpPr/>
          <p:nvPr/>
        </p:nvSpPr>
        <p:spPr>
          <a:xfrm>
            <a:off x="3487481" y="2409799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6" name="Google Shape;5146;p37"/>
          <p:cNvSpPr/>
          <p:nvPr/>
        </p:nvSpPr>
        <p:spPr>
          <a:xfrm>
            <a:off x="3157295" y="2634405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7" name="Google Shape;5147;p37"/>
          <p:cNvSpPr/>
          <p:nvPr/>
        </p:nvSpPr>
        <p:spPr>
          <a:xfrm>
            <a:off x="3212573" y="2822507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8" name="Google Shape;5148;p37"/>
          <p:cNvSpPr/>
          <p:nvPr/>
        </p:nvSpPr>
        <p:spPr>
          <a:xfrm>
            <a:off x="3308387" y="2831389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9" name="Google Shape;5149;p37"/>
          <p:cNvSpPr/>
          <p:nvPr/>
        </p:nvSpPr>
        <p:spPr>
          <a:xfrm>
            <a:off x="3221959" y="2663068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0" name="Google Shape;5150;p37"/>
          <p:cNvSpPr/>
          <p:nvPr/>
        </p:nvSpPr>
        <p:spPr>
          <a:xfrm>
            <a:off x="3208069" y="2630878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1" name="Google Shape;5151;p37"/>
          <p:cNvSpPr/>
          <p:nvPr/>
        </p:nvSpPr>
        <p:spPr>
          <a:xfrm>
            <a:off x="3221266" y="2648422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2" name="Google Shape;5152;p37"/>
          <p:cNvSpPr/>
          <p:nvPr/>
        </p:nvSpPr>
        <p:spPr>
          <a:xfrm>
            <a:off x="3220478" y="2663918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3" name="Google Shape;5153;p37"/>
          <p:cNvSpPr/>
          <p:nvPr/>
        </p:nvSpPr>
        <p:spPr>
          <a:xfrm>
            <a:off x="3286402" y="2753559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4" name="Google Shape;5154;p37"/>
          <p:cNvSpPr/>
          <p:nvPr/>
        </p:nvSpPr>
        <p:spPr>
          <a:xfrm>
            <a:off x="3162492" y="2712424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5" name="Google Shape;5155;p37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진행 계획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156" name="Google Shape;5156;p37"/>
          <p:cNvSpPr txBox="1">
            <a:spLocks noGrp="1"/>
          </p:cNvSpPr>
          <p:nvPr>
            <p:ph type="subTitle" idx="1"/>
          </p:nvPr>
        </p:nvSpPr>
        <p:spPr>
          <a:xfrm>
            <a:off x="4736030" y="1579148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조장</a:t>
            </a:r>
            <a:r>
              <a:rPr lang="en-US" altLang="ko-KR" dirty="0"/>
              <a:t>, </a:t>
            </a:r>
            <a:r>
              <a:rPr lang="ko-KR" altLang="en-US" dirty="0"/>
              <a:t>공공 </a:t>
            </a:r>
            <a:r>
              <a:rPr lang="en-US" altLang="ko-KR" dirty="0"/>
              <a:t>API 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게임 알고리즘 구현</a:t>
            </a:r>
            <a:r>
              <a:rPr lang="en-US" altLang="ko-KR" dirty="0"/>
              <a:t>, </a:t>
            </a:r>
            <a:r>
              <a:rPr lang="ko-KR" altLang="en-US" dirty="0"/>
              <a:t>서버 구축</a:t>
            </a:r>
            <a:r>
              <a:rPr lang="en-US" altLang="ko-KR" dirty="0"/>
              <a:t>, </a:t>
            </a:r>
            <a:r>
              <a:rPr lang="ko-KR" altLang="en-US" dirty="0"/>
              <a:t>패킷 분석</a:t>
            </a:r>
            <a:endParaRPr dirty="0"/>
          </a:p>
        </p:txBody>
      </p:sp>
      <p:sp>
        <p:nvSpPr>
          <p:cNvPr id="5157" name="Google Shape;5157;p37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강성민</a:t>
            </a:r>
            <a:endParaRPr dirty="0"/>
          </a:p>
        </p:txBody>
      </p:sp>
      <p:sp>
        <p:nvSpPr>
          <p:cNvPr id="5158" name="Google Shape;5158;p37"/>
          <p:cNvSpPr txBox="1">
            <a:spLocks noGrp="1"/>
          </p:cNvSpPr>
          <p:nvPr>
            <p:ph type="subTitle" idx="3"/>
          </p:nvPr>
        </p:nvSpPr>
        <p:spPr>
          <a:xfrm>
            <a:off x="4736016" y="4381134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Front-End</a:t>
            </a:r>
            <a:r>
              <a:rPr lang="ko-KR" altLang="en-US" dirty="0"/>
              <a:t> 구축</a:t>
            </a:r>
            <a:r>
              <a:rPr lang="en-US" altLang="ko-KR" dirty="0"/>
              <a:t>, </a:t>
            </a:r>
            <a:r>
              <a:rPr lang="ko-KR" altLang="en-US" dirty="0"/>
              <a:t>서버 구축 </a:t>
            </a:r>
            <a:r>
              <a:rPr lang="en-US" altLang="ko-KR" dirty="0"/>
              <a:t>Front &amp; Back 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패킷 분석</a:t>
            </a:r>
            <a:endParaRPr dirty="0"/>
          </a:p>
        </p:txBody>
      </p:sp>
      <p:sp>
        <p:nvSpPr>
          <p:cNvPr id="5159" name="Google Shape;5159;p37"/>
          <p:cNvSpPr txBox="1">
            <a:spLocks noGrp="1"/>
          </p:cNvSpPr>
          <p:nvPr>
            <p:ph type="subTitle" idx="4"/>
          </p:nvPr>
        </p:nvSpPr>
        <p:spPr>
          <a:xfrm>
            <a:off x="4736023" y="4017938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서아인</a:t>
            </a:r>
            <a:endParaRPr dirty="0"/>
          </a:p>
        </p:txBody>
      </p:sp>
      <p:sp>
        <p:nvSpPr>
          <p:cNvPr id="5160" name="Google Shape;5160;p37"/>
          <p:cNvSpPr txBox="1">
            <a:spLocks noGrp="1"/>
          </p:cNvSpPr>
          <p:nvPr>
            <p:ph type="subTitle" idx="5"/>
          </p:nvPr>
        </p:nvSpPr>
        <p:spPr>
          <a:xfrm>
            <a:off x="4723159" y="3447140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웹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웹 프레임워크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서버 구축</a:t>
            </a:r>
            <a:r>
              <a:rPr lang="en-US" altLang="ko-KR" dirty="0"/>
              <a:t>, </a:t>
            </a:r>
            <a:r>
              <a:rPr lang="ko-KR" altLang="en-US" dirty="0"/>
              <a:t>패킷 분석 </a:t>
            </a:r>
            <a:endParaRPr dirty="0"/>
          </a:p>
        </p:txBody>
      </p:sp>
      <p:sp>
        <p:nvSpPr>
          <p:cNvPr id="5161" name="Google Shape;5161;p37"/>
          <p:cNvSpPr txBox="1">
            <a:spLocks noGrp="1"/>
          </p:cNvSpPr>
          <p:nvPr>
            <p:ph type="subTitle" idx="6"/>
          </p:nvPr>
        </p:nvSpPr>
        <p:spPr>
          <a:xfrm>
            <a:off x="4723166" y="3083942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이근우</a:t>
            </a:r>
            <a:endParaRPr dirty="0"/>
          </a:p>
        </p:txBody>
      </p:sp>
      <p:sp>
        <p:nvSpPr>
          <p:cNvPr id="114" name="Google Shape;5332;p40">
            <a:extLst>
              <a:ext uri="{FF2B5EF4-FFF2-40B4-BE49-F238E27FC236}">
                <a16:creationId xmlns:a16="http://schemas.microsoft.com/office/drawing/2014/main" id="{646079E8-CF65-4FB5-9D8E-8B5A9FA8CB3F}"/>
              </a:ext>
            </a:extLst>
          </p:cNvPr>
          <p:cNvSpPr txBox="1">
            <a:spLocks/>
          </p:cNvSpPr>
          <p:nvPr/>
        </p:nvSpPr>
        <p:spPr>
          <a:xfrm>
            <a:off x="4736029" y="588783"/>
            <a:ext cx="1510129" cy="56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배달의민족 한나는 열한살"/>
              <a:buNone/>
              <a:defRPr sz="2800" b="0" i="0" u="none" strike="noStrike" cap="none">
                <a:solidFill>
                  <a:schemeClr val="accent5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ko-KR" altLang="en-US" sz="2400">
                <a:solidFill>
                  <a:schemeClr val="accent4">
                    <a:lumMod val="75000"/>
                  </a:schemeClr>
                </a:solidFill>
              </a:rPr>
              <a:t>역할 분담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5" name="Google Shape;5160;p37">
            <a:extLst>
              <a:ext uri="{FF2B5EF4-FFF2-40B4-BE49-F238E27FC236}">
                <a16:creationId xmlns:a16="http://schemas.microsoft.com/office/drawing/2014/main" id="{AB996900-17D7-44F1-84AE-8327B7D3500E}"/>
              </a:ext>
            </a:extLst>
          </p:cNvPr>
          <p:cNvSpPr txBox="1">
            <a:spLocks/>
          </p:cNvSpPr>
          <p:nvPr/>
        </p:nvSpPr>
        <p:spPr>
          <a:xfrm>
            <a:off x="4736009" y="2513144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1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pPr marL="0" indent="0"/>
            <a:r>
              <a:rPr lang="ko-KR" altLang="en-US" dirty="0"/>
              <a:t>네트워크 서비스 구현</a:t>
            </a:r>
            <a:r>
              <a:rPr lang="en-US" altLang="ko-KR" dirty="0"/>
              <a:t>, </a:t>
            </a:r>
            <a:r>
              <a:rPr lang="ko-KR" altLang="en-US" dirty="0"/>
              <a:t>데이터 베이스 구현</a:t>
            </a:r>
            <a:r>
              <a:rPr lang="en-US" altLang="ko-KR" dirty="0"/>
              <a:t>, </a:t>
            </a:r>
            <a:r>
              <a:rPr lang="ko-KR" altLang="en-US" dirty="0"/>
              <a:t>서버 구축</a:t>
            </a:r>
            <a:r>
              <a:rPr lang="en-US" altLang="ko-KR" dirty="0"/>
              <a:t>, </a:t>
            </a:r>
            <a:r>
              <a:rPr lang="ko-KR" altLang="en-US" dirty="0"/>
              <a:t>패킷 분석</a:t>
            </a:r>
            <a:endParaRPr lang="en-US" dirty="0"/>
          </a:p>
        </p:txBody>
      </p:sp>
      <p:sp>
        <p:nvSpPr>
          <p:cNvPr id="116" name="Google Shape;5161;p37">
            <a:extLst>
              <a:ext uri="{FF2B5EF4-FFF2-40B4-BE49-F238E27FC236}">
                <a16:creationId xmlns:a16="http://schemas.microsoft.com/office/drawing/2014/main" id="{84769884-B90F-4DD9-95E0-5E1F2338D941}"/>
              </a:ext>
            </a:extLst>
          </p:cNvPr>
          <p:cNvSpPr txBox="1">
            <a:spLocks/>
          </p:cNvSpPr>
          <p:nvPr/>
        </p:nvSpPr>
        <p:spPr>
          <a:xfrm>
            <a:off x="4736016" y="2149946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4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배달의민족 한나는 열한살"/>
              <a:buNone/>
              <a:defRPr sz="1200" b="0" i="0" u="none" strike="noStrike" cap="none">
                <a:solidFill>
                  <a:schemeClr val="lt1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9pPr>
          </a:lstStyle>
          <a:p>
            <a:pPr marL="0" indent="0"/>
            <a:r>
              <a:rPr lang="ko-KR" altLang="en-US" dirty="0"/>
              <a:t>오범석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09870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249</Words>
  <Application>Microsoft Office PowerPoint</Application>
  <PresentationFormat>화면 슬라이드 쇼(16:9)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배달의민족 한나는 열한살</vt:lpstr>
      <vt:lpstr>Fira Sans Condensed ExtraLight</vt:lpstr>
      <vt:lpstr>Arial</vt:lpstr>
      <vt:lpstr>Josefin Sans</vt:lpstr>
      <vt:lpstr>Isometric Proposal by Slidesgo</vt:lpstr>
      <vt:lpstr>지하철 게임</vt:lpstr>
      <vt:lpstr>TIMELINE</vt:lpstr>
      <vt:lpstr>PowerPoint 프레젠테이션</vt:lpstr>
      <vt:lpstr>지하철  게임이란?</vt:lpstr>
      <vt:lpstr>1호선</vt:lpstr>
      <vt:lpstr>기능 명세서</vt:lpstr>
      <vt:lpstr>API 명세서</vt:lpstr>
      <vt:lpstr>ERD</vt:lpstr>
      <vt:lpstr>프로젝트 진행 계획</vt:lpstr>
      <vt:lpstr>프로젝트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PROPOSAL</dc:title>
  <dc:creator>KANG</dc:creator>
  <cp:lastModifiedBy>강성민(***8***002)</cp:lastModifiedBy>
  <cp:revision>3</cp:revision>
  <dcterms:modified xsi:type="dcterms:W3CDTF">2022-04-27T18:22:50Z</dcterms:modified>
</cp:coreProperties>
</file>