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1B8D-FEAF-48A9-B995-A69CF6F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FDE34-579B-4AEF-B949-9521C699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A4FAC-F398-4834-B7DC-A4786EDE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448B-E13A-4A1A-978E-AE0EF6CD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A291B-7F04-48AB-AD96-9761F85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21D8-968A-48EC-A99D-D78E1DDC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9E899-F519-45F5-9634-0035F975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B1009-5306-4CDC-97CE-998EDE6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47FC6-2227-43F9-8A05-CB697A7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C53AF-1B82-43E2-81F7-1C2F4BB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6A1796-04DE-46F1-82B8-96FD9C2EC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A6DBC-ED0A-4435-9110-FF0195D7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6B9F7-ECB5-4C5B-B039-46F4D516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D8DF-B3B0-401A-BFD1-315D09BE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DD17B-2FAA-47BF-B942-22B044AA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AF22-382C-49D6-9C72-88AE281F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32F02-2491-412C-8690-85050D0F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4D116-D99F-469C-BBFE-2CF9529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34AD-F4AC-405C-BB27-E66287A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4FA80-CE24-4DCA-81EE-B14F04F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512FD-24A2-4CB3-8760-0C0623A0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AF2A8-42D5-417D-896D-6F1F2B3E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A9512-A64E-464B-B8A8-96F2BB7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CA1FD-D59A-4D6C-9F38-99B817CB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061A-9FD6-4245-98E4-9BCFE821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38D1-563C-4964-9A36-1CA2E38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4730-03B9-479C-93E2-176929546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62DDC-CFBC-4903-BB6A-45016670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5E641-F8E9-4FB9-85FC-BB36E89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D9F89-67B6-4024-A3C0-430A4B5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AD60D-210C-4B28-898C-3466149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408C-BD14-4A79-AB73-E7F1582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5163A-502F-41F6-9FD8-617B1AB2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805F7-F01E-4B22-ABDB-9782CF30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24B02-D58C-4E9F-A257-E4EC87A03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A8FED-B37A-4EEB-9110-F5046828C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52AE16-8DF3-444B-9BD6-C826D568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FA6E2-3D5A-49DC-8B08-3E66FD91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3EAD0E-F88B-4FE2-8AFA-4FF57FE4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47E43-9AF7-4A52-9148-1C476FC1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86FC4-D3C9-4AEB-AE80-5A9E872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5172-0845-498D-8811-525070D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6EB1A-1354-4B77-92B1-6C81DE00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342E4D-D862-4E86-A9BA-6EC48380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B51FE-82DF-469E-93D0-D1850028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99B16-EB8F-4225-A072-188DC0B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0F8A-3B39-4599-B0AC-3DBF0161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98ABF-C889-452B-A29A-50A0B614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5D0B2-8634-4B47-B2D4-46EAE17E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D3990-752C-4EE6-8988-0DBB02F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B0ACC-9C20-4A59-8D69-6E15225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4418-0AA3-4AAB-A2B2-2F074286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EF02-A5D8-44AE-808F-8D2C3A2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FF4D8-3812-49FA-B5AC-D155F5135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E24B7-A10C-410A-918C-7C8CACE8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CE6DB-69DC-416B-9064-44D279C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274AE-5212-48E1-A984-A6AAD04F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0E8A5-CC7E-40C7-B3CD-E68EC00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359F3-771D-4A84-A3DB-787AE07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834A8-921E-49E6-88A1-0EA8A6E2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95A1-401B-47AB-B9A3-1793734A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E923-7685-4310-9421-5D53C0324E6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C664F-D7B5-4855-A877-DDFF7C40D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22F3-FC92-48EB-AAB1-1AE141DA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DAA1BF-3E45-4660-8461-D2BB657C639E}"/>
              </a:ext>
            </a:extLst>
          </p:cNvPr>
          <p:cNvSpPr/>
          <p:nvPr/>
        </p:nvSpPr>
        <p:spPr>
          <a:xfrm>
            <a:off x="55507" y="175491"/>
            <a:ext cx="12062602" cy="550621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68F5A-3A2B-4F1D-B121-252EB3D9AC0F}"/>
              </a:ext>
            </a:extLst>
          </p:cNvPr>
          <p:cNvSpPr/>
          <p:nvPr/>
        </p:nvSpPr>
        <p:spPr>
          <a:xfrm>
            <a:off x="154261" y="366674"/>
            <a:ext cx="2359980" cy="45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B42B4-E210-4EE6-BC65-A0C7734DAC34}"/>
              </a:ext>
            </a:extLst>
          </p:cNvPr>
          <p:cNvSpPr/>
          <p:nvPr/>
        </p:nvSpPr>
        <p:spPr>
          <a:xfrm>
            <a:off x="523783" y="54153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aaa.c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D7B51-D2F2-4F26-8A09-E780BB1B91E0}"/>
              </a:ext>
            </a:extLst>
          </p:cNvPr>
          <p:cNvSpPr/>
          <p:nvPr/>
        </p:nvSpPr>
        <p:spPr>
          <a:xfrm>
            <a:off x="523783" y="2602637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bbb.c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F7851D-313F-4D3B-8254-7B4210EA9FDA}"/>
              </a:ext>
            </a:extLst>
          </p:cNvPr>
          <p:cNvSpPr/>
          <p:nvPr/>
        </p:nvSpPr>
        <p:spPr>
          <a:xfrm>
            <a:off x="2991775" y="136716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32BE36-FD30-4FBC-9929-F3335CDBBDAC}"/>
              </a:ext>
            </a:extLst>
          </p:cNvPr>
          <p:cNvCxnSpPr/>
          <p:nvPr/>
        </p:nvCxnSpPr>
        <p:spPr>
          <a:xfrm>
            <a:off x="2006353" y="1296140"/>
            <a:ext cx="1091954" cy="3107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5BDF4-58E0-4D1F-B68F-78D9710652DB}"/>
              </a:ext>
            </a:extLst>
          </p:cNvPr>
          <p:cNvSpPr/>
          <p:nvPr/>
        </p:nvSpPr>
        <p:spPr>
          <a:xfrm>
            <a:off x="5192765" y="65250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aaa.obj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1DB5CC-969C-4D62-8154-B9B609122ADC}"/>
              </a:ext>
            </a:extLst>
          </p:cNvPr>
          <p:cNvCxnSpPr>
            <a:cxnSpLocks/>
          </p:cNvCxnSpPr>
          <p:nvPr/>
        </p:nvCxnSpPr>
        <p:spPr>
          <a:xfrm flipV="1">
            <a:off x="1804408" y="2272145"/>
            <a:ext cx="1079355" cy="777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5E98EE-13C0-471A-894C-1F23A0CF867B}"/>
              </a:ext>
            </a:extLst>
          </p:cNvPr>
          <p:cNvSpPr/>
          <p:nvPr/>
        </p:nvSpPr>
        <p:spPr>
          <a:xfrm>
            <a:off x="5192765" y="2706726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bbb.obj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E9718-D602-439E-BA23-0E4648E60035}"/>
              </a:ext>
            </a:extLst>
          </p:cNvPr>
          <p:cNvCxnSpPr>
            <a:cxnSpLocks/>
          </p:cNvCxnSpPr>
          <p:nvPr/>
        </p:nvCxnSpPr>
        <p:spPr>
          <a:xfrm flipV="1">
            <a:off x="4608699" y="1176292"/>
            <a:ext cx="1071665" cy="319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5A0090-59B1-404C-853D-021268B1CFA9}"/>
              </a:ext>
            </a:extLst>
          </p:cNvPr>
          <p:cNvCxnSpPr>
            <a:cxnSpLocks/>
          </p:cNvCxnSpPr>
          <p:nvPr/>
        </p:nvCxnSpPr>
        <p:spPr>
          <a:xfrm>
            <a:off x="4415542" y="2344244"/>
            <a:ext cx="909200" cy="999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297DFE-4181-4367-9E39-0BCADE230B57}"/>
              </a:ext>
            </a:extLst>
          </p:cNvPr>
          <p:cNvSpPr/>
          <p:nvPr/>
        </p:nvSpPr>
        <p:spPr>
          <a:xfrm>
            <a:off x="7226043" y="1451499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링커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F701B5-6180-4F73-8FE8-6CD06B188CC2}"/>
              </a:ext>
            </a:extLst>
          </p:cNvPr>
          <p:cNvCxnSpPr>
            <a:cxnSpLocks/>
          </p:cNvCxnSpPr>
          <p:nvPr/>
        </p:nvCxnSpPr>
        <p:spPr>
          <a:xfrm>
            <a:off x="6448643" y="1176293"/>
            <a:ext cx="1513102" cy="430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937ADA-A802-449E-AF56-82D8A5AB1A69}"/>
              </a:ext>
            </a:extLst>
          </p:cNvPr>
          <p:cNvCxnSpPr>
            <a:cxnSpLocks/>
          </p:cNvCxnSpPr>
          <p:nvPr/>
        </p:nvCxnSpPr>
        <p:spPr>
          <a:xfrm flipV="1">
            <a:off x="6685401" y="2450237"/>
            <a:ext cx="1165508" cy="8472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26950-CDE9-4192-B659-CF53E725B8E2}"/>
              </a:ext>
            </a:extLst>
          </p:cNvPr>
          <p:cNvSpPr/>
          <p:nvPr/>
        </p:nvSpPr>
        <p:spPr>
          <a:xfrm>
            <a:off x="10013777" y="1296140"/>
            <a:ext cx="185543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프로젝트명</a:t>
            </a:r>
            <a:r>
              <a:rPr lang="en-US" altLang="ko-KR" dirty="0">
                <a:solidFill>
                  <a:schemeClr val="tx1"/>
                </a:solidFill>
              </a:rPr>
              <a:t>.exe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16B3E5-8100-41C2-B329-B3EAD2E502A5}"/>
              </a:ext>
            </a:extLst>
          </p:cNvPr>
          <p:cNvCxnSpPr>
            <a:cxnSpLocks/>
          </p:cNvCxnSpPr>
          <p:nvPr/>
        </p:nvCxnSpPr>
        <p:spPr>
          <a:xfrm>
            <a:off x="8791076" y="1993037"/>
            <a:ext cx="14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4785028" y="5918731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C/C++</a:t>
            </a:r>
            <a:r>
              <a:rPr lang="ko-KR" altLang="en-US" dirty="0">
                <a:solidFill>
                  <a:schemeClr val="tx1"/>
                </a:solidFill>
              </a:rPr>
              <a:t>언어 개발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7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DAA1BF-3E45-4660-8461-D2BB657C639E}"/>
              </a:ext>
            </a:extLst>
          </p:cNvPr>
          <p:cNvSpPr/>
          <p:nvPr/>
        </p:nvSpPr>
        <p:spPr>
          <a:xfrm>
            <a:off x="64699" y="175491"/>
            <a:ext cx="7063349" cy="550621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68F5A-3A2B-4F1D-B121-252EB3D9AC0F}"/>
              </a:ext>
            </a:extLst>
          </p:cNvPr>
          <p:cNvSpPr/>
          <p:nvPr/>
        </p:nvSpPr>
        <p:spPr>
          <a:xfrm>
            <a:off x="154261" y="366674"/>
            <a:ext cx="2359980" cy="45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B42B4-E210-4EE6-BC65-A0C7734DAC34}"/>
              </a:ext>
            </a:extLst>
          </p:cNvPr>
          <p:cNvSpPr/>
          <p:nvPr/>
        </p:nvSpPr>
        <p:spPr>
          <a:xfrm>
            <a:off x="523783" y="54153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aaa</a:t>
            </a:r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D7B51-D2F2-4F26-8A09-E780BB1B91E0}"/>
              </a:ext>
            </a:extLst>
          </p:cNvPr>
          <p:cNvSpPr/>
          <p:nvPr/>
        </p:nvSpPr>
        <p:spPr>
          <a:xfrm>
            <a:off x="523783" y="2602637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bbb</a:t>
            </a:r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F7851D-313F-4D3B-8254-7B4210EA9FDA}"/>
              </a:ext>
            </a:extLst>
          </p:cNvPr>
          <p:cNvSpPr/>
          <p:nvPr/>
        </p:nvSpPr>
        <p:spPr>
          <a:xfrm>
            <a:off x="2991775" y="136716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javac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32BE36-FD30-4FBC-9929-F3335CDBBDAC}"/>
              </a:ext>
            </a:extLst>
          </p:cNvPr>
          <p:cNvCxnSpPr/>
          <p:nvPr/>
        </p:nvCxnSpPr>
        <p:spPr>
          <a:xfrm>
            <a:off x="2006353" y="1296140"/>
            <a:ext cx="1091954" cy="3107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5BDF4-58E0-4D1F-B68F-78D9710652DB}"/>
              </a:ext>
            </a:extLst>
          </p:cNvPr>
          <p:cNvSpPr/>
          <p:nvPr/>
        </p:nvSpPr>
        <p:spPr>
          <a:xfrm>
            <a:off x="5192765" y="652508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1DB5CC-969C-4D62-8154-B9B609122ADC}"/>
              </a:ext>
            </a:extLst>
          </p:cNvPr>
          <p:cNvCxnSpPr>
            <a:cxnSpLocks/>
          </p:cNvCxnSpPr>
          <p:nvPr/>
        </p:nvCxnSpPr>
        <p:spPr>
          <a:xfrm flipV="1">
            <a:off x="1804408" y="2272145"/>
            <a:ext cx="1079355" cy="777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E9718-D602-439E-BA23-0E4648E60035}"/>
              </a:ext>
            </a:extLst>
          </p:cNvPr>
          <p:cNvCxnSpPr>
            <a:cxnSpLocks/>
          </p:cNvCxnSpPr>
          <p:nvPr/>
        </p:nvCxnSpPr>
        <p:spPr>
          <a:xfrm flipV="1">
            <a:off x="4311375" y="2028059"/>
            <a:ext cx="87179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297DFE-4181-4367-9E39-0BCADE230B57}"/>
              </a:ext>
            </a:extLst>
          </p:cNvPr>
          <p:cNvSpPr/>
          <p:nvPr/>
        </p:nvSpPr>
        <p:spPr>
          <a:xfrm>
            <a:off x="7553682" y="147813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[java]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2882771" y="5945304"/>
            <a:ext cx="216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언어 개발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975789-F113-46A2-9D2A-7D1862DEDA2D}"/>
              </a:ext>
            </a:extLst>
          </p:cNvPr>
          <p:cNvSpPr/>
          <p:nvPr/>
        </p:nvSpPr>
        <p:spPr>
          <a:xfrm>
            <a:off x="699268" y="1400541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B050"/>
                </a:solidFill>
              </a:rPr>
              <a:t>aaa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746F40-1548-4BC4-B81F-7558DE4667D4}"/>
              </a:ext>
            </a:extLst>
          </p:cNvPr>
          <p:cNvSpPr/>
          <p:nvPr/>
        </p:nvSpPr>
        <p:spPr>
          <a:xfrm>
            <a:off x="730822" y="1865836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413F86-C0D1-47E5-9936-209DE4F8C415}"/>
              </a:ext>
            </a:extLst>
          </p:cNvPr>
          <p:cNvSpPr/>
          <p:nvPr/>
        </p:nvSpPr>
        <p:spPr>
          <a:xfrm>
            <a:off x="731826" y="3257499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B050"/>
                </a:solidFill>
              </a:rPr>
              <a:t>bbb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2240B5-B2CF-4A75-96A2-E30E0E5C1D58}"/>
              </a:ext>
            </a:extLst>
          </p:cNvPr>
          <p:cNvSpPr/>
          <p:nvPr/>
        </p:nvSpPr>
        <p:spPr>
          <a:xfrm>
            <a:off x="5183169" y="1865836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B58A0A-52C9-437E-8C2D-B5E9BC2EE451}"/>
              </a:ext>
            </a:extLst>
          </p:cNvPr>
          <p:cNvSpPr/>
          <p:nvPr/>
        </p:nvSpPr>
        <p:spPr>
          <a:xfrm>
            <a:off x="5183168" y="3238591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ccc.class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0E81BA-6154-4B19-882B-F8E9E78BF86B}"/>
              </a:ext>
            </a:extLst>
          </p:cNvPr>
          <p:cNvSpPr/>
          <p:nvPr/>
        </p:nvSpPr>
        <p:spPr>
          <a:xfrm>
            <a:off x="8702229" y="5760638"/>
            <a:ext cx="262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결과물의 실행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AEF1D349-6F1D-490D-9629-5DC624FBB9A3}"/>
              </a:ext>
            </a:extLst>
          </p:cNvPr>
          <p:cNvSpPr/>
          <p:nvPr/>
        </p:nvSpPr>
        <p:spPr>
          <a:xfrm>
            <a:off x="7336091" y="2853565"/>
            <a:ext cx="4533115" cy="28281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원하는 </a:t>
            </a:r>
            <a:endParaRPr lang="en-US" altLang="ko-KR" dirty="0"/>
          </a:p>
          <a:p>
            <a:pPr algn="ctr"/>
            <a:r>
              <a:rPr lang="ko-KR" altLang="en-US" dirty="0"/>
              <a:t>클래스를 실행시켜줘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대상 클래스는 반드시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함수를 가지고 있어야 한다</a:t>
            </a:r>
            <a:r>
              <a:rPr lang="en-US" altLang="ko-KR" dirty="0"/>
              <a:t>.]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실행시키면 가상머신 내에서 다시 </a:t>
            </a:r>
            <a:r>
              <a:rPr lang="ko-KR" altLang="en-US" dirty="0" err="1"/>
              <a:t>네이티브코드로</a:t>
            </a:r>
            <a:r>
              <a:rPr lang="ko-KR" altLang="en-US" dirty="0"/>
              <a:t> 컴파일</a:t>
            </a:r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/>
              <a:t>)</a:t>
            </a:r>
          </a:p>
          <a:p>
            <a:pPr algn="ctr"/>
            <a:r>
              <a:rPr lang="ko-KR" altLang="en-US"/>
              <a:t>되면서 </a:t>
            </a:r>
            <a:r>
              <a:rPr lang="ko-KR" altLang="en-US" dirty="0"/>
              <a:t>동작된다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16B3E5-8100-41C2-B329-B3EAD2E502A5}"/>
              </a:ext>
            </a:extLst>
          </p:cNvPr>
          <p:cNvCxnSpPr>
            <a:cxnSpLocks/>
          </p:cNvCxnSpPr>
          <p:nvPr/>
        </p:nvCxnSpPr>
        <p:spPr>
          <a:xfrm flipH="1">
            <a:off x="8017164" y="2008373"/>
            <a:ext cx="999694" cy="28684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652037" y="174818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저장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7C061B-5DD3-4E37-A59C-F676C117A82F}"/>
              </a:ext>
            </a:extLst>
          </p:cNvPr>
          <p:cNvSpPr/>
          <p:nvPr/>
        </p:nvSpPr>
        <p:spPr>
          <a:xfrm>
            <a:off x="852257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1EB19E-A023-4578-8149-869FEB60F3B9}"/>
              </a:ext>
            </a:extLst>
          </p:cNvPr>
          <p:cNvSpPr/>
          <p:nvPr/>
        </p:nvSpPr>
        <p:spPr>
          <a:xfrm>
            <a:off x="2352583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ED42F8-D49C-405F-92A5-B81A2DBE5EC2}"/>
              </a:ext>
            </a:extLst>
          </p:cNvPr>
          <p:cNvSpPr/>
          <p:nvPr/>
        </p:nvSpPr>
        <p:spPr>
          <a:xfrm>
            <a:off x="3852909" y="1109708"/>
            <a:ext cx="1500326" cy="54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5FCEBB-A6A7-40CD-9C38-C5D81F12A084}"/>
              </a:ext>
            </a:extLst>
          </p:cNvPr>
          <p:cNvSpPr/>
          <p:nvPr/>
        </p:nvSpPr>
        <p:spPr>
          <a:xfrm>
            <a:off x="5958397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B91F49-D2C2-49C4-89E3-4C4F0372B235}"/>
              </a:ext>
            </a:extLst>
          </p:cNvPr>
          <p:cNvSpPr/>
          <p:nvPr/>
        </p:nvSpPr>
        <p:spPr>
          <a:xfrm>
            <a:off x="7458723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08AF15-1E61-425B-9B18-8BDC56AD1121}"/>
              </a:ext>
            </a:extLst>
          </p:cNvPr>
          <p:cNvSpPr/>
          <p:nvPr/>
        </p:nvSpPr>
        <p:spPr>
          <a:xfrm>
            <a:off x="8959049" y="1109708"/>
            <a:ext cx="1312415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F0326-0D44-4C61-9A1C-4A06528EF2B3}"/>
              </a:ext>
            </a:extLst>
          </p:cNvPr>
          <p:cNvSpPr/>
          <p:nvPr/>
        </p:nvSpPr>
        <p:spPr>
          <a:xfrm>
            <a:off x="10648025" y="368361"/>
            <a:ext cx="1312415" cy="54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FA13D9-E92E-4E1E-B6D5-8F0409936572}"/>
              </a:ext>
            </a:extLst>
          </p:cNvPr>
          <p:cNvSpPr/>
          <p:nvPr/>
        </p:nvSpPr>
        <p:spPr>
          <a:xfrm>
            <a:off x="9335610" y="359484"/>
            <a:ext cx="1312415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43B609-4E66-4588-B60F-CEE1F7D01369}"/>
              </a:ext>
            </a:extLst>
          </p:cNvPr>
          <p:cNvSpPr/>
          <p:nvPr/>
        </p:nvSpPr>
        <p:spPr>
          <a:xfrm>
            <a:off x="973113" y="630253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num</a:t>
            </a:r>
            <a:r>
              <a:rPr lang="ko-KR" altLang="en-US" dirty="0"/>
              <a:t>이 값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0E46F-AAEB-43DE-B484-4AAB2046D2F9}"/>
              </a:ext>
            </a:extLst>
          </p:cNvPr>
          <p:cNvSpPr/>
          <p:nvPr/>
        </p:nvSpPr>
        <p:spPr>
          <a:xfrm>
            <a:off x="5841507" y="623987"/>
            <a:ext cx="283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ko-KR" altLang="en-US" dirty="0" err="1"/>
              <a:t>주소값</a:t>
            </a:r>
            <a:r>
              <a:rPr lang="ko-KR" altLang="en-US" dirty="0"/>
              <a:t>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DE57AE-E995-40FE-A6D2-AB28DCD665BE}"/>
              </a:ext>
            </a:extLst>
          </p:cNvPr>
          <p:cNvSpPr/>
          <p:nvPr/>
        </p:nvSpPr>
        <p:spPr>
          <a:xfrm>
            <a:off x="852257" y="2216804"/>
            <a:ext cx="35559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포인터 문법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int num; // </a:t>
            </a:r>
            <a:r>
              <a:rPr lang="ko-KR" altLang="en-US" dirty="0">
                <a:solidFill>
                  <a:schemeClr val="tx1"/>
                </a:solidFill>
              </a:rPr>
              <a:t>값 저장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int *num;  //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ko-KR" altLang="en-US" dirty="0">
                <a:solidFill>
                  <a:schemeClr val="tx1"/>
                </a:solidFill>
              </a:rPr>
              <a:t> 저장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8698E4-A8B7-48A9-978C-17162F52F3B9}"/>
              </a:ext>
            </a:extLst>
          </p:cNvPr>
          <p:cNvSpPr/>
          <p:nvPr/>
        </p:nvSpPr>
        <p:spPr>
          <a:xfrm>
            <a:off x="5770485" y="2216803"/>
            <a:ext cx="6189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포인터 문법이 없다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타입별로 너는 값만 저장할 수 있는 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기본형타입</a:t>
            </a:r>
            <a:r>
              <a:rPr lang="en-US" altLang="ko-KR" dirty="0"/>
              <a:t>(8</a:t>
            </a:r>
            <a:r>
              <a:rPr lang="ko-KR" altLang="en-US" dirty="0"/>
              <a:t>개</a:t>
            </a:r>
            <a:r>
              <a:rPr lang="en-US" altLang="ko-KR" dirty="0"/>
              <a:t>) +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num ;  //</a:t>
            </a:r>
            <a:r>
              <a:rPr lang="ko-KR" altLang="en-US" dirty="0">
                <a:solidFill>
                  <a:srgbClr val="FF0000"/>
                </a:solidFill>
              </a:rPr>
              <a:t>저장공간 생성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너는 </a:t>
            </a:r>
            <a:r>
              <a:rPr lang="ko-KR" altLang="en-US" dirty="0" err="1">
                <a:solidFill>
                  <a:schemeClr val="tx1"/>
                </a:solidFill>
              </a:rPr>
              <a:t>주소값만</a:t>
            </a:r>
            <a:r>
              <a:rPr lang="ko-KR" altLang="en-US" dirty="0">
                <a:solidFill>
                  <a:schemeClr val="tx1"/>
                </a:solidFill>
              </a:rPr>
              <a:t> 저장할 수 있는 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클래스타입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err="1">
                <a:solidFill>
                  <a:srgbClr val="FF0000"/>
                </a:solidFill>
              </a:rPr>
              <a:t>sam</a:t>
            </a:r>
            <a:r>
              <a:rPr lang="en-US" altLang="ko-KR" dirty="0">
                <a:solidFill>
                  <a:srgbClr val="FF0000"/>
                </a:solidFill>
              </a:rPr>
              <a:t>;   //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저장할 공간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sam</a:t>
            </a:r>
            <a:r>
              <a:rPr lang="en-US" altLang="ko-KR" dirty="0">
                <a:solidFill>
                  <a:srgbClr val="FF0000"/>
                </a:solidFill>
              </a:rPr>
              <a:t> = new Sample();  //</a:t>
            </a:r>
            <a:r>
              <a:rPr lang="ko-KR" altLang="en-US" dirty="0" err="1">
                <a:solidFill>
                  <a:srgbClr val="FF0000"/>
                </a:solidFill>
              </a:rPr>
              <a:t>힙에</a:t>
            </a:r>
            <a:r>
              <a:rPr lang="ko-KR" altLang="en-US" dirty="0">
                <a:solidFill>
                  <a:srgbClr val="FF0000"/>
                </a:solidFill>
              </a:rPr>
              <a:t> 객체가 저장될 공간생성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ko-KR" altLang="en-US" dirty="0">
                <a:solidFill>
                  <a:srgbClr val="0070C0"/>
                </a:solidFill>
              </a:rPr>
              <a:t>타입은 레퍼런스 타입이지만 값형식처럼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ko-KR" altLang="en-US" dirty="0">
                <a:solidFill>
                  <a:srgbClr val="0070C0"/>
                </a:solidFill>
              </a:rPr>
              <a:t>사용할 수 있는 문법을 제공해 준다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String s = “test”;</a:t>
            </a:r>
          </a:p>
          <a:p>
            <a:r>
              <a:rPr lang="en-US" altLang="ko-KR" dirty="0"/>
              <a:t>    String s = new String(“test”);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1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204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2020-06-08T11:15:03Z</dcterms:created>
  <dcterms:modified xsi:type="dcterms:W3CDTF">2020-06-09T11:23:56Z</dcterms:modified>
</cp:coreProperties>
</file>