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8" r:id="rId2"/>
    <p:sldId id="304" r:id="rId3"/>
    <p:sldId id="279" r:id="rId4"/>
    <p:sldId id="288" r:id="rId5"/>
    <p:sldId id="307" r:id="rId6"/>
    <p:sldId id="308" r:id="rId7"/>
    <p:sldId id="267" r:id="rId8"/>
    <p:sldId id="290" r:id="rId9"/>
    <p:sldId id="309" r:id="rId10"/>
    <p:sldId id="311" r:id="rId11"/>
    <p:sldId id="289" r:id="rId12"/>
    <p:sldId id="291" r:id="rId13"/>
    <p:sldId id="310" r:id="rId14"/>
    <p:sldId id="313" r:id="rId15"/>
    <p:sldId id="312" r:id="rId16"/>
    <p:sldId id="314" r:id="rId17"/>
    <p:sldId id="315" r:id="rId18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휴먼모음T" panose="0203050400010101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3" autoAdjust="0"/>
    <p:restoredTop sz="98113" autoAdjust="0"/>
  </p:normalViewPr>
  <p:slideViewPr>
    <p:cSldViewPr>
      <p:cViewPr varScale="1">
        <p:scale>
          <a:sx n="110" d="100"/>
          <a:sy n="110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417-489E-4660-B9BE-B01D9B17C934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A6091-F94C-4822-B56E-74E6DD73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8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A6091-F94C-4822-B56E-74E6DD734C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8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2360" y="5358810"/>
            <a:ext cx="3181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로켓배송</a:t>
            </a:r>
            <a:endParaRPr lang="en-US" altLang="ko-KR" sz="21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DE7DB-078A-40D7-90E2-5ADCB2E8E017}"/>
              </a:ext>
            </a:extLst>
          </p:cNvPr>
          <p:cNvSpPr txBox="1"/>
          <p:nvPr/>
        </p:nvSpPr>
        <p:spPr>
          <a:xfrm>
            <a:off x="6629596" y="576519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201910689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오상민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BDFFF-8630-489D-A0EA-7F30A0869710}"/>
              </a:ext>
            </a:extLst>
          </p:cNvPr>
          <p:cNvSpPr txBox="1"/>
          <p:nvPr/>
        </p:nvSpPr>
        <p:spPr>
          <a:xfrm>
            <a:off x="1619672" y="168643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택배관리 및 물류 시뮬레이터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26" name="Picture 2" descr="쿠팡·마켓컬리 모두 택배업에 공 들이는 이유">
            <a:extLst>
              <a:ext uri="{FF2B5EF4-FFF2-40B4-BE49-F238E27FC236}">
                <a16:creationId xmlns:a16="http://schemas.microsoft.com/office/drawing/2014/main" id="{5D52B351-BAB0-49F1-8AA7-BADBDAF1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85788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7106F1-3DE1-497F-B602-DE5F49AF1B79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16223F-2EFA-474B-A595-FB233C05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067" y="1362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_x513887568">
            <a:extLst>
              <a:ext uri="{FF2B5EF4-FFF2-40B4-BE49-F238E27FC236}">
                <a16:creationId xmlns:a16="http://schemas.microsoft.com/office/drawing/2014/main" id="{637709B8-8101-4C7E-BDEA-969E773B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0353" y="1440903"/>
            <a:ext cx="5759999" cy="30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9B50D2-0DA2-411A-8F08-16EDF5626880}"/>
              </a:ext>
            </a:extLst>
          </p:cNvPr>
          <p:cNvSpPr txBox="1"/>
          <p:nvPr/>
        </p:nvSpPr>
        <p:spPr>
          <a:xfrm>
            <a:off x="3822449" y="4934451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[F2]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운송장 삭제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EE70C8-33E5-4381-A7A3-E62D5A44DFFC}"/>
              </a:ext>
            </a:extLst>
          </p:cNvPr>
          <p:cNvSpPr txBox="1"/>
          <p:nvPr/>
        </p:nvSpPr>
        <p:spPr>
          <a:xfrm>
            <a:off x="3707907" y="5485616"/>
            <a:ext cx="2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운송장번호를 입력 받아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2A2E5-8EBC-4C6A-BC4C-CA92C8AE9399}"/>
              </a:ext>
            </a:extLst>
          </p:cNvPr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576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1824C-8D89-4281-A1B1-E2A7D9671173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9" name="_x513887568">
            <a:extLst>
              <a:ext uri="{FF2B5EF4-FFF2-40B4-BE49-F238E27FC236}">
                <a16:creationId xmlns:a16="http://schemas.microsoft.com/office/drawing/2014/main" id="{412ECBC2-DE02-40B2-AF31-B28151EF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6359" y="1372384"/>
            <a:ext cx="5759999" cy="30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B12187-EF83-4A8B-99B6-82FDE49BC232}"/>
              </a:ext>
            </a:extLst>
          </p:cNvPr>
          <p:cNvSpPr txBox="1"/>
          <p:nvPr/>
        </p:nvSpPr>
        <p:spPr>
          <a:xfrm>
            <a:off x="3455935" y="483373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[F3]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운송장번호로 검색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(Key)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F449F5-D03E-4DE7-8DFC-AA0C3A9EEB20}"/>
              </a:ext>
            </a:extLst>
          </p:cNvPr>
          <p:cNvSpPr txBox="1"/>
          <p:nvPr/>
        </p:nvSpPr>
        <p:spPr>
          <a:xfrm>
            <a:off x="2968145" y="5485616"/>
            <a:ext cx="381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검색할 운송장번호를 입력해서 해당 정보를 리스트로 출력</a:t>
            </a:r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E840BC-C99D-4C70-AE9C-00A5C17D9D84}"/>
              </a:ext>
            </a:extLst>
          </p:cNvPr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7D400-13A3-44E9-9088-6248AD86F772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6" name="_x513887568">
            <a:extLst>
              <a:ext uri="{FF2B5EF4-FFF2-40B4-BE49-F238E27FC236}">
                <a16:creationId xmlns:a16="http://schemas.microsoft.com/office/drawing/2014/main" id="{BD149FD2-8C07-47BC-8C5B-5C7CBD83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6359" y="1372384"/>
            <a:ext cx="5759999" cy="30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44FB6D-15DB-421F-B4E3-E6E81DD26F19}"/>
              </a:ext>
            </a:extLst>
          </p:cNvPr>
          <p:cNvSpPr txBox="1"/>
          <p:nvPr/>
        </p:nvSpPr>
        <p:spPr>
          <a:xfrm>
            <a:off x="3537690" y="4833738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[F4]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고객명으로 검색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다수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326D12-4F16-469B-A1F3-FC46D6F6B750}"/>
              </a:ext>
            </a:extLst>
          </p:cNvPr>
          <p:cNvSpPr txBox="1"/>
          <p:nvPr/>
        </p:nvSpPr>
        <p:spPr>
          <a:xfrm>
            <a:off x="3059836" y="5419682"/>
            <a:ext cx="417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오상민이라는 고객명을 가진 </a:t>
            </a:r>
            <a:r>
              <a:rPr lang="en-US" altLang="ko-KR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명의 고객을 검색해서 리스트로 출력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366567-3D5D-47C3-A0BB-4778A5F4D95D}"/>
              </a:ext>
            </a:extLst>
          </p:cNvPr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7698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0999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C14ED-32CC-4837-BF1F-C958778C057A}"/>
              </a:ext>
            </a:extLst>
          </p:cNvPr>
          <p:cNvSpPr txBox="1"/>
          <p:nvPr/>
        </p:nvSpPr>
        <p:spPr>
          <a:xfrm>
            <a:off x="4427984" y="501317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배송시뮬레이터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6CE42-029A-4DBB-94A5-6DE475CF1AD7}"/>
              </a:ext>
            </a:extLst>
          </p:cNvPr>
          <p:cNvSpPr txBox="1"/>
          <p:nvPr/>
        </p:nvSpPr>
        <p:spPr>
          <a:xfrm>
            <a:off x="3131840" y="5589240"/>
            <a:ext cx="597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rand() 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함수로 배송시간을 </a:t>
            </a:r>
            <a:r>
              <a:rPr lang="ko-KR" altLang="en-US" sz="1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랜덤하게해서</a:t>
            </a:r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소요시간을 계산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A419D8-7406-45F1-85BA-8AFB6C07DCDA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3E031-90CB-4E05-9AFE-7D54853F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220940"/>
            <a:ext cx="6648679" cy="32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340" y="2996952"/>
            <a:ext cx="207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개발계획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5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692540" y="548680"/>
            <a:ext cx="78399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D67D65-B665-4E3A-B61B-0736C26A48D7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개발계획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F68B76-468F-4381-AD51-B196D05F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721" y="15840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6998A-7CB5-450B-B16A-1585D9C0BF51}"/>
              </a:ext>
            </a:extLst>
          </p:cNvPr>
          <p:cNvSpPr txBox="1"/>
          <p:nvPr/>
        </p:nvSpPr>
        <p:spPr>
          <a:xfrm>
            <a:off x="98331" y="764704"/>
            <a:ext cx="450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D5D1C1-43A2-4424-8A51-4A101B5F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99" y="671413"/>
            <a:ext cx="7254233" cy="60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2340" y="2996952"/>
            <a:ext cx="207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D67D65-B665-4E3A-B61B-0736C26A48D7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6998A-7CB5-450B-B16A-1585D9C0BF51}"/>
              </a:ext>
            </a:extLst>
          </p:cNvPr>
          <p:cNvSpPr txBox="1"/>
          <p:nvPr/>
        </p:nvSpPr>
        <p:spPr>
          <a:xfrm>
            <a:off x="98331" y="764704"/>
            <a:ext cx="450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26C8A1-3484-48E5-9BB9-9A87A4045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650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639A2-805C-4579-8549-E1FD7CEAB18F}"/>
              </a:ext>
            </a:extLst>
          </p:cNvPr>
          <p:cNvSpPr txBox="1"/>
          <p:nvPr/>
        </p:nvSpPr>
        <p:spPr>
          <a:xfrm>
            <a:off x="1270643" y="2413337"/>
            <a:ext cx="71897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활용해서 사용자가 손쉽게 운송장을 등록하고</a:t>
            </a:r>
            <a:r>
              <a:rPr lang="en-US" altLang="ko-KR" dirty="0"/>
              <a:t>,</a:t>
            </a:r>
            <a:r>
              <a:rPr lang="ko-KR" altLang="en-US" dirty="0"/>
              <a:t> 삭제하고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데이터를 검색해서 찾아볼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배송시뮬레이터를</a:t>
            </a:r>
            <a:r>
              <a:rPr lang="ko-KR" altLang="en-US" dirty="0"/>
              <a:t> 통해서 업무시간을 예상할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고객에게 배송 예정시간을 알릴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1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C95EE-0021-45CF-B8E5-6A1A37FF46E1}"/>
              </a:ext>
            </a:extLst>
          </p:cNvPr>
          <p:cNvSpPr txBox="1"/>
          <p:nvPr/>
        </p:nvSpPr>
        <p:spPr>
          <a:xfrm>
            <a:off x="3419872" y="1973595"/>
            <a:ext cx="14734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개발동기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기능설명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개발계획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33931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개발동기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개발동기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DC3F3-E398-491C-A786-10D365798569}"/>
              </a:ext>
            </a:extLst>
          </p:cNvPr>
          <p:cNvSpPr txBox="1"/>
          <p:nvPr/>
        </p:nvSpPr>
        <p:spPr>
          <a:xfrm>
            <a:off x="1989375" y="5517232"/>
            <a:ext cx="60051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택배를 배송하는 사용자는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3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운송장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관리를 쉽게 할 수 없을까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D28BD-84BA-4F23-A932-7B7DEF7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7" y="1556792"/>
            <a:ext cx="6370739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개발동기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0805" y="1338294"/>
            <a:ext cx="806608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873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DC3F3-E398-491C-A786-10D365798569}"/>
              </a:ext>
            </a:extLst>
          </p:cNvPr>
          <p:cNvSpPr txBox="1"/>
          <p:nvPr/>
        </p:nvSpPr>
        <p:spPr>
          <a:xfrm>
            <a:off x="1526337" y="5517232"/>
            <a:ext cx="64123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내가 배송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해야할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택배는 </a:t>
            </a:r>
            <a:r>
              <a:rPr lang="ko-KR" altLang="en-US" sz="23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 얼마나 소요될 지 알 수 없을까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210426-0366-41B1-B975-A9461299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066925"/>
            <a:ext cx="55530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기능설명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6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67D65-B665-4E3A-B61B-0736C26A48D7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F68B76-468F-4381-AD51-B196D05F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721" y="15840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DAC48-E156-4CCE-AB79-70AF294143EC}"/>
              </a:ext>
            </a:extLst>
          </p:cNvPr>
          <p:cNvSpPr txBox="1"/>
          <p:nvPr/>
        </p:nvSpPr>
        <p:spPr>
          <a:xfrm>
            <a:off x="3690404" y="4910709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택배 관리 시스템 </a:t>
            </a:r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메인화면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36D706-183E-4AD2-8EFD-E47F5B35269B}"/>
              </a:ext>
            </a:extLst>
          </p:cNvPr>
          <p:cNvSpPr txBox="1"/>
          <p:nvPr/>
        </p:nvSpPr>
        <p:spPr>
          <a:xfrm>
            <a:off x="3131840" y="5373216"/>
            <a:ext cx="3565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키보드로 기능을 입력하면 메뉴가 실행됩니다</a:t>
            </a:r>
            <a:r>
              <a:rPr lang="en-US" altLang="ko-KR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4" name="_x513887568">
            <a:extLst>
              <a:ext uri="{FF2B5EF4-FFF2-40B4-BE49-F238E27FC236}">
                <a16:creationId xmlns:a16="http://schemas.microsoft.com/office/drawing/2014/main" id="{CF0D49DE-EE86-4906-95CF-75F853D25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4540" y="1423937"/>
            <a:ext cx="5760000" cy="304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F2CA69-2AA6-4440-82C7-92DC5764833C}"/>
              </a:ext>
            </a:extLst>
          </p:cNvPr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7106F1-3DE1-497F-B602-DE5F49AF1B79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16223F-2EFA-474B-A595-FB233C05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067" y="1362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_x513887568">
            <a:extLst>
              <a:ext uri="{FF2B5EF4-FFF2-40B4-BE49-F238E27FC236}">
                <a16:creationId xmlns:a16="http://schemas.microsoft.com/office/drawing/2014/main" id="{5601001B-AECD-4014-A663-24F44D49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2360" y="1683432"/>
            <a:ext cx="5760000" cy="300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1ECA32-EB96-4C62-AE6F-E55072EFC3A5}"/>
              </a:ext>
            </a:extLst>
          </p:cNvPr>
          <p:cNvSpPr txBox="1"/>
          <p:nvPr/>
        </p:nvSpPr>
        <p:spPr>
          <a:xfrm>
            <a:off x="3957884" y="509079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[F1]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운송장 추가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FDBF74-A178-44A0-B3AA-E46AF4261CDE}"/>
              </a:ext>
            </a:extLst>
          </p:cNvPr>
          <p:cNvSpPr txBox="1"/>
          <p:nvPr/>
        </p:nvSpPr>
        <p:spPr>
          <a:xfrm>
            <a:off x="3411260" y="5672281"/>
            <a:ext cx="2888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운송장 번호와 고객이름을 입력 받아서 저장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24B42A-EE62-44D6-A2DB-5794EB0CED87}"/>
              </a:ext>
            </a:extLst>
          </p:cNvPr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7106F1-3DE1-497F-B602-DE5F49AF1B79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기능설명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16223F-2EFA-474B-A595-FB233C05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067" y="1362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_x513887568">
            <a:extLst>
              <a:ext uri="{FF2B5EF4-FFF2-40B4-BE49-F238E27FC236}">
                <a16:creationId xmlns:a16="http://schemas.microsoft.com/office/drawing/2014/main" id="{637709B8-8101-4C7E-BDEA-969E773B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1720" y="1610180"/>
            <a:ext cx="5759999" cy="300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9B50D2-0DA2-411A-8F08-16EDF5626880}"/>
              </a:ext>
            </a:extLst>
          </p:cNvPr>
          <p:cNvSpPr txBox="1"/>
          <p:nvPr/>
        </p:nvSpPr>
        <p:spPr>
          <a:xfrm>
            <a:off x="3694757" y="5079765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[F1]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운송장 추가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_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성공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EE70C8-33E5-4381-A7A3-E62D5A44DFFC}"/>
              </a:ext>
            </a:extLst>
          </p:cNvPr>
          <p:cNvSpPr txBox="1"/>
          <p:nvPr/>
        </p:nvSpPr>
        <p:spPr>
          <a:xfrm>
            <a:off x="2771804" y="5661248"/>
            <a:ext cx="417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저장이 완료된 </a:t>
            </a:r>
            <a:r>
              <a:rPr lang="ko-KR" altLang="en-US" sz="1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입력에 성공하면 메인 화면 상단에 리스트로 출력</a:t>
            </a:r>
            <a:endParaRPr lang="ko-KR" altLang="en-US" sz="1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2A2E5-8EBC-4C6A-BC4C-CA92C8AE9399}"/>
              </a:ext>
            </a:extLst>
          </p:cNvPr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161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206</Words>
  <Application>Microsoft Office PowerPoint</Application>
  <PresentationFormat>화면 슬라이드 쇼(4:3)</PresentationFormat>
  <Paragraphs>92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휴먼모음T</vt:lpstr>
      <vt:lpstr>Arial</vt:lpstr>
      <vt:lpstr>Yoon 윤고딕 520_TT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상민 오</cp:lastModifiedBy>
  <cp:revision>82</cp:revision>
  <dcterms:created xsi:type="dcterms:W3CDTF">2013-09-05T09:43:46Z</dcterms:created>
  <dcterms:modified xsi:type="dcterms:W3CDTF">2020-06-24T04:27:47Z</dcterms:modified>
</cp:coreProperties>
</file>