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72" r:id="rId6"/>
    <p:sldId id="273" r:id="rId7"/>
    <p:sldId id="275" r:id="rId8"/>
    <p:sldId id="276" r:id="rId9"/>
    <p:sldId id="277" r:id="rId10"/>
    <p:sldId id="279" r:id="rId11"/>
    <p:sldId id="280" r:id="rId12"/>
    <p:sldId id="281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01"/>
    <a:srgbClr val="507501"/>
    <a:srgbClr val="95650F"/>
    <a:srgbClr val="030418"/>
    <a:srgbClr val="3D3D3D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82EF-64B5-480A-9914-48552A3AEE8E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BC5FD-8558-45D6-85F4-B65407E70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4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9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54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6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0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5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8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9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2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27" y="1714940"/>
            <a:ext cx="6340197" cy="784830"/>
          </a:xfrm>
        </p:spPr>
        <p:txBody>
          <a:bodyPr wrap="none" anchor="b">
            <a:spAutoFit/>
          </a:bodyPr>
          <a:lstStyle>
            <a:lvl1pPr algn="l">
              <a:defRPr sz="5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27" y="2975025"/>
            <a:ext cx="4217821" cy="507831"/>
          </a:xfrm>
        </p:spPr>
        <p:txBody>
          <a:bodyPr wrap="none">
            <a:spAutoFit/>
          </a:bodyPr>
          <a:lstStyle>
            <a:lvl1pPr marL="0" indent="0" algn="l">
              <a:buNone/>
              <a:defRPr sz="3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60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8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1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5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7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78" y="227346"/>
            <a:ext cx="7886700" cy="590931"/>
          </a:xfrm>
        </p:spPr>
        <p:txBody>
          <a:bodyPr>
            <a:spAutoFit/>
          </a:bodyPr>
          <a:lstStyle>
            <a:lvl1pPr>
              <a:defRPr sz="3600" b="1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6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9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3D77-E08D-45DE-B376-D27912C32AF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827" y="1800430"/>
            <a:ext cx="5857694" cy="646331"/>
          </a:xfrm>
        </p:spPr>
        <p:txBody>
          <a:bodyPr/>
          <a:lstStyle/>
          <a:p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재고 관리 시스템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79AAA5C-2DB5-454B-B70F-6DFB407A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220" y="4061703"/>
            <a:ext cx="2313454" cy="1585049"/>
          </a:xfrm>
        </p:spPr>
        <p:txBody>
          <a:bodyPr/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조 우승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201910689 </a:t>
            </a:r>
            <a:r>
              <a:rPr lang="ko-KR" altLang="en-US" sz="2000" dirty="0"/>
              <a:t>오상민</a:t>
            </a:r>
            <a:endParaRPr lang="en-US" altLang="ko-KR" sz="2000" dirty="0"/>
          </a:p>
          <a:p>
            <a:r>
              <a:rPr lang="en-US" altLang="ko-KR" sz="2000" dirty="0"/>
              <a:t>201910705 </a:t>
            </a:r>
            <a:r>
              <a:rPr lang="ko-KR" altLang="en-US" sz="2000" dirty="0" err="1"/>
              <a:t>정찬윤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582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8171" y="90253"/>
            <a:ext cx="7886700" cy="590931"/>
          </a:xfrm>
        </p:spPr>
        <p:txBody>
          <a:bodyPr>
            <a:normAutofit/>
          </a:bodyPr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8937B-09F8-46D7-A9E9-54E17CFA4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459" y="1442965"/>
            <a:ext cx="7889082" cy="4359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704C1-E20E-4129-89A3-C46328B8E641}"/>
              </a:ext>
            </a:extLst>
          </p:cNvPr>
          <p:cNvSpPr txBox="1"/>
          <p:nvPr/>
        </p:nvSpPr>
        <p:spPr>
          <a:xfrm>
            <a:off x="404037" y="5976730"/>
            <a:ext cx="793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계산하기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메뉴에서 상품을 선택한 것을 소비자에게 금액을 받으면 지폐를 </a:t>
            </a:r>
            <a:r>
              <a:rPr lang="ko-KR" altLang="en-US" dirty="0" err="1"/>
              <a:t>입력받아</a:t>
            </a:r>
            <a:endParaRPr lang="en-US" altLang="ko-KR" dirty="0"/>
          </a:p>
          <a:p>
            <a:r>
              <a:rPr lang="ko-KR" altLang="en-US" dirty="0"/>
              <a:t>계산하는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92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8171" y="90253"/>
            <a:ext cx="7886700" cy="590931"/>
          </a:xfrm>
        </p:spPr>
        <p:txBody>
          <a:bodyPr>
            <a:normAutofit/>
          </a:bodyPr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8937B-09F8-46D7-A9E9-54E17CFA4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459" y="1442965"/>
            <a:ext cx="7889082" cy="4359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704C1-E20E-4129-89A3-C46328B8E641}"/>
              </a:ext>
            </a:extLst>
          </p:cNvPr>
          <p:cNvSpPr txBox="1"/>
          <p:nvPr/>
        </p:nvSpPr>
        <p:spPr>
          <a:xfrm>
            <a:off x="404037" y="5976730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잔고관리</a:t>
            </a:r>
            <a:endParaRPr lang="en-US" altLang="ko-KR" dirty="0"/>
          </a:p>
          <a:p>
            <a:r>
              <a:rPr lang="en-US" altLang="ko-KR" dirty="0"/>
              <a:t>POS</a:t>
            </a:r>
            <a:r>
              <a:rPr lang="ko-KR" altLang="en-US" dirty="0"/>
              <a:t>기의 현재 잔고를 확인 할 수 있는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92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8171" y="90253"/>
            <a:ext cx="7886700" cy="590931"/>
          </a:xfrm>
        </p:spPr>
        <p:txBody>
          <a:bodyPr>
            <a:normAutofit/>
          </a:bodyPr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8937B-09F8-46D7-A9E9-54E17CFA4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459" y="1442965"/>
            <a:ext cx="7889082" cy="4359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704C1-E20E-4129-89A3-C46328B8E641}"/>
              </a:ext>
            </a:extLst>
          </p:cNvPr>
          <p:cNvSpPr txBox="1"/>
          <p:nvPr/>
        </p:nvSpPr>
        <p:spPr>
          <a:xfrm>
            <a:off x="404037" y="5976730"/>
            <a:ext cx="8566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전체보기</a:t>
            </a:r>
            <a:endParaRPr lang="en-US" altLang="ko-KR" dirty="0"/>
          </a:p>
          <a:p>
            <a:r>
              <a:rPr lang="ko-KR" altLang="en-US" dirty="0"/>
              <a:t>상품의 종류와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 </a:t>
            </a:r>
            <a:r>
              <a:rPr lang="ko-KR" altLang="en-US" dirty="0"/>
              <a:t>그리고 진열대의 재고수량과 창고의 재고수량을 확인하는 기능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7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72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180490" y="2118946"/>
            <a:ext cx="0" cy="2646001"/>
          </a:xfrm>
          <a:prstGeom prst="line">
            <a:avLst/>
          </a:prstGeom>
          <a:ln w="19050">
            <a:solidFill>
              <a:srgbClr val="FFF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894740" y="2157919"/>
            <a:ext cx="571500" cy="587663"/>
            <a:chOff x="1894740" y="2895600"/>
            <a:chExt cx="571500" cy="587663"/>
          </a:xfrm>
        </p:grpSpPr>
        <p:sp>
          <p:nvSpPr>
            <p:cNvPr id="4" name="타원 3"/>
            <p:cNvSpPr/>
            <p:nvPr/>
          </p:nvSpPr>
          <p:spPr>
            <a:xfrm>
              <a:off x="1894740" y="2895600"/>
              <a:ext cx="571500" cy="571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5947" y="2929265"/>
              <a:ext cx="4090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rgbClr val="FFFFF3">
                        <a:alpha val="0"/>
                      </a:srgbClr>
                    </a:solidFill>
                  </a:ln>
                  <a:solidFill>
                    <a:srgbClr val="3C570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3000" b="1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rgbClr val="3C57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888912" y="2842781"/>
            <a:ext cx="571500" cy="578138"/>
            <a:chOff x="1894740" y="2895600"/>
            <a:chExt cx="571500" cy="578138"/>
          </a:xfrm>
        </p:grpSpPr>
        <p:sp>
          <p:nvSpPr>
            <p:cNvPr id="15" name="타원 14"/>
            <p:cNvSpPr/>
            <p:nvPr/>
          </p:nvSpPr>
          <p:spPr>
            <a:xfrm>
              <a:off x="1894740" y="2895600"/>
              <a:ext cx="571500" cy="571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75947" y="2919740"/>
              <a:ext cx="4090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000" b="1">
                  <a:ln>
                    <a:solidFill>
                      <a:srgbClr val="FFFFF3">
                        <a:alpha val="0"/>
                      </a:srgbClr>
                    </a:solidFill>
                  </a:ln>
                  <a:solidFill>
                    <a:srgbClr val="3C570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defRPr>
              </a:lvl1pPr>
            </a:lstStyle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72069" y="2237751"/>
            <a:ext cx="4705134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700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재고관리 시스템 소개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888912" y="3498966"/>
            <a:ext cx="571500" cy="578138"/>
            <a:chOff x="1894740" y="2895600"/>
            <a:chExt cx="571500" cy="578138"/>
          </a:xfrm>
        </p:grpSpPr>
        <p:sp>
          <p:nvSpPr>
            <p:cNvPr id="20" name="타원 19"/>
            <p:cNvSpPr/>
            <p:nvPr/>
          </p:nvSpPr>
          <p:spPr>
            <a:xfrm>
              <a:off x="1894740" y="2895600"/>
              <a:ext cx="571500" cy="571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748" y="2919740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000" b="1">
                  <a:ln>
                    <a:solidFill>
                      <a:srgbClr val="FFFFF3">
                        <a:alpha val="0"/>
                      </a:srgbClr>
                    </a:solidFill>
                  </a:ln>
                  <a:solidFill>
                    <a:srgbClr val="3C570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defRPr>
              </a:lvl1pPr>
            </a:lstStyle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F951CB-ACA4-40F4-AB30-AC48C16F3E28}"/>
              </a:ext>
            </a:extLst>
          </p:cNvPr>
          <p:cNvGrpSpPr/>
          <p:nvPr/>
        </p:nvGrpSpPr>
        <p:grpSpPr>
          <a:xfrm>
            <a:off x="1888912" y="4174200"/>
            <a:ext cx="571500" cy="578138"/>
            <a:chOff x="1894740" y="2895600"/>
            <a:chExt cx="571500" cy="57813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2235E1E-41AF-4C14-96A2-569D9236568A}"/>
                </a:ext>
              </a:extLst>
            </p:cNvPr>
            <p:cNvSpPr/>
            <p:nvPr/>
          </p:nvSpPr>
          <p:spPr>
            <a:xfrm>
              <a:off x="1894740" y="2895600"/>
              <a:ext cx="571500" cy="571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A8892A-62E7-4764-BB57-23BA530227F9}"/>
                </a:ext>
              </a:extLst>
            </p:cNvPr>
            <p:cNvSpPr txBox="1"/>
            <p:nvPr/>
          </p:nvSpPr>
          <p:spPr>
            <a:xfrm>
              <a:off x="1976748" y="2919740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000" b="1">
                  <a:ln>
                    <a:solidFill>
                      <a:srgbClr val="FFFFF3">
                        <a:alpha val="0"/>
                      </a:srgbClr>
                    </a:solidFill>
                  </a:ln>
                  <a:solidFill>
                    <a:srgbClr val="3C570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defRPr>
              </a:lvl1pPr>
            </a:lstStyle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7D806A3-6FD1-4340-AED7-60AC8E031969}"/>
              </a:ext>
            </a:extLst>
          </p:cNvPr>
          <p:cNvSpPr txBox="1"/>
          <p:nvPr/>
        </p:nvSpPr>
        <p:spPr>
          <a:xfrm>
            <a:off x="2541619" y="2869899"/>
            <a:ext cx="2383986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700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3D248D-3D5F-4BB7-9D7D-EE5467CBD896}"/>
              </a:ext>
            </a:extLst>
          </p:cNvPr>
          <p:cNvSpPr txBox="1"/>
          <p:nvPr/>
        </p:nvSpPr>
        <p:spPr>
          <a:xfrm>
            <a:off x="2541619" y="3498966"/>
            <a:ext cx="2383986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700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역할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B3F17-0CDF-4E0D-A0FF-17CFCE2A6175}"/>
              </a:ext>
            </a:extLst>
          </p:cNvPr>
          <p:cNvSpPr txBox="1"/>
          <p:nvPr/>
        </p:nvSpPr>
        <p:spPr>
          <a:xfrm>
            <a:off x="2541619" y="4198340"/>
            <a:ext cx="1691489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700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31229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58978" y="227347"/>
            <a:ext cx="7886700" cy="59093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rgbClr val="FFFFF3">
                      <a:alpha val="0"/>
                    </a:srgbClr>
                  </a:solidFill>
                </a:ln>
                <a:latin typeface="나눔바른고딕" panose="020B0603020101020101" pitchFamily="50" charset="-127"/>
              </a:rPr>
              <a:t>프로젝트 일정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D3C987-FC99-48B4-B7C1-3E38D4D31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79" y="1952419"/>
            <a:ext cx="692564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2088636" y="5380404"/>
            <a:ext cx="1611224" cy="35720"/>
          </a:xfrm>
          <a:prstGeom prst="rect">
            <a:avLst/>
          </a:prstGeom>
          <a:solidFill>
            <a:srgbClr val="3C5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endParaRPr lang="en-US" altLang="ko-KR" sz="141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53474" y="2045679"/>
            <a:ext cx="1681545" cy="352764"/>
          </a:xfrm>
          <a:prstGeom prst="rect">
            <a:avLst/>
          </a:prstGeom>
          <a:solidFill>
            <a:srgbClr val="3C5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r>
              <a:rPr lang="ko-KR" altLang="en-US" sz="141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오상민</a:t>
            </a:r>
          </a:p>
        </p:txBody>
      </p:sp>
      <p:sp>
        <p:nvSpPr>
          <p:cNvPr id="51" name="직사각형 50"/>
          <p:cNvSpPr/>
          <p:nvPr/>
        </p:nvSpPr>
        <p:spPr>
          <a:xfrm flipV="1">
            <a:off x="2088636" y="2858510"/>
            <a:ext cx="1611224" cy="35720"/>
          </a:xfrm>
          <a:prstGeom prst="rect">
            <a:avLst/>
          </a:prstGeom>
          <a:solidFill>
            <a:srgbClr val="3C5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endParaRPr lang="en-US" altLang="ko-KR" sz="141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12011" y="2474532"/>
            <a:ext cx="1564473" cy="276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endParaRPr lang="ko-KR" altLang="en-US" sz="1573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2801975" y="2870283"/>
            <a:ext cx="184543" cy="150368"/>
          </a:xfrm>
          <a:prstGeom prst="triangle">
            <a:avLst/>
          </a:prstGeom>
          <a:solidFill>
            <a:srgbClr val="3C5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endParaRPr lang="ko-KR" altLang="en-US" sz="141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12011" y="3071008"/>
            <a:ext cx="1564473" cy="2517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9917" indent="-79917" latinLnBrk="0">
              <a:spcBef>
                <a:spcPts val="629"/>
              </a:spcBef>
              <a:buFont typeface="Arial" panose="020B0604020202020204" pitchFamily="34" charset="0"/>
              <a:buChar char="•"/>
              <a:tabLst>
                <a:tab pos="0" algn="l"/>
                <a:tab pos="56192" algn="l"/>
              </a:tabLst>
            </a:pPr>
            <a:r>
              <a:rPr lang="ko-KR" altLang="en-US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상품선택 </a:t>
            </a:r>
            <a:endParaRPr lang="en-US" altLang="ko-KR" sz="1477" spc="-11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917" indent="-79917" latinLnBrk="0">
              <a:spcBef>
                <a:spcPts val="629"/>
              </a:spcBef>
              <a:buFont typeface="Arial" panose="020B0604020202020204" pitchFamily="34" charset="0"/>
              <a:buChar char="•"/>
              <a:tabLst>
                <a:tab pos="0" algn="l"/>
                <a:tab pos="56192" algn="l"/>
              </a:tabLst>
            </a:pPr>
            <a:r>
              <a:rPr lang="ko-KR" altLang="en-US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진열 상품 관리</a:t>
            </a:r>
            <a:endParaRPr lang="en-US" altLang="ko-KR" sz="1477" spc="-11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917" indent="-79917" latinLnBrk="0">
              <a:spcBef>
                <a:spcPts val="629"/>
              </a:spcBef>
              <a:buFont typeface="Arial" panose="020B0604020202020204" pitchFamily="34" charset="0"/>
              <a:buChar char="•"/>
              <a:tabLst>
                <a:tab pos="0" algn="l"/>
                <a:tab pos="56192" algn="l"/>
              </a:tabLst>
            </a:pPr>
            <a:r>
              <a:rPr lang="ko-KR" altLang="en-US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잔고관리</a:t>
            </a:r>
            <a:endParaRPr lang="en-US" altLang="ko-KR" sz="1477" spc="-11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5226997" y="5380404"/>
            <a:ext cx="1611224" cy="35720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endParaRPr lang="en-US" altLang="ko-KR" sz="141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91835" y="2045679"/>
            <a:ext cx="1681545" cy="35276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r>
              <a:rPr lang="ko-KR" altLang="en-US" sz="141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정찬윤</a:t>
            </a:r>
          </a:p>
        </p:txBody>
      </p:sp>
      <p:sp>
        <p:nvSpPr>
          <p:cNvPr id="54" name="직사각형 53"/>
          <p:cNvSpPr/>
          <p:nvPr/>
        </p:nvSpPr>
        <p:spPr>
          <a:xfrm flipV="1">
            <a:off x="5226997" y="2858510"/>
            <a:ext cx="1611224" cy="35720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endParaRPr lang="en-US" altLang="ko-KR" sz="141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250372" y="2474532"/>
            <a:ext cx="1564473" cy="276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endParaRPr lang="ko-KR" altLang="en-US" sz="1573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rot="10800000">
            <a:off x="5940336" y="2870283"/>
            <a:ext cx="184543" cy="150368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endParaRPr lang="ko-KR" altLang="en-US" sz="1416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50372" y="3071008"/>
            <a:ext cx="1564473" cy="2517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9917" indent="-79917" latinLnBrk="0">
              <a:spcBef>
                <a:spcPts val="629"/>
              </a:spcBef>
              <a:buFont typeface="Arial" panose="020B0604020202020204" pitchFamily="34" charset="0"/>
              <a:buChar char="•"/>
              <a:tabLst>
                <a:tab pos="0" algn="l"/>
                <a:tab pos="56192" algn="l"/>
              </a:tabLst>
            </a:pPr>
            <a:r>
              <a:rPr lang="ko-KR" altLang="en-US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창고</a:t>
            </a:r>
            <a:r>
              <a:rPr lang="en-US" altLang="ko-KR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발주</a:t>
            </a:r>
            <a:r>
              <a:rPr lang="en-US" altLang="ko-KR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477" spc="-11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917" indent="-79917" latinLnBrk="0">
              <a:spcBef>
                <a:spcPts val="629"/>
              </a:spcBef>
              <a:buFont typeface="Arial" panose="020B0604020202020204" pitchFamily="34" charset="0"/>
              <a:buChar char="•"/>
              <a:tabLst>
                <a:tab pos="0" algn="l"/>
                <a:tab pos="56192" algn="l"/>
              </a:tabLst>
            </a:pPr>
            <a:r>
              <a:rPr lang="ko-KR" altLang="en-US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계산하기</a:t>
            </a:r>
            <a:endParaRPr lang="en-US" altLang="ko-KR" sz="1477" spc="-11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917" indent="-79917" latinLnBrk="0">
              <a:spcBef>
                <a:spcPts val="629"/>
              </a:spcBef>
              <a:buFont typeface="Arial" panose="020B0604020202020204" pitchFamily="34" charset="0"/>
              <a:buChar char="•"/>
              <a:tabLst>
                <a:tab pos="0" algn="l"/>
                <a:tab pos="56192" algn="l"/>
              </a:tabLst>
            </a:pPr>
            <a:r>
              <a:rPr lang="ko-KR" altLang="en-US" sz="1477" spc="-11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재고확인</a:t>
            </a:r>
            <a:endParaRPr lang="en-US" altLang="ko-KR" sz="1477" spc="-11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629"/>
              </a:spcBef>
              <a:tabLst>
                <a:tab pos="0" algn="l"/>
                <a:tab pos="56192" algn="l"/>
              </a:tabLst>
            </a:pPr>
            <a:endParaRPr lang="en-US" altLang="ko-KR" sz="1477" spc="-11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917" indent="-79917" latinLnBrk="0">
              <a:spcBef>
                <a:spcPts val="629"/>
              </a:spcBef>
              <a:buFont typeface="Arial" panose="020B0604020202020204" pitchFamily="34" charset="0"/>
              <a:buChar char="•"/>
              <a:tabLst>
                <a:tab pos="0" algn="l"/>
                <a:tab pos="56192" algn="l"/>
              </a:tabLst>
            </a:pPr>
            <a:endParaRPr lang="en-US" altLang="ko-KR" sz="1477" spc="-11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58978" y="227347"/>
            <a:ext cx="7886700" cy="59093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rgbClr val="FFFFF3">
                      <a:alpha val="0"/>
                    </a:srgbClr>
                  </a:solidFill>
                </a:ln>
                <a:latin typeface="나눔바른고딕" panose="020B0603020101020101" pitchFamily="50" charset="-127"/>
              </a:rPr>
              <a:t>프로젝트 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1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8171" y="90253"/>
            <a:ext cx="7886700" cy="590931"/>
          </a:xfrm>
        </p:spPr>
        <p:txBody>
          <a:bodyPr>
            <a:normAutofit/>
          </a:bodyPr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8937B-09F8-46D7-A9E9-54E17CFA4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" y="1442965"/>
            <a:ext cx="8335926" cy="4359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704C1-E20E-4129-89A3-C46328B8E641}"/>
              </a:ext>
            </a:extLst>
          </p:cNvPr>
          <p:cNvSpPr txBox="1"/>
          <p:nvPr/>
        </p:nvSpPr>
        <p:spPr>
          <a:xfrm>
            <a:off x="404037" y="5976730"/>
            <a:ext cx="467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최초 시작 부분</a:t>
            </a:r>
            <a:endParaRPr lang="en-US" altLang="ko-KR" dirty="0"/>
          </a:p>
          <a:p>
            <a:r>
              <a:rPr lang="ko-KR" altLang="en-US" dirty="0"/>
              <a:t>최초 시작 시 </a:t>
            </a:r>
            <a:r>
              <a:rPr lang="en-US" altLang="ko-KR" dirty="0"/>
              <a:t>POS </a:t>
            </a:r>
            <a:r>
              <a:rPr lang="ko-KR" altLang="en-US" dirty="0"/>
              <a:t>잔고를 입력 후 영업을 시작</a:t>
            </a:r>
          </a:p>
        </p:txBody>
      </p:sp>
    </p:spTree>
    <p:extLst>
      <p:ext uri="{BB962C8B-B14F-4D97-AF65-F5344CB8AC3E}">
        <p14:creationId xmlns:p14="http://schemas.microsoft.com/office/powerpoint/2010/main" val="168740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8171" y="90253"/>
            <a:ext cx="7886700" cy="590931"/>
          </a:xfrm>
        </p:spPr>
        <p:txBody>
          <a:bodyPr>
            <a:normAutofit/>
          </a:bodyPr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8937B-09F8-46D7-A9E9-54E17CFA4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038" y="1442965"/>
            <a:ext cx="8335924" cy="4359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704C1-E20E-4129-89A3-C46328B8E641}"/>
              </a:ext>
            </a:extLst>
          </p:cNvPr>
          <p:cNvSpPr txBox="1"/>
          <p:nvPr/>
        </p:nvSpPr>
        <p:spPr>
          <a:xfrm>
            <a:off x="404037" y="5976730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시작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메뉴 </a:t>
            </a:r>
            <a:r>
              <a:rPr lang="ko-KR" altLang="en-US" dirty="0" err="1"/>
              <a:t>선택시</a:t>
            </a:r>
            <a:r>
              <a:rPr lang="ko-KR" altLang="en-US" dirty="0"/>
              <a:t> 해당하는 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345875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8171" y="90253"/>
            <a:ext cx="7886700" cy="590931"/>
          </a:xfrm>
        </p:spPr>
        <p:txBody>
          <a:bodyPr>
            <a:normAutofit/>
          </a:bodyPr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8937B-09F8-46D7-A9E9-54E17CFA4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038" y="1442965"/>
            <a:ext cx="8335924" cy="4359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704C1-E20E-4129-89A3-C46328B8E641}"/>
              </a:ext>
            </a:extLst>
          </p:cNvPr>
          <p:cNvSpPr txBox="1"/>
          <p:nvPr/>
        </p:nvSpPr>
        <p:spPr>
          <a:xfrm>
            <a:off x="404037" y="5976730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창고관리</a:t>
            </a:r>
            <a:endParaRPr lang="en-US" altLang="ko-KR" dirty="0"/>
          </a:p>
          <a:p>
            <a:r>
              <a:rPr lang="ko-KR" altLang="en-US" dirty="0"/>
              <a:t>프로그램 </a:t>
            </a:r>
            <a:r>
              <a:rPr lang="ko-KR" altLang="en-US" dirty="0" err="1"/>
              <a:t>시작시</a:t>
            </a:r>
            <a:r>
              <a:rPr lang="ko-KR" altLang="en-US" dirty="0"/>
              <a:t> 창고에서 상품을 발주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1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8171" y="90253"/>
            <a:ext cx="7886700" cy="590931"/>
          </a:xfrm>
        </p:spPr>
        <p:txBody>
          <a:bodyPr>
            <a:normAutofit/>
          </a:bodyPr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8937B-09F8-46D7-A9E9-54E17CFA4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038" y="1442965"/>
            <a:ext cx="8335924" cy="4359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704C1-E20E-4129-89A3-C46328B8E641}"/>
              </a:ext>
            </a:extLst>
          </p:cNvPr>
          <p:cNvSpPr txBox="1"/>
          <p:nvPr/>
        </p:nvSpPr>
        <p:spPr>
          <a:xfrm>
            <a:off x="404037" y="5976730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진열된 상품 관리</a:t>
            </a:r>
            <a:endParaRPr lang="en-US" altLang="ko-KR" dirty="0"/>
          </a:p>
          <a:p>
            <a:r>
              <a:rPr lang="ko-KR" altLang="en-US" dirty="0"/>
              <a:t>창고에서 진열대로 상품을 이동시키는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08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8171" y="90253"/>
            <a:ext cx="7886700" cy="590931"/>
          </a:xfrm>
        </p:spPr>
        <p:txBody>
          <a:bodyPr>
            <a:normAutofit/>
          </a:bodyPr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8937B-09F8-46D7-A9E9-54E17CFA4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038" y="1442965"/>
            <a:ext cx="8335924" cy="4359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704C1-E20E-4129-89A3-C46328B8E641}"/>
              </a:ext>
            </a:extLst>
          </p:cNvPr>
          <p:cNvSpPr txBox="1"/>
          <p:nvPr/>
        </p:nvSpPr>
        <p:spPr>
          <a:xfrm>
            <a:off x="404037" y="5976730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상품선택</a:t>
            </a:r>
            <a:endParaRPr lang="en-US" altLang="ko-KR" dirty="0"/>
          </a:p>
          <a:p>
            <a:r>
              <a:rPr lang="ko-KR" altLang="en-US" dirty="0"/>
              <a:t>진열된 상품을 소비자가 물건을 선택 할 수 있는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2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156</Words>
  <Application>Microsoft Office PowerPoint</Application>
  <PresentationFormat>화면 슬라이드 쇼(4:3)</PresentationFormat>
  <Paragraphs>58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나눔바른고딕</vt:lpstr>
      <vt:lpstr>나눔바른고딕OTF</vt:lpstr>
      <vt:lpstr>맑은 고딕</vt:lpstr>
      <vt:lpstr>Arial</vt:lpstr>
      <vt:lpstr>Calibri</vt:lpstr>
      <vt:lpstr>Calibri Light</vt:lpstr>
      <vt:lpstr>Office 테마</vt:lpstr>
      <vt:lpstr>편의점 재고 관리 시스템</vt:lpstr>
      <vt:lpstr>PowerPoint 프레젠테이션</vt:lpstr>
      <vt:lpstr>프로젝트 일정</vt:lpstr>
      <vt:lpstr>프로젝트 역할</vt:lpstr>
      <vt:lpstr>실행 결과</vt:lpstr>
      <vt:lpstr>실행 결과</vt:lpstr>
      <vt:lpstr>실행 결과</vt:lpstr>
      <vt:lpstr>실행 결과</vt:lpstr>
      <vt:lpstr>실행 결과</vt:lpstr>
      <vt:lpstr>실행 결과</vt:lpstr>
      <vt:lpstr>실행 결과</vt:lpstr>
      <vt:lpstr>실행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areum</dc:creator>
  <cp:lastModifiedBy>오 상민</cp:lastModifiedBy>
  <cp:revision>27</cp:revision>
  <dcterms:created xsi:type="dcterms:W3CDTF">2016-07-06T06:08:11Z</dcterms:created>
  <dcterms:modified xsi:type="dcterms:W3CDTF">2019-07-10T06:57:52Z</dcterms:modified>
</cp:coreProperties>
</file>