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19777" y="1489477"/>
            <a:ext cx="21838016" cy="122152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48769" y="3602969"/>
            <a:ext cx="12105323" cy="298350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49965" y="8227550"/>
            <a:ext cx="4788014" cy="533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28363" y="-8531845"/>
            <a:ext cx="1763682" cy="18400960"/>
            <a:chOff x="8228363" y="-8531845"/>
            <a:chExt cx="1763682" cy="184009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8228363" y="-8531845"/>
              <a:ext cx="1763682" cy="184009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7208" y="7763580"/>
            <a:ext cx="3189730" cy="8679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3514" y="7791392"/>
            <a:ext cx="3189720" cy="86800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89821" y="7810599"/>
            <a:ext cx="3189720" cy="86800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0725" y="326464"/>
            <a:ext cx="6962827" cy="10946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2917" y="3050557"/>
            <a:ext cx="6869940" cy="6466303"/>
            <a:chOff x="2272917" y="3050557"/>
            <a:chExt cx="6869940" cy="646630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2917" y="3050557"/>
              <a:ext cx="6869940" cy="646630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3307" y="2217306"/>
            <a:ext cx="2391233" cy="62909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984714" y="4153373"/>
            <a:ext cx="6704243" cy="4260670"/>
            <a:chOff x="9984714" y="4153373"/>
            <a:chExt cx="6704243" cy="42606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84714" y="4153373"/>
              <a:ext cx="6704243" cy="42606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3601" y="-8507083"/>
            <a:ext cx="1813205" cy="18400960"/>
            <a:chOff x="8203601" y="-8507083"/>
            <a:chExt cx="1813205" cy="184009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8203601" y="-8507083"/>
              <a:ext cx="1813205" cy="184009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7208" y="7763580"/>
            <a:ext cx="3189730" cy="8679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3514" y="7791392"/>
            <a:ext cx="3189720" cy="86800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89821" y="7810599"/>
            <a:ext cx="3189720" cy="86800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0725" y="349092"/>
            <a:ext cx="6975800" cy="11309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7021" y="2314093"/>
            <a:ext cx="3000779" cy="6220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9199" y="4316940"/>
            <a:ext cx="6511835" cy="4087216"/>
            <a:chOff x="799199" y="4316940"/>
            <a:chExt cx="6511835" cy="408721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9199" y="4316940"/>
              <a:ext cx="6511835" cy="408721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23212" y="3423548"/>
            <a:ext cx="1273950" cy="6967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68679" y="693397"/>
            <a:ext cx="6633798" cy="4149652"/>
            <a:chOff x="10968679" y="693397"/>
            <a:chExt cx="6633798" cy="414965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68679" y="693397"/>
              <a:ext cx="6633798" cy="414965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91903" y="2935487"/>
            <a:ext cx="2622998" cy="6967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045895" y="5142857"/>
            <a:ext cx="6556582" cy="4450105"/>
            <a:chOff x="11045895" y="5142857"/>
            <a:chExt cx="6556582" cy="445010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45895" y="5142857"/>
              <a:ext cx="6556582" cy="445010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91898" y="6992955"/>
            <a:ext cx="2640379" cy="6967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3601" y="-8507083"/>
            <a:ext cx="1813205" cy="18400960"/>
            <a:chOff x="8203601" y="-8507083"/>
            <a:chExt cx="1813205" cy="184009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8203601" y="-8507083"/>
              <a:ext cx="1813205" cy="184009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7208" y="7763580"/>
            <a:ext cx="3189730" cy="8679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3514" y="7791392"/>
            <a:ext cx="3189720" cy="86800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89821" y="7810599"/>
            <a:ext cx="3189720" cy="86800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0725" y="349092"/>
            <a:ext cx="6975800" cy="11309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7973" y="2218857"/>
            <a:ext cx="3000779" cy="62204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7973" y="3423549"/>
            <a:ext cx="2956807" cy="69676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91898" y="2935489"/>
            <a:ext cx="1936807" cy="69676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91898" y="6992955"/>
            <a:ext cx="1936807" cy="6967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2151" y="4233995"/>
            <a:ext cx="6927552" cy="4768220"/>
            <a:chOff x="532151" y="4233995"/>
            <a:chExt cx="6927552" cy="47682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2151" y="4233995"/>
              <a:ext cx="6927552" cy="47682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03401" y="693397"/>
            <a:ext cx="6746590" cy="4162789"/>
            <a:chOff x="10503401" y="693397"/>
            <a:chExt cx="6746590" cy="41627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03401" y="693397"/>
              <a:ext cx="6746590" cy="41627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03401" y="5142857"/>
            <a:ext cx="6797244" cy="4766804"/>
            <a:chOff x="10503401" y="5142857"/>
            <a:chExt cx="6797244" cy="476680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03401" y="5142857"/>
              <a:ext cx="6797244" cy="47668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143" y="0"/>
            <a:ext cx="8034574" cy="10468187"/>
            <a:chOff x="57143" y="0"/>
            <a:chExt cx="8034574" cy="104681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3" y="0"/>
              <a:ext cx="8034574" cy="104681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1679" y="4497146"/>
            <a:ext cx="5640093" cy="22057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30807" y="1529432"/>
            <a:ext cx="7423495" cy="4144850"/>
            <a:chOff x="9530807" y="1529432"/>
            <a:chExt cx="7423495" cy="41448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0807" y="1529432"/>
              <a:ext cx="7423495" cy="414485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55727" y="5622104"/>
            <a:ext cx="2158723" cy="6151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7295" y="4259514"/>
            <a:ext cx="8403286" cy="18146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2E4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831" y="2560384"/>
            <a:ext cx="1580792" cy="4972869"/>
            <a:chOff x="-76831" y="2560384"/>
            <a:chExt cx="1580792" cy="49728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831" y="2560384"/>
              <a:ext cx="1580792" cy="49728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05006" y="4157842"/>
            <a:ext cx="4136242" cy="163903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-1262367" y="3874304"/>
            <a:ext cx="3944643" cy="6230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05117" y="3225250"/>
            <a:ext cx="7036675" cy="46952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22019" y="5214738"/>
            <a:ext cx="674727" cy="70607"/>
            <a:chOff x="6622019" y="5214738"/>
            <a:chExt cx="674727" cy="70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620000">
              <a:off x="6622019" y="5214738"/>
              <a:ext cx="674727" cy="706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831" y="-80672"/>
            <a:ext cx="8034574" cy="10468187"/>
            <a:chOff x="-76831" y="-80672"/>
            <a:chExt cx="8034574" cy="104681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831" y="-80672"/>
              <a:ext cx="8034574" cy="104681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7889" y="2813098"/>
            <a:ext cx="5678646" cy="141907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5030" y="5924924"/>
            <a:ext cx="5727594" cy="14297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492711" y="854956"/>
            <a:ext cx="7423495" cy="4144850"/>
            <a:chOff x="9492711" y="854956"/>
            <a:chExt cx="7423495" cy="414485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92711" y="854956"/>
              <a:ext cx="7423495" cy="414485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41525" y="5236878"/>
            <a:ext cx="5385032" cy="36793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831" y="-80672"/>
            <a:ext cx="8034574" cy="10468187"/>
            <a:chOff x="-76831" y="-80672"/>
            <a:chExt cx="8034574" cy="104681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831" y="-80672"/>
              <a:ext cx="8034574" cy="104681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7889" y="2813098"/>
            <a:ext cx="3231008" cy="129052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5030" y="5924924"/>
            <a:ext cx="5727594" cy="142975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80097" y="2799563"/>
            <a:ext cx="4871718" cy="52599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06557" y="8335332"/>
            <a:ext cx="3271904" cy="1036997"/>
            <a:chOff x="12606557" y="8335332"/>
            <a:chExt cx="3271904" cy="10369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06557" y="8335332"/>
              <a:ext cx="3271904" cy="10369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260803" y="8358655"/>
            <a:ext cx="1967768" cy="1033078"/>
            <a:chOff x="10260803" y="8358655"/>
            <a:chExt cx="1967768" cy="10330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60803" y="8358655"/>
              <a:ext cx="1967768" cy="10330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54058" y="1373308"/>
            <a:ext cx="1843959" cy="989032"/>
            <a:chOff x="12854058" y="1373308"/>
            <a:chExt cx="1843959" cy="9890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54058" y="1373308"/>
              <a:ext cx="1843959" cy="9890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98616" y="1368033"/>
            <a:ext cx="2292142" cy="999581"/>
            <a:chOff x="10098616" y="1368033"/>
            <a:chExt cx="2292142" cy="9995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98616" y="1368033"/>
              <a:ext cx="2292142" cy="9995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6831" y="-80672"/>
            <a:ext cx="8034574" cy="10468187"/>
            <a:chOff x="-76831" y="-80672"/>
            <a:chExt cx="8034574" cy="104681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6831" y="-80672"/>
              <a:ext cx="8034574" cy="104681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7889" y="2813098"/>
            <a:ext cx="3231008" cy="13819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5030" y="5924924"/>
            <a:ext cx="5727594" cy="142975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71430" y="3164011"/>
            <a:ext cx="7045737" cy="36736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833" y="2140380"/>
            <a:ext cx="4781341" cy="2815888"/>
            <a:chOff x="13198833" y="2140380"/>
            <a:chExt cx="4781341" cy="28158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98833" y="2140380"/>
              <a:ext cx="4781341" cy="28158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2653" y="5312845"/>
            <a:ext cx="18318368" cy="4972869"/>
            <a:chOff x="-32653" y="5312845"/>
            <a:chExt cx="18318368" cy="49728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2653" y="5312845"/>
              <a:ext cx="18318368" cy="49728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33003" y="2475806"/>
            <a:ext cx="4398462" cy="12096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7888" y="519914"/>
            <a:ext cx="5242104" cy="12801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9052" y="2521519"/>
            <a:ext cx="12129035" cy="6377708"/>
            <a:chOff x="719052" y="2521519"/>
            <a:chExt cx="12129035" cy="637770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9052" y="2521519"/>
              <a:ext cx="12129035" cy="637770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22838" y="3891147"/>
            <a:ext cx="1220604" cy="66249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433003" y="6688667"/>
            <a:ext cx="3629672" cy="1136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833" y="2140380"/>
            <a:ext cx="4781341" cy="2815888"/>
            <a:chOff x="13198833" y="2140380"/>
            <a:chExt cx="4781341" cy="28158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98833" y="2140380"/>
              <a:ext cx="4781341" cy="28158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2653" y="5312845"/>
            <a:ext cx="18420168" cy="3676476"/>
            <a:chOff x="-32653" y="5312845"/>
            <a:chExt cx="18420168" cy="36764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2653" y="5312845"/>
              <a:ext cx="18420168" cy="36764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33003" y="2475806"/>
            <a:ext cx="4398462" cy="12096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22838" y="3891147"/>
            <a:ext cx="1220604" cy="6624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83673" y="1460058"/>
            <a:ext cx="11750465" cy="6139138"/>
            <a:chOff x="783673" y="1460058"/>
            <a:chExt cx="11750465" cy="613913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673" y="1460058"/>
              <a:ext cx="11750465" cy="613913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433003" y="6688667"/>
            <a:ext cx="3629672" cy="11664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833" y="2140380"/>
            <a:ext cx="4781341" cy="2815888"/>
            <a:chOff x="13198833" y="2140380"/>
            <a:chExt cx="4781341" cy="28158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98833" y="2140380"/>
              <a:ext cx="4781341" cy="281588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2653" y="5312845"/>
            <a:ext cx="18420168" cy="3676476"/>
            <a:chOff x="-32653" y="5312845"/>
            <a:chExt cx="18420168" cy="36764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2653" y="5312845"/>
              <a:ext cx="18420168" cy="36764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433003" y="2475806"/>
            <a:ext cx="4398462" cy="120966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22838" y="3891147"/>
            <a:ext cx="1220604" cy="6624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33003" y="6688667"/>
            <a:ext cx="3629672" cy="11664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9679" y="664818"/>
            <a:ext cx="11896782" cy="7652263"/>
            <a:chOff x="769679" y="664818"/>
            <a:chExt cx="11896782" cy="76522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9679" y="664818"/>
              <a:ext cx="11896782" cy="76522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35174" y="-7838656"/>
            <a:ext cx="3150060" cy="18400960"/>
            <a:chOff x="7535174" y="-7838656"/>
            <a:chExt cx="3150060" cy="184009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7535174" y="-7838656"/>
              <a:ext cx="3150060" cy="1840096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7208" y="7763580"/>
            <a:ext cx="3189730" cy="8679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3514" y="7791392"/>
            <a:ext cx="3189720" cy="86800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89821" y="7810599"/>
            <a:ext cx="3189720" cy="86800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4916" y="835962"/>
            <a:ext cx="8718532" cy="142848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7021" y="5078813"/>
            <a:ext cx="6440445" cy="27426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754962" y="3565467"/>
            <a:ext cx="10122271" cy="5696469"/>
            <a:chOff x="7754962" y="3565467"/>
            <a:chExt cx="10122271" cy="569646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54962" y="3565467"/>
              <a:ext cx="10122271" cy="569646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0345" y="3856546"/>
            <a:ext cx="1669702" cy="61757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260774" y="3833222"/>
            <a:ext cx="1356855" cy="6175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2022-05-27T07:46:49Z</dcterms:created>
  <dcterms:modified xsi:type="dcterms:W3CDTF">2022-05-27T07:46:49Z</dcterms:modified>
</cp:coreProperties>
</file>