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9patWBTJpBxjuQHjx68JrQ6Oq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d55984e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7ed55984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399"/>
            <a:ext cx="12192000" cy="6843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  <a:defRPr sz="5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227" y="675512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7736" y="430645"/>
            <a:ext cx="1412037" cy="111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0226" y="5868162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sz="28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1321734" y="1946722"/>
            <a:ext cx="10032066" cy="392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8" name="Google Shape;2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9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subTitle" idx="2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399"/>
            <a:ext cx="12192000" cy="684320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>
            <a:spLocks noGrp="1"/>
          </p:cNvSpPr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  <a:defRPr sz="5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227" y="675512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7736" y="430645"/>
            <a:ext cx="1412037" cy="111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0226" y="5868162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Char char="✔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Font typeface="Noto Sans Symbols"/>
              <a:buChar char="✔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Font typeface="Noto Sans Symbols"/>
              <a:buChar char="✔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2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12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sz="28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600"/>
              <a:buNone/>
              <a:defRPr sz="16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Char char="•"/>
              <a:defRPr sz="11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600"/>
              <a:buNone/>
              <a:defRPr sz="16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000"/>
              <a:buChar char="•"/>
              <a:defRPr sz="10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sz="28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Somente Títul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" name="Google Shape;81;p14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800"/>
              <a:buFont typeface="Century Gothic"/>
              <a:buNone/>
              <a:defRPr sz="2800" b="1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  <a:defRPr sz="18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400"/>
              <a:buFont typeface="Century Gothic"/>
              <a:buNone/>
              <a:defRPr sz="2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Char char="•"/>
              <a:defRPr sz="1400">
                <a:solidFill>
                  <a:srgbClr val="182A55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200"/>
              <a:buChar char="•"/>
              <a:defRPr sz="1200">
                <a:solidFill>
                  <a:srgbClr val="182A55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82A55"/>
              </a:buClr>
              <a:buSzPts val="1100"/>
              <a:buChar char="•"/>
              <a:defRPr sz="1100">
                <a:solidFill>
                  <a:srgbClr val="182A55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None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5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586" y="6172200"/>
            <a:ext cx="304800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/>
          <p:nvPr/>
        </p:nvCxnSpPr>
        <p:spPr>
          <a:xfrm>
            <a:off x="39987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346265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02" y="601911"/>
            <a:ext cx="2381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400"/>
              <a:buFont typeface="Century Gothic"/>
              <a:buNone/>
              <a:defRPr sz="2400">
                <a:solidFill>
                  <a:srgbClr val="00C9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2A55"/>
              </a:buClr>
              <a:buSzPts val="1400"/>
              <a:buNone/>
              <a:defRPr sz="1400">
                <a:solidFill>
                  <a:srgbClr val="182A5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4250" y="-246470"/>
            <a:ext cx="48577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ictor@grtsdigital.com.br" TargetMode="External"/><Relationship Id="rId5" Type="http://schemas.openxmlformats.org/officeDocument/2006/relationships/hyperlink" Target="https://bitbucket.org/rts-dev/testeanalistajr/src/master/" TargetMode="External"/><Relationship Id="rId4" Type="http://schemas.openxmlformats.org/officeDocument/2006/relationships/hyperlink" Target="https://datatabl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" y="0"/>
            <a:ext cx="1218854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273" y="2318432"/>
            <a:ext cx="2841452" cy="222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5368" y="5805705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342" y="383095"/>
            <a:ext cx="15621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ctrTitle"/>
          </p:nvPr>
        </p:nvSpPr>
        <p:spPr>
          <a:xfrm>
            <a:off x="972227" y="3558503"/>
            <a:ext cx="9144000" cy="94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5400"/>
              <a:buFont typeface="Century Gothic"/>
              <a:buNone/>
            </a:pPr>
            <a:r>
              <a:rPr lang="pt-BR" dirty="0"/>
              <a:t>Desafio Analista de Desenvolvimento Jr.</a:t>
            </a: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subTitle" idx="1"/>
          </p:nvPr>
        </p:nvSpPr>
        <p:spPr>
          <a:xfrm>
            <a:off x="972227" y="2999312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838200" y="534237"/>
            <a:ext cx="10515600" cy="36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2520"/>
              <a:buFont typeface="Century Gothic"/>
              <a:buNone/>
            </a:pPr>
            <a:r>
              <a:rPr lang="pt-BR" sz="2520" dirty="0"/>
              <a:t>Parabéns, </a:t>
            </a:r>
            <a:r>
              <a:rPr lang="pt-BR" sz="2520" dirty="0" err="1"/>
              <a:t>Dev</a:t>
            </a:r>
            <a:r>
              <a:rPr lang="pt-BR" sz="2520" dirty="0"/>
              <a:t>!</a:t>
            </a:r>
            <a:endParaRPr sz="2520" dirty="0"/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907825" y="1709900"/>
            <a:ext cx="10446000" cy="439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Elaboramos um desafio para você colocar as suas habilidades no desenvolvimento de um sistema em prática.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b="1" dirty="0"/>
              <a:t>Are </a:t>
            </a:r>
            <a:r>
              <a:rPr lang="pt-BR" sz="1500" b="1" dirty="0" err="1"/>
              <a:t>you</a:t>
            </a:r>
            <a:r>
              <a:rPr lang="pt-BR" sz="1500" b="1" dirty="0"/>
              <a:t> </a:t>
            </a:r>
            <a:r>
              <a:rPr lang="pt-BR" sz="1500" b="1" dirty="0" err="1"/>
              <a:t>ready</a:t>
            </a:r>
            <a:r>
              <a:rPr lang="pt-BR" sz="1500" b="1" dirty="0"/>
              <a:t>?</a:t>
            </a:r>
            <a:r>
              <a:rPr lang="pt-BR" sz="1500" dirty="0"/>
              <a:t> 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O desafio é o seguinte: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Uma empresa de distribuição de alimentos precisa de um sistema interno para gerenciar seus clientes e endereços de entrega.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O cadastro será interno e deve ser restrito a usuários logados com login e senha. O cadastro do cliente deve conter </a:t>
            </a:r>
            <a:r>
              <a:rPr lang="pt-BR" sz="1500" b="1" i="1" dirty="0"/>
              <a:t>Nome Empresa, CNPJ, Telefone, Nome do Responsável, </a:t>
            </a:r>
            <a:r>
              <a:rPr lang="pt-BR" sz="1500" b="1" i="1" dirty="0" err="1"/>
              <a:t>Email</a:t>
            </a:r>
            <a:r>
              <a:rPr lang="pt-BR" sz="1500" b="1" i="1" dirty="0"/>
              <a:t> e Endereço(Cep, Logradouro, Bairro, Complemento, Número, Cidade, Estado).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lang="pt-BR" sz="1500" b="1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b="1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Os usuários podem ter um de três perfis: Admin, Editor e Visualizador</a:t>
            </a:r>
            <a:endParaRPr lang="pt-BR" sz="1500" b="1" i="1" dirty="0">
              <a:latin typeface="Century Gothic" panose="020B0502020202020204" pitchFamily="34" charset="0"/>
            </a:endParaRPr>
          </a:p>
          <a:p>
            <a:pPr algn="l"/>
            <a:r>
              <a:rPr lang="pt-BR" b="0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Admin: Pode realizar qualquer ação no sistema.</a:t>
            </a:r>
          </a:p>
          <a:p>
            <a:pPr algn="l"/>
            <a:r>
              <a:rPr lang="pt-BR" b="0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Editor: Pode Criar, Editar, Excluir e Visualizar endereços e clientes.</a:t>
            </a:r>
          </a:p>
          <a:p>
            <a:pPr algn="l"/>
            <a:r>
              <a:rPr lang="pt-BR" b="0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Visualizador: Visualizar endereços e clientes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b="1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Quanto ao Endereço podem ser cadastrados mais de um endereço para cada cliente devendo ser selecionado </a:t>
            </a:r>
            <a:r>
              <a:rPr lang="pt-BR" sz="1500" b="1" dirty="0"/>
              <a:t>UM </a:t>
            </a:r>
            <a:r>
              <a:rPr lang="pt-BR" sz="1500" dirty="0"/>
              <a:t>endereço como principal, a definição do endereço principal pode ser alterada a qualquer momento.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r>
              <a:rPr lang="pt-BR" sz="1500" dirty="0"/>
              <a:t>O sistema deve permitir </a:t>
            </a:r>
            <a:r>
              <a:rPr lang="pt-BR" sz="1500" b="1" i="1" dirty="0"/>
              <a:t>Listagem, Criação, Edição, Exclusão e Visualização</a:t>
            </a:r>
            <a:r>
              <a:rPr lang="pt-BR" sz="1500" dirty="0"/>
              <a:t> do Cliente e de seus endereços.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Font typeface="Noto Sans Symbols"/>
              <a:buNone/>
            </a:pPr>
            <a:endParaRPr dirty="0"/>
          </a:p>
        </p:txBody>
      </p:sp>
      <p:sp>
        <p:nvSpPr>
          <p:cNvPr id="141" name="Google Shape;141;p3"/>
          <p:cNvSpPr txBox="1">
            <a:spLocks noGrp="1"/>
          </p:cNvSpPr>
          <p:nvPr>
            <p:ph type="subTitle" idx="2"/>
          </p:nvPr>
        </p:nvSpPr>
        <p:spPr>
          <a:xfrm>
            <a:off x="838200" y="997404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9FF"/>
              </a:buClr>
              <a:buSzPts val="1800"/>
              <a:buNone/>
            </a:pPr>
            <a:r>
              <a:rPr lang="pt-BR" dirty="0"/>
              <a:t>Você está mais próximo de fazer parte da Equipe GRTS. Agora, queremos ver você metendo a mão na massa!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d55984ee_0_2"/>
          <p:cNvSpPr txBox="1">
            <a:spLocks noGrp="1"/>
          </p:cNvSpPr>
          <p:nvPr>
            <p:ph type="body" idx="1"/>
          </p:nvPr>
        </p:nvSpPr>
        <p:spPr>
          <a:xfrm>
            <a:off x="907825" y="1021925"/>
            <a:ext cx="10446000" cy="4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 dirty="0">
                <a:latin typeface="Century Gothic" panose="020B0502020202020204" pitchFamily="34" charset="0"/>
              </a:rPr>
              <a:t>Requisitos</a:t>
            </a:r>
            <a:endParaRPr dirty="0">
              <a:latin typeface="Century Gothic" panose="020B0502020202020204" pitchFamily="34" charset="0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 sz="14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Utilizar API </a:t>
            </a:r>
            <a:r>
              <a:rPr lang="pt-BR" sz="1400" dirty="0" err="1">
                <a:solidFill>
                  <a:srgbClr val="182A55"/>
                </a:solidFill>
                <a:latin typeface="Century Gothic" panose="020B0502020202020204" pitchFamily="34" charset="0"/>
              </a:rPr>
              <a:t>ViaCEP</a:t>
            </a: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 (</a:t>
            </a:r>
            <a:r>
              <a:rPr lang="pt-BR" sz="1400" u="sng" dirty="0">
                <a:solidFill>
                  <a:srgbClr val="182A55"/>
                </a:solidFill>
                <a:latin typeface="Century Gothic" panose="020B0502020202020204" pitchFamily="34" charset="0"/>
                <a:hlinkClick r:id="rId3"/>
              </a:rPr>
              <a:t>https://viacep.com.br/</a:t>
            </a: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 ) para preenchimento automático dos campos de endereço ao digital o cep.</a:t>
            </a:r>
            <a:endParaRPr sz="1400" dirty="0">
              <a:solidFill>
                <a:srgbClr val="182A55"/>
              </a:solidFill>
              <a:latin typeface="Century Gothic" panose="020B0502020202020204" pitchFamily="34" charset="0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Utilizar </a:t>
            </a:r>
            <a:r>
              <a:rPr lang="pt-BR" sz="1400" dirty="0" err="1">
                <a:solidFill>
                  <a:srgbClr val="182A55"/>
                </a:solidFill>
                <a:latin typeface="Century Gothic" panose="020B0502020202020204" pitchFamily="34" charset="0"/>
              </a:rPr>
              <a:t>DataTable</a:t>
            </a: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 (</a:t>
            </a:r>
            <a:r>
              <a:rPr lang="pt-BR" sz="1400" u="sng" dirty="0">
                <a:solidFill>
                  <a:srgbClr val="182A55"/>
                </a:solidFill>
                <a:latin typeface="Century Gothic" panose="020B0502020202020204" pitchFamily="34" charset="0"/>
                <a:hlinkClick r:id="rId4"/>
              </a:rPr>
              <a:t>https://datatables.net/</a:t>
            </a: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 ) na listagem para ordenação e busca rápida.</a:t>
            </a:r>
            <a:endParaRPr sz="1400" dirty="0">
              <a:solidFill>
                <a:srgbClr val="182A55"/>
              </a:solidFill>
              <a:latin typeface="Century Gothic" panose="020B0502020202020204" pitchFamily="34" charset="0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A55"/>
              </a:buClr>
              <a:buSzPts val="1400"/>
              <a:buChar char="✔"/>
            </a:pPr>
            <a:r>
              <a:rPr lang="pt-BR" sz="1400" dirty="0">
                <a:solidFill>
                  <a:srgbClr val="182A55"/>
                </a:solidFill>
                <a:latin typeface="Century Gothic" panose="020B0502020202020204" pitchFamily="34" charset="0"/>
              </a:rPr>
              <a:t>O desafio deve ser feito utilizando</a:t>
            </a:r>
            <a:r>
              <a:rPr lang="pt-BR" sz="1400" dirty="0">
                <a:latin typeface="Century Gothic" panose="020B0502020202020204" pitchFamily="34" charset="0"/>
              </a:rPr>
              <a:t> como base o projeto disponibilizado no </a:t>
            </a:r>
            <a:r>
              <a:rPr lang="pt-BR" sz="1400" dirty="0" err="1">
                <a:latin typeface="Century Gothic" panose="020B0502020202020204" pitchFamily="34" charset="0"/>
              </a:rPr>
              <a:t>Bitbucket</a:t>
            </a:r>
            <a:r>
              <a:rPr lang="pt-BR" sz="1400" dirty="0">
                <a:latin typeface="Century Gothic" panose="020B0502020202020204" pitchFamily="34" charset="0"/>
              </a:rPr>
              <a:t> </a:t>
            </a:r>
            <a:r>
              <a:rPr lang="pt-BR" sz="1400" u="sng" dirty="0">
                <a:solidFill>
                  <a:schemeClr val="hlink"/>
                </a:solidFill>
                <a:latin typeface="Century Gothic" panose="020B0502020202020204" pitchFamily="34" charset="0"/>
                <a:hlinkClick r:id="rId5"/>
              </a:rPr>
              <a:t>(Link)</a:t>
            </a:r>
            <a:r>
              <a:rPr lang="pt-BR" sz="1400" dirty="0">
                <a:latin typeface="Century Gothic" panose="020B0502020202020204" pitchFamily="34" charset="0"/>
              </a:rPr>
              <a:t>. Instruções detalhadas estão no README do projeto.</a:t>
            </a:r>
            <a:endParaRPr sz="14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b="1" dirty="0">
                <a:latin typeface="Century Gothic" panose="020B0502020202020204" pitchFamily="34" charset="0"/>
              </a:rPr>
              <a:t>As modelagens não foram propostas nem enviadas junto ao desafio porque queremos ver a sua solução. Não há certo nem errado, mas queremos enxergar a sua forma de desenvolver. </a:t>
            </a:r>
            <a:r>
              <a:rPr lang="pt-BR" b="1" u="sng" dirty="0">
                <a:latin typeface="Century Gothic" panose="020B0502020202020204" pitchFamily="34" charset="0"/>
              </a:rPr>
              <a:t>Nos envie a modelagem junto com o desafio(pode colocá-la no repositório do projeto).</a:t>
            </a:r>
            <a:endParaRPr b="1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latin typeface="Century Gothic" panose="020B0502020202020204" pitchFamily="34" charset="0"/>
              </a:rPr>
              <a:t>Você deve enviar o link do repositório da sua solução do desafio para o </a:t>
            </a:r>
            <a:r>
              <a:rPr lang="pt-BR" dirty="0" err="1">
                <a:latin typeface="Century Gothic" panose="020B0502020202020204" pitchFamily="34" charset="0"/>
              </a:rPr>
              <a:t>email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u="sng" dirty="0">
                <a:solidFill>
                  <a:schemeClr val="hlink"/>
                </a:solidFill>
                <a:latin typeface="Century Gothic" panose="020B0502020202020204" pitchFamily="34" charset="0"/>
                <a:hlinkClick r:id="rId6"/>
              </a:rPr>
              <a:t>vagas</a:t>
            </a:r>
            <a:r>
              <a:rPr lang="pt-BR" u="sng" dirty="0">
                <a:solidFill>
                  <a:schemeClr val="hlink"/>
                </a:solidFill>
                <a:latin typeface="Century Gothic" panose="020B0502020202020204" pitchFamily="34" charset="0"/>
                <a:hlinkClick r:id="rId6"/>
              </a:rPr>
              <a:t>@grtsdigital.com.br</a:t>
            </a:r>
            <a:r>
              <a:rPr lang="pt-BR" dirty="0">
                <a:latin typeface="Century Gothic" panose="020B0502020202020204" pitchFamily="34" charset="0"/>
              </a:rPr>
              <a:t> com o assunto </a:t>
            </a:r>
            <a:r>
              <a:rPr lang="pt-BR" b="1" dirty="0">
                <a:latin typeface="Century Gothic" panose="020B0502020202020204" pitchFamily="34" charset="0"/>
              </a:rPr>
              <a:t>Desafio Analista de Desenvolvimento Jr. - {{$</a:t>
            </a:r>
            <a:r>
              <a:rPr lang="pt-BR" b="1" dirty="0" err="1">
                <a:latin typeface="Century Gothic" panose="020B0502020202020204" pitchFamily="34" charset="0"/>
              </a:rPr>
              <a:t>seu_nome</a:t>
            </a:r>
            <a:r>
              <a:rPr lang="pt-BR" b="1" dirty="0">
                <a:latin typeface="Century Gothic" panose="020B0502020202020204" pitchFamily="34" charset="0"/>
              </a:rPr>
              <a:t>}} </a:t>
            </a:r>
            <a:r>
              <a:rPr lang="pt-BR" b="0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em até 7 dias após o recebimento do </a:t>
            </a:r>
            <a:r>
              <a:rPr lang="pt-BR" b="0" i="0" dirty="0" err="1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email</a:t>
            </a:r>
            <a:r>
              <a:rPr lang="pt-BR" b="0" i="0" dirty="0">
                <a:solidFill>
                  <a:srgbClr val="172B4D"/>
                </a:solidFill>
                <a:effectLst/>
                <a:latin typeface="Century Gothic" panose="020B0502020202020204" pitchFamily="34" charset="0"/>
              </a:rPr>
              <a:t> com o link do projeto</a:t>
            </a:r>
            <a:r>
              <a:rPr lang="pt-BR" dirty="0">
                <a:latin typeface="Century Gothic" panose="020B0502020202020204" pitchFamily="34" charset="0"/>
              </a:rPr>
              <a:t>. 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latin typeface="Century Gothic" panose="020B0502020202020204" pitchFamily="34" charset="0"/>
              </a:rPr>
              <a:t>Caso tenha alguma instrução para executarmos o projeto você pode enviar no corpo do </a:t>
            </a:r>
            <a:r>
              <a:rPr lang="pt-BR" dirty="0" err="1">
                <a:latin typeface="Century Gothic" panose="020B0502020202020204" pitchFamily="34" charset="0"/>
              </a:rPr>
              <a:t>email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u="sng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u="sng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 err="1">
                <a:latin typeface="Century Gothic" panose="020B0502020202020204" pitchFamily="34" charset="0"/>
              </a:rPr>
              <a:t>Let’s</a:t>
            </a:r>
            <a:r>
              <a:rPr lang="pt-BR" dirty="0">
                <a:latin typeface="Century Gothic" panose="020B0502020202020204" pitchFamily="34" charset="0"/>
              </a:rPr>
              <a:t> go? Show me </a:t>
            </a:r>
            <a:r>
              <a:rPr lang="pt-BR" dirty="0" err="1">
                <a:latin typeface="Century Gothic" panose="020B0502020202020204" pitchFamily="34" charset="0"/>
              </a:rPr>
              <a:t>the</a:t>
            </a: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dirty="0" err="1">
                <a:latin typeface="Century Gothic" panose="020B0502020202020204" pitchFamily="34" charset="0"/>
              </a:rPr>
              <a:t>code</a:t>
            </a:r>
            <a:r>
              <a:rPr lang="pt-BR" dirty="0">
                <a:latin typeface="Century Gothic" panose="020B0502020202020204" pitchFamily="34" charset="0"/>
              </a:rPr>
              <a:t>!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latin typeface="Century Gothic" panose="020B0502020202020204" pitchFamily="34" charset="0"/>
              </a:rPr>
              <a:t>Boa sorte!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Century Gothic</vt:lpstr>
      <vt:lpstr>Calibri</vt:lpstr>
      <vt:lpstr>Noto Sans Symbols</vt:lpstr>
      <vt:lpstr>Arial</vt:lpstr>
      <vt:lpstr>Tema do Office</vt:lpstr>
      <vt:lpstr>Apresentação do PowerPoint</vt:lpstr>
      <vt:lpstr>Desafio Analista de Desenvolvimento Jr.</vt:lpstr>
      <vt:lpstr>Parabéns, Dev!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Ferreira</dc:creator>
  <cp:lastModifiedBy>Victor Pastori</cp:lastModifiedBy>
  <cp:revision>3</cp:revision>
  <dcterms:created xsi:type="dcterms:W3CDTF">2018-09-25T16:30:18Z</dcterms:created>
  <dcterms:modified xsi:type="dcterms:W3CDTF">2021-04-12T15:02:52Z</dcterms:modified>
</cp:coreProperties>
</file>