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63" r:id="rId4"/>
    <p:sldId id="262" r:id="rId5"/>
    <p:sldId id="257" r:id="rId6"/>
    <p:sldId id="264" r:id="rId7"/>
    <p:sldId id="265" r:id="rId8"/>
    <p:sldId id="258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and Objectives" id="{ADAEEB30-799B-4546-A3C7-E41E5FD9154C}">
          <p14:sldIdLst>
            <p14:sldId id="256"/>
            <p14:sldId id="259"/>
            <p14:sldId id="263"/>
            <p14:sldId id="262"/>
            <p14:sldId id="257"/>
            <p14:sldId id="264"/>
            <p14:sldId id="265"/>
            <p14:sldId id="258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ad Buskile" userId="6830d7ea-9740-4316-97c1-c255ae987995" providerId="ADAL" clId="{CC90511D-FDED-447E-9476-9BA73804C94A}"/>
    <pc:docChg chg="custSel addSld modSld">
      <pc:chgData name="Ohad Buskile" userId="6830d7ea-9740-4316-97c1-c255ae987995" providerId="ADAL" clId="{CC90511D-FDED-447E-9476-9BA73804C94A}" dt="2024-12-31T12:42:20.044" v="28" actId="1076"/>
      <pc:docMkLst>
        <pc:docMk/>
      </pc:docMkLst>
      <pc:sldChg chg="modSp mod">
        <pc:chgData name="Ohad Buskile" userId="6830d7ea-9740-4316-97c1-c255ae987995" providerId="ADAL" clId="{CC90511D-FDED-447E-9476-9BA73804C94A}" dt="2024-12-31T12:00:38.268" v="1" actId="207"/>
        <pc:sldMkLst>
          <pc:docMk/>
          <pc:sldMk cId="1336890479" sldId="257"/>
        </pc:sldMkLst>
        <pc:spChg chg="mod">
          <ac:chgData name="Ohad Buskile" userId="6830d7ea-9740-4316-97c1-c255ae987995" providerId="ADAL" clId="{CC90511D-FDED-447E-9476-9BA73804C94A}" dt="2024-12-31T12:00:38.268" v="1" actId="207"/>
          <ac:spMkLst>
            <pc:docMk/>
            <pc:sldMk cId="1336890479" sldId="257"/>
            <ac:spMk id="4" creationId="{3F703761-8120-2B4B-8979-C77DE5824D11}"/>
          </ac:spMkLst>
        </pc:spChg>
      </pc:sldChg>
      <pc:sldChg chg="addSp delSp modSp new mod">
        <pc:chgData name="Ohad Buskile" userId="6830d7ea-9740-4316-97c1-c255ae987995" providerId="ADAL" clId="{CC90511D-FDED-447E-9476-9BA73804C94A}" dt="2024-12-31T12:42:20.044" v="28" actId="1076"/>
        <pc:sldMkLst>
          <pc:docMk/>
          <pc:sldMk cId="987919090" sldId="261"/>
        </pc:sldMkLst>
        <pc:spChg chg="mod">
          <ac:chgData name="Ohad Buskile" userId="6830d7ea-9740-4316-97c1-c255ae987995" providerId="ADAL" clId="{CC90511D-FDED-447E-9476-9BA73804C94A}" dt="2024-12-31T12:42:03.026" v="26" actId="20577"/>
          <ac:spMkLst>
            <pc:docMk/>
            <pc:sldMk cId="987919090" sldId="261"/>
            <ac:spMk id="2" creationId="{F2A268B6-ACDA-9535-AF22-E22664245C8F}"/>
          </ac:spMkLst>
        </pc:spChg>
        <pc:spChg chg="del">
          <ac:chgData name="Ohad Buskile" userId="6830d7ea-9740-4316-97c1-c255ae987995" providerId="ADAL" clId="{CC90511D-FDED-447E-9476-9BA73804C94A}" dt="2024-12-31T12:41:21.668" v="3" actId="478"/>
          <ac:spMkLst>
            <pc:docMk/>
            <pc:sldMk cId="987919090" sldId="261"/>
            <ac:spMk id="3" creationId="{1AEFB4BC-3BEA-CA2B-2379-8A4674B4ACF5}"/>
          </ac:spMkLst>
        </pc:spChg>
        <pc:picChg chg="add mod">
          <ac:chgData name="Ohad Buskile" userId="6830d7ea-9740-4316-97c1-c255ae987995" providerId="ADAL" clId="{CC90511D-FDED-447E-9476-9BA73804C94A}" dt="2024-12-31T12:42:20.044" v="28" actId="1076"/>
          <ac:picMkLst>
            <pc:docMk/>
            <pc:sldMk cId="987919090" sldId="261"/>
            <ac:picMk id="5" creationId="{DFC45BE6-B8F5-0E38-C138-A538414B785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2E172-AD17-4B77-94B4-3F869A9BFD0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1E7D25-C888-45D0-AE33-EF32DF11855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dirty="0"/>
            <a:t>User Authentication and Authorization:</a:t>
          </a:r>
          <a:endParaRPr lang="en-US" sz="1800" dirty="0"/>
        </a:p>
      </dgm:t>
    </dgm:pt>
    <dgm:pt modelId="{33CB3ACC-437D-44A9-9D48-5850BA2FF29D}" type="parTrans" cxnId="{BB78675C-B71E-4CEA-ADE5-4718B66B5C8A}">
      <dgm:prSet/>
      <dgm:spPr/>
      <dgm:t>
        <a:bodyPr/>
        <a:lstStyle/>
        <a:p>
          <a:endParaRPr lang="en-US"/>
        </a:p>
      </dgm:t>
    </dgm:pt>
    <dgm:pt modelId="{EA80C43B-07C4-48F1-B387-E64CAA14FC6A}" type="sibTrans" cxnId="{BB78675C-B71E-4CEA-ADE5-4718B66B5C8A}">
      <dgm:prSet/>
      <dgm:spPr/>
      <dgm:t>
        <a:bodyPr/>
        <a:lstStyle/>
        <a:p>
          <a:endParaRPr lang="en-US"/>
        </a:p>
      </dgm:t>
    </dgm:pt>
    <dgm:pt modelId="{B8CB69C0-4B9C-4281-8E2A-5D2DAE7A9B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Users can securely register, log in, and manage accounts.</a:t>
          </a:r>
        </a:p>
      </dgm:t>
    </dgm:pt>
    <dgm:pt modelId="{088FE18C-CB08-458D-979C-D29BDCBED304}" type="parTrans" cxnId="{FD65A0D7-5B7C-4226-90E4-A43B8DF067F7}">
      <dgm:prSet/>
      <dgm:spPr/>
      <dgm:t>
        <a:bodyPr/>
        <a:lstStyle/>
        <a:p>
          <a:endParaRPr lang="en-US"/>
        </a:p>
      </dgm:t>
    </dgm:pt>
    <dgm:pt modelId="{B3AF22A8-6973-4EF2-9537-803BE27A49DC}" type="sibTrans" cxnId="{FD65A0D7-5B7C-4226-90E4-A43B8DF067F7}">
      <dgm:prSet/>
      <dgm:spPr/>
      <dgm:t>
        <a:bodyPr/>
        <a:lstStyle/>
        <a:p>
          <a:endParaRPr lang="en-US"/>
        </a:p>
      </dgm:t>
    </dgm:pt>
    <dgm:pt modelId="{7ABB6495-95A1-430F-835F-75124E60C2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Role-based access control for therapists and users.</a:t>
          </a:r>
        </a:p>
      </dgm:t>
    </dgm:pt>
    <dgm:pt modelId="{187FF251-F6F8-4A12-991D-FEB00A4A0C3A}" type="parTrans" cxnId="{FE8155AD-B742-4173-B1B1-9A94B115162E}">
      <dgm:prSet/>
      <dgm:spPr/>
      <dgm:t>
        <a:bodyPr/>
        <a:lstStyle/>
        <a:p>
          <a:endParaRPr lang="en-US"/>
        </a:p>
      </dgm:t>
    </dgm:pt>
    <dgm:pt modelId="{D2D5BCE3-3CBF-4C8D-AC6E-CDDA670F6FBE}" type="sibTrans" cxnId="{FE8155AD-B742-4173-B1B1-9A94B115162E}">
      <dgm:prSet/>
      <dgm:spPr/>
      <dgm:t>
        <a:bodyPr/>
        <a:lstStyle/>
        <a:p>
          <a:endParaRPr lang="en-US"/>
        </a:p>
      </dgm:t>
    </dgm:pt>
    <dgm:pt modelId="{B13FC38A-65BE-4C25-972A-55FECFB40D0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dirty="0"/>
            <a:t>Journaling Interface:</a:t>
          </a:r>
          <a:endParaRPr lang="en-US" sz="1800" dirty="0"/>
        </a:p>
      </dgm:t>
    </dgm:pt>
    <dgm:pt modelId="{B9DE4BF8-D7AA-4012-ACCA-6FE4D895E674}" type="parTrans" cxnId="{229DF347-FA54-4179-83C6-4FD912E0C0E1}">
      <dgm:prSet/>
      <dgm:spPr/>
      <dgm:t>
        <a:bodyPr/>
        <a:lstStyle/>
        <a:p>
          <a:endParaRPr lang="en-US"/>
        </a:p>
      </dgm:t>
    </dgm:pt>
    <dgm:pt modelId="{C235207D-472E-4332-A0E9-C00FF2B35E99}" type="sibTrans" cxnId="{229DF347-FA54-4179-83C6-4FD912E0C0E1}">
      <dgm:prSet/>
      <dgm:spPr/>
      <dgm:t>
        <a:bodyPr/>
        <a:lstStyle/>
        <a:p>
          <a:endParaRPr lang="en-US"/>
        </a:p>
      </dgm:t>
    </dgm:pt>
    <dgm:pt modelId="{E040F349-E896-4AC6-9628-9029C0F30D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Users can create, save, and edit daily journal entries.</a:t>
          </a:r>
        </a:p>
      </dgm:t>
    </dgm:pt>
    <dgm:pt modelId="{CA658CCE-DC41-46B3-A1F2-8D204F47A516}" type="parTrans" cxnId="{CF6862BB-1B7C-4BAF-8432-E69781939EE3}">
      <dgm:prSet/>
      <dgm:spPr/>
      <dgm:t>
        <a:bodyPr/>
        <a:lstStyle/>
        <a:p>
          <a:endParaRPr lang="en-US"/>
        </a:p>
      </dgm:t>
    </dgm:pt>
    <dgm:pt modelId="{151216B4-C9E5-40A0-B3FB-EB099A43BCE3}" type="sibTrans" cxnId="{CF6862BB-1B7C-4BAF-8432-E69781939EE3}">
      <dgm:prSet/>
      <dgm:spPr/>
      <dgm:t>
        <a:bodyPr/>
        <a:lstStyle/>
        <a:p>
          <a:endParaRPr lang="en-US"/>
        </a:p>
      </dgm:t>
    </dgm:pt>
    <dgm:pt modelId="{B02EDD31-347D-4DAF-AA26-6EF72929CD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Support for multilingual input.</a:t>
          </a:r>
        </a:p>
      </dgm:t>
    </dgm:pt>
    <dgm:pt modelId="{8DAC3D88-3AD5-41DA-ABE8-6FCD434DD2A8}" type="parTrans" cxnId="{5622357C-B8D7-4032-AD8D-5A2A5602B83F}">
      <dgm:prSet/>
      <dgm:spPr/>
      <dgm:t>
        <a:bodyPr/>
        <a:lstStyle/>
        <a:p>
          <a:endParaRPr lang="en-US"/>
        </a:p>
      </dgm:t>
    </dgm:pt>
    <dgm:pt modelId="{688E6CF9-F78F-437F-8FFA-1D8A11E2DE7F}" type="sibTrans" cxnId="{5622357C-B8D7-4032-AD8D-5A2A5602B83F}">
      <dgm:prSet/>
      <dgm:spPr/>
      <dgm:t>
        <a:bodyPr/>
        <a:lstStyle/>
        <a:p>
          <a:endParaRPr lang="en-US"/>
        </a:p>
      </dgm:t>
    </dgm:pt>
    <dgm:pt modelId="{28A32204-5211-4D22-AF10-D7074988E5B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dirty="0"/>
            <a:t>Sentiment and Tone Analysis:</a:t>
          </a:r>
          <a:endParaRPr lang="en-US" sz="1800" dirty="0"/>
        </a:p>
      </dgm:t>
    </dgm:pt>
    <dgm:pt modelId="{F349BD5F-5625-4B2A-B65C-D8FEC2F6EE47}" type="parTrans" cxnId="{7641922E-413E-4F9C-9FEF-A24E876FE181}">
      <dgm:prSet/>
      <dgm:spPr/>
      <dgm:t>
        <a:bodyPr/>
        <a:lstStyle/>
        <a:p>
          <a:endParaRPr lang="en-US"/>
        </a:p>
      </dgm:t>
    </dgm:pt>
    <dgm:pt modelId="{04FE5B11-81A1-4202-A966-779EB08962B2}" type="sibTrans" cxnId="{7641922E-413E-4F9C-9FEF-A24E876FE181}">
      <dgm:prSet/>
      <dgm:spPr/>
      <dgm:t>
        <a:bodyPr/>
        <a:lstStyle/>
        <a:p>
          <a:endParaRPr lang="en-US"/>
        </a:p>
      </dgm:t>
    </dgm:pt>
    <dgm:pt modelId="{65BDCD89-C36A-4103-8B00-91C9D86964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The system analyzes and tracks changes in emotional tone and sentiment over time.</a:t>
          </a:r>
        </a:p>
      </dgm:t>
    </dgm:pt>
    <dgm:pt modelId="{0CC2EB11-487D-4119-ABA8-BAB1BD627FA2}" type="parTrans" cxnId="{383FFB20-37F6-4BF9-B822-40FDBE032BE9}">
      <dgm:prSet/>
      <dgm:spPr/>
      <dgm:t>
        <a:bodyPr/>
        <a:lstStyle/>
        <a:p>
          <a:endParaRPr lang="en-US"/>
        </a:p>
      </dgm:t>
    </dgm:pt>
    <dgm:pt modelId="{5B2F9C13-9A5D-4712-AFA1-559782789657}" type="sibTrans" cxnId="{383FFB20-37F6-4BF9-B822-40FDBE032BE9}">
      <dgm:prSet/>
      <dgm:spPr/>
      <dgm:t>
        <a:bodyPr/>
        <a:lstStyle/>
        <a:p>
          <a:endParaRPr lang="en-US"/>
        </a:p>
      </dgm:t>
    </dgm:pt>
    <dgm:pt modelId="{7F1716BA-943B-4BBD-834A-4F0C8DB050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Detects patterns in emotional states.</a:t>
          </a:r>
        </a:p>
      </dgm:t>
    </dgm:pt>
    <dgm:pt modelId="{EBF98013-2D04-45CE-8503-6A40873000BD}" type="parTrans" cxnId="{AD55D31B-A90C-4E2A-B1C3-13A61A45FF2F}">
      <dgm:prSet/>
      <dgm:spPr/>
      <dgm:t>
        <a:bodyPr/>
        <a:lstStyle/>
        <a:p>
          <a:endParaRPr lang="en-US"/>
        </a:p>
      </dgm:t>
    </dgm:pt>
    <dgm:pt modelId="{C97645C2-17D5-480A-9186-7E284F48880E}" type="sibTrans" cxnId="{AD55D31B-A90C-4E2A-B1C3-13A61A45FF2F}">
      <dgm:prSet/>
      <dgm:spPr/>
      <dgm:t>
        <a:bodyPr/>
        <a:lstStyle/>
        <a:p>
          <a:endParaRPr lang="en-US"/>
        </a:p>
      </dgm:t>
    </dgm:pt>
    <dgm:pt modelId="{6EECFF5B-A2FA-4F16-ACA6-2E4722A2859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 dirty="0"/>
            <a:t>Summarization and Event Highlighting:</a:t>
          </a:r>
          <a:endParaRPr lang="en-US" sz="1800" dirty="0"/>
        </a:p>
      </dgm:t>
    </dgm:pt>
    <dgm:pt modelId="{626EF2A6-81ED-48BB-BD35-C06215E08C72}" type="parTrans" cxnId="{0474EEA5-3833-46B0-B548-1406E89254F4}">
      <dgm:prSet/>
      <dgm:spPr/>
      <dgm:t>
        <a:bodyPr/>
        <a:lstStyle/>
        <a:p>
          <a:endParaRPr lang="en-US"/>
        </a:p>
      </dgm:t>
    </dgm:pt>
    <dgm:pt modelId="{413B0008-72FB-4C53-B8B2-57F960B3D61C}" type="sibTrans" cxnId="{0474EEA5-3833-46B0-B548-1406E89254F4}">
      <dgm:prSet/>
      <dgm:spPr/>
      <dgm:t>
        <a:bodyPr/>
        <a:lstStyle/>
        <a:p>
          <a:endParaRPr lang="en-US"/>
        </a:p>
      </dgm:t>
    </dgm:pt>
    <dgm:pt modelId="{DE166A4B-C642-458B-96F0-3E50F1E1F2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Provides weekly summaries of user entries.</a:t>
          </a:r>
        </a:p>
      </dgm:t>
    </dgm:pt>
    <dgm:pt modelId="{6669DDD1-1DFF-4BB8-83C4-73194DAB1567}" type="parTrans" cxnId="{25F47716-5189-4600-A4C5-15EF86F9FA21}">
      <dgm:prSet/>
      <dgm:spPr/>
      <dgm:t>
        <a:bodyPr/>
        <a:lstStyle/>
        <a:p>
          <a:endParaRPr lang="en-US"/>
        </a:p>
      </dgm:t>
    </dgm:pt>
    <dgm:pt modelId="{1BF8224D-0052-4716-8A0E-7543C0D9D954}" type="sibTrans" cxnId="{25F47716-5189-4600-A4C5-15EF86F9FA21}">
      <dgm:prSet/>
      <dgm:spPr/>
      <dgm:t>
        <a:bodyPr/>
        <a:lstStyle/>
        <a:p>
          <a:endParaRPr lang="en-US"/>
        </a:p>
      </dgm:t>
    </dgm:pt>
    <dgm:pt modelId="{FB3AA0D9-F178-4D04-9DB7-D39B98A9C98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Highlights significant emotional patterns or events for both users and therapists.</a:t>
          </a:r>
        </a:p>
      </dgm:t>
    </dgm:pt>
    <dgm:pt modelId="{D15F74A6-67C3-4E87-A556-CC6EF7EEEF47}" type="parTrans" cxnId="{2552FB82-D51D-4B8E-A411-87287079B70D}">
      <dgm:prSet/>
      <dgm:spPr/>
      <dgm:t>
        <a:bodyPr/>
        <a:lstStyle/>
        <a:p>
          <a:endParaRPr lang="en-US"/>
        </a:p>
      </dgm:t>
    </dgm:pt>
    <dgm:pt modelId="{6EDDFD9B-8BCB-4338-A979-EFCE36D4BF9F}" type="sibTrans" cxnId="{2552FB82-D51D-4B8E-A411-87287079B70D}">
      <dgm:prSet/>
      <dgm:spPr/>
      <dgm:t>
        <a:bodyPr/>
        <a:lstStyle/>
        <a:p>
          <a:endParaRPr lang="en-US"/>
        </a:p>
      </dgm:t>
    </dgm:pt>
    <dgm:pt modelId="{2A748014-07D3-4802-846D-A818F754ED73}" type="pres">
      <dgm:prSet presAssocID="{E2C2E172-AD17-4B77-94B4-3F869A9BFD06}" presName="root" presStyleCnt="0">
        <dgm:presLayoutVars>
          <dgm:dir/>
          <dgm:resizeHandles val="exact"/>
        </dgm:presLayoutVars>
      </dgm:prSet>
      <dgm:spPr/>
    </dgm:pt>
    <dgm:pt modelId="{4442A800-77D0-4230-B3F6-CB967DF85F03}" type="pres">
      <dgm:prSet presAssocID="{E11E7D25-C888-45D0-AE33-EF32DF11855F}" presName="compNode" presStyleCnt="0"/>
      <dgm:spPr/>
    </dgm:pt>
    <dgm:pt modelId="{7C31A4BB-9FAB-43EC-B94F-CF57C5DFB19B}" type="pres">
      <dgm:prSet presAssocID="{E11E7D25-C888-45D0-AE33-EF32DF1185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F2EF2CF-FBEE-4C2E-95A4-636F7236F044}" type="pres">
      <dgm:prSet presAssocID="{E11E7D25-C888-45D0-AE33-EF32DF11855F}" presName="iconSpace" presStyleCnt="0"/>
      <dgm:spPr/>
    </dgm:pt>
    <dgm:pt modelId="{D2F194C5-68A8-417E-9047-948F82787838}" type="pres">
      <dgm:prSet presAssocID="{E11E7D25-C888-45D0-AE33-EF32DF11855F}" presName="parTx" presStyleLbl="revTx" presStyleIdx="0" presStyleCnt="8">
        <dgm:presLayoutVars>
          <dgm:chMax val="0"/>
          <dgm:chPref val="0"/>
        </dgm:presLayoutVars>
      </dgm:prSet>
      <dgm:spPr/>
    </dgm:pt>
    <dgm:pt modelId="{FB458871-EEA6-4437-B710-CDFF97D217E8}" type="pres">
      <dgm:prSet presAssocID="{E11E7D25-C888-45D0-AE33-EF32DF11855F}" presName="txSpace" presStyleCnt="0"/>
      <dgm:spPr/>
    </dgm:pt>
    <dgm:pt modelId="{CCD587A1-5784-46D1-9197-724A3C150D5C}" type="pres">
      <dgm:prSet presAssocID="{E11E7D25-C888-45D0-AE33-EF32DF11855F}" presName="desTx" presStyleLbl="revTx" presStyleIdx="1" presStyleCnt="8">
        <dgm:presLayoutVars/>
      </dgm:prSet>
      <dgm:spPr/>
    </dgm:pt>
    <dgm:pt modelId="{E7FB7654-B508-4968-9EED-B73EA757A96C}" type="pres">
      <dgm:prSet presAssocID="{EA80C43B-07C4-48F1-B387-E64CAA14FC6A}" presName="sibTrans" presStyleCnt="0"/>
      <dgm:spPr/>
    </dgm:pt>
    <dgm:pt modelId="{EABE212F-9713-468D-A9EF-13C5CA12DDC8}" type="pres">
      <dgm:prSet presAssocID="{B13FC38A-65BE-4C25-972A-55FECFB40D0C}" presName="compNode" presStyleCnt="0"/>
      <dgm:spPr/>
    </dgm:pt>
    <dgm:pt modelId="{AE23A808-EF99-4425-A8FE-204071BA75FD}" type="pres">
      <dgm:prSet presAssocID="{B13FC38A-65BE-4C25-972A-55FECFB40D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C7CED594-BB54-4D4E-80D3-0D77E0C4EDDB}" type="pres">
      <dgm:prSet presAssocID="{B13FC38A-65BE-4C25-972A-55FECFB40D0C}" presName="iconSpace" presStyleCnt="0"/>
      <dgm:spPr/>
    </dgm:pt>
    <dgm:pt modelId="{F53BBAA4-C07E-42C7-B975-FD1D7942C6B3}" type="pres">
      <dgm:prSet presAssocID="{B13FC38A-65BE-4C25-972A-55FECFB40D0C}" presName="parTx" presStyleLbl="revTx" presStyleIdx="2" presStyleCnt="8">
        <dgm:presLayoutVars>
          <dgm:chMax val="0"/>
          <dgm:chPref val="0"/>
        </dgm:presLayoutVars>
      </dgm:prSet>
      <dgm:spPr/>
    </dgm:pt>
    <dgm:pt modelId="{6107E8D0-0067-4684-832A-53FB1FB8C6E9}" type="pres">
      <dgm:prSet presAssocID="{B13FC38A-65BE-4C25-972A-55FECFB40D0C}" presName="txSpace" presStyleCnt="0"/>
      <dgm:spPr/>
    </dgm:pt>
    <dgm:pt modelId="{FFA4518B-AA32-43D6-969A-CA5F48BEF1E8}" type="pres">
      <dgm:prSet presAssocID="{B13FC38A-65BE-4C25-972A-55FECFB40D0C}" presName="desTx" presStyleLbl="revTx" presStyleIdx="3" presStyleCnt="8">
        <dgm:presLayoutVars/>
      </dgm:prSet>
      <dgm:spPr/>
    </dgm:pt>
    <dgm:pt modelId="{6E80676D-EEF5-4682-BCDE-FD144D4D9FE2}" type="pres">
      <dgm:prSet presAssocID="{C235207D-472E-4332-A0E9-C00FF2B35E99}" presName="sibTrans" presStyleCnt="0"/>
      <dgm:spPr/>
    </dgm:pt>
    <dgm:pt modelId="{E886BF63-178D-41DE-A421-83A8EC8E081F}" type="pres">
      <dgm:prSet presAssocID="{28A32204-5211-4D22-AF10-D7074988E5BF}" presName="compNode" presStyleCnt="0"/>
      <dgm:spPr/>
    </dgm:pt>
    <dgm:pt modelId="{0FAA229D-6C65-422C-B4CD-C085B232991D}" type="pres">
      <dgm:prSet presAssocID="{28A32204-5211-4D22-AF10-D7074988E5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2611588D-6AE4-4C17-BE26-EC6B770E783C}" type="pres">
      <dgm:prSet presAssocID="{28A32204-5211-4D22-AF10-D7074988E5BF}" presName="iconSpace" presStyleCnt="0"/>
      <dgm:spPr/>
    </dgm:pt>
    <dgm:pt modelId="{83610745-F0F9-4574-97EF-472FECEA1DEC}" type="pres">
      <dgm:prSet presAssocID="{28A32204-5211-4D22-AF10-D7074988E5BF}" presName="parTx" presStyleLbl="revTx" presStyleIdx="4" presStyleCnt="8">
        <dgm:presLayoutVars>
          <dgm:chMax val="0"/>
          <dgm:chPref val="0"/>
        </dgm:presLayoutVars>
      </dgm:prSet>
      <dgm:spPr/>
    </dgm:pt>
    <dgm:pt modelId="{76674838-5796-4DB9-8D39-E52E85BB36BF}" type="pres">
      <dgm:prSet presAssocID="{28A32204-5211-4D22-AF10-D7074988E5BF}" presName="txSpace" presStyleCnt="0"/>
      <dgm:spPr/>
    </dgm:pt>
    <dgm:pt modelId="{4AE40D78-09F1-4B51-BC25-E18D34CCBD9F}" type="pres">
      <dgm:prSet presAssocID="{28A32204-5211-4D22-AF10-D7074988E5BF}" presName="desTx" presStyleLbl="revTx" presStyleIdx="5" presStyleCnt="8">
        <dgm:presLayoutVars/>
      </dgm:prSet>
      <dgm:spPr/>
    </dgm:pt>
    <dgm:pt modelId="{ED703A75-72BC-4D70-BF45-6AC0C2F53493}" type="pres">
      <dgm:prSet presAssocID="{04FE5B11-81A1-4202-A966-779EB08962B2}" presName="sibTrans" presStyleCnt="0"/>
      <dgm:spPr/>
    </dgm:pt>
    <dgm:pt modelId="{0D6BCDA0-205C-4A33-9260-0A6472C0812B}" type="pres">
      <dgm:prSet presAssocID="{6EECFF5B-A2FA-4F16-ACA6-2E4722A2859D}" presName="compNode" presStyleCnt="0"/>
      <dgm:spPr/>
    </dgm:pt>
    <dgm:pt modelId="{95ADA7A1-6A0E-41D9-B321-48B0CC5598BE}" type="pres">
      <dgm:prSet presAssocID="{6EECFF5B-A2FA-4F16-ACA6-2E4722A285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8640CE-E984-428F-975C-0C6916C51A40}" type="pres">
      <dgm:prSet presAssocID="{6EECFF5B-A2FA-4F16-ACA6-2E4722A2859D}" presName="iconSpace" presStyleCnt="0"/>
      <dgm:spPr/>
    </dgm:pt>
    <dgm:pt modelId="{19623959-79A4-4F28-B6AD-83BA7A0AC671}" type="pres">
      <dgm:prSet presAssocID="{6EECFF5B-A2FA-4F16-ACA6-2E4722A2859D}" presName="parTx" presStyleLbl="revTx" presStyleIdx="6" presStyleCnt="8">
        <dgm:presLayoutVars>
          <dgm:chMax val="0"/>
          <dgm:chPref val="0"/>
        </dgm:presLayoutVars>
      </dgm:prSet>
      <dgm:spPr/>
    </dgm:pt>
    <dgm:pt modelId="{E132E041-4DC8-4992-B163-F7D71815CA29}" type="pres">
      <dgm:prSet presAssocID="{6EECFF5B-A2FA-4F16-ACA6-2E4722A2859D}" presName="txSpace" presStyleCnt="0"/>
      <dgm:spPr/>
    </dgm:pt>
    <dgm:pt modelId="{86DAE52B-B983-48BE-AD8E-3165B609374C}" type="pres">
      <dgm:prSet presAssocID="{6EECFF5B-A2FA-4F16-ACA6-2E4722A2859D}" presName="desTx" presStyleLbl="revTx" presStyleIdx="7" presStyleCnt="8">
        <dgm:presLayoutVars/>
      </dgm:prSet>
      <dgm:spPr/>
    </dgm:pt>
  </dgm:ptLst>
  <dgm:cxnLst>
    <dgm:cxn modelId="{671C1709-8C7D-49FC-A352-267BA9424ED7}" type="presOf" srcId="{DE166A4B-C642-458B-96F0-3E50F1E1F23E}" destId="{86DAE52B-B983-48BE-AD8E-3165B609374C}" srcOrd="0" destOrd="0" presId="urn:microsoft.com/office/officeart/2018/5/layout/CenteredIconLabelDescriptionList"/>
    <dgm:cxn modelId="{25F47716-5189-4600-A4C5-15EF86F9FA21}" srcId="{6EECFF5B-A2FA-4F16-ACA6-2E4722A2859D}" destId="{DE166A4B-C642-458B-96F0-3E50F1E1F23E}" srcOrd="0" destOrd="0" parTransId="{6669DDD1-1DFF-4BB8-83C4-73194DAB1567}" sibTransId="{1BF8224D-0052-4716-8A0E-7543C0D9D954}"/>
    <dgm:cxn modelId="{AD55D31B-A90C-4E2A-B1C3-13A61A45FF2F}" srcId="{28A32204-5211-4D22-AF10-D7074988E5BF}" destId="{7F1716BA-943B-4BBD-834A-4F0C8DB050C0}" srcOrd="1" destOrd="0" parTransId="{EBF98013-2D04-45CE-8503-6A40873000BD}" sibTransId="{C97645C2-17D5-480A-9186-7E284F48880E}"/>
    <dgm:cxn modelId="{383FFB20-37F6-4BF9-B822-40FDBE032BE9}" srcId="{28A32204-5211-4D22-AF10-D7074988E5BF}" destId="{65BDCD89-C36A-4103-8B00-91C9D86964F7}" srcOrd="0" destOrd="0" parTransId="{0CC2EB11-487D-4119-ABA8-BAB1BD627FA2}" sibTransId="{5B2F9C13-9A5D-4712-AFA1-559782789657}"/>
    <dgm:cxn modelId="{7641922E-413E-4F9C-9FEF-A24E876FE181}" srcId="{E2C2E172-AD17-4B77-94B4-3F869A9BFD06}" destId="{28A32204-5211-4D22-AF10-D7074988E5BF}" srcOrd="2" destOrd="0" parTransId="{F349BD5F-5625-4B2A-B65C-D8FEC2F6EE47}" sibTransId="{04FE5B11-81A1-4202-A966-779EB08962B2}"/>
    <dgm:cxn modelId="{BD673D2F-E409-4521-8156-ED97432FB7F8}" type="presOf" srcId="{E2C2E172-AD17-4B77-94B4-3F869A9BFD06}" destId="{2A748014-07D3-4802-846D-A818F754ED73}" srcOrd="0" destOrd="0" presId="urn:microsoft.com/office/officeart/2018/5/layout/CenteredIconLabelDescriptionList"/>
    <dgm:cxn modelId="{735A1132-7EB3-4880-93D6-2D0FF553156A}" type="presOf" srcId="{B13FC38A-65BE-4C25-972A-55FECFB40D0C}" destId="{F53BBAA4-C07E-42C7-B975-FD1D7942C6B3}" srcOrd="0" destOrd="0" presId="urn:microsoft.com/office/officeart/2018/5/layout/CenteredIconLabelDescriptionList"/>
    <dgm:cxn modelId="{BB78675C-B71E-4CEA-ADE5-4718B66B5C8A}" srcId="{E2C2E172-AD17-4B77-94B4-3F869A9BFD06}" destId="{E11E7D25-C888-45D0-AE33-EF32DF11855F}" srcOrd="0" destOrd="0" parTransId="{33CB3ACC-437D-44A9-9D48-5850BA2FF29D}" sibTransId="{EA80C43B-07C4-48F1-B387-E64CAA14FC6A}"/>
    <dgm:cxn modelId="{4D94455D-6CC7-40CF-8393-1B97349C02B0}" type="presOf" srcId="{65BDCD89-C36A-4103-8B00-91C9D86964F7}" destId="{4AE40D78-09F1-4B51-BC25-E18D34CCBD9F}" srcOrd="0" destOrd="0" presId="urn:microsoft.com/office/officeart/2018/5/layout/CenteredIconLabelDescriptionList"/>
    <dgm:cxn modelId="{0B827F41-E851-405E-B067-7227AA60417F}" type="presOf" srcId="{B8CB69C0-4B9C-4281-8E2A-5D2DAE7A9B03}" destId="{CCD587A1-5784-46D1-9197-724A3C150D5C}" srcOrd="0" destOrd="0" presId="urn:microsoft.com/office/officeart/2018/5/layout/CenteredIconLabelDescriptionList"/>
    <dgm:cxn modelId="{229DF347-FA54-4179-83C6-4FD912E0C0E1}" srcId="{E2C2E172-AD17-4B77-94B4-3F869A9BFD06}" destId="{B13FC38A-65BE-4C25-972A-55FECFB40D0C}" srcOrd="1" destOrd="0" parTransId="{B9DE4BF8-D7AA-4012-ACCA-6FE4D895E674}" sibTransId="{C235207D-472E-4332-A0E9-C00FF2B35E99}"/>
    <dgm:cxn modelId="{ECEADB51-353F-4E62-AB70-67176959A88E}" type="presOf" srcId="{7F1716BA-943B-4BBD-834A-4F0C8DB050C0}" destId="{4AE40D78-09F1-4B51-BC25-E18D34CCBD9F}" srcOrd="0" destOrd="1" presId="urn:microsoft.com/office/officeart/2018/5/layout/CenteredIconLabelDescriptionList"/>
    <dgm:cxn modelId="{58D3E171-68E1-48CD-B765-B457A147A67E}" type="presOf" srcId="{FB3AA0D9-F178-4D04-9DB7-D39B98A9C986}" destId="{86DAE52B-B983-48BE-AD8E-3165B609374C}" srcOrd="0" destOrd="1" presId="urn:microsoft.com/office/officeart/2018/5/layout/CenteredIconLabelDescriptionList"/>
    <dgm:cxn modelId="{F1267B59-699B-4BB7-9C4E-BBB559AC86B4}" type="presOf" srcId="{E11E7D25-C888-45D0-AE33-EF32DF11855F}" destId="{D2F194C5-68A8-417E-9047-948F82787838}" srcOrd="0" destOrd="0" presId="urn:microsoft.com/office/officeart/2018/5/layout/CenteredIconLabelDescriptionList"/>
    <dgm:cxn modelId="{6FE9E359-06EC-4F08-9113-AF6AF289D169}" type="presOf" srcId="{B02EDD31-347D-4DAF-AA26-6EF72929CDED}" destId="{FFA4518B-AA32-43D6-969A-CA5F48BEF1E8}" srcOrd="0" destOrd="1" presId="urn:microsoft.com/office/officeart/2018/5/layout/CenteredIconLabelDescriptionList"/>
    <dgm:cxn modelId="{5622357C-B8D7-4032-AD8D-5A2A5602B83F}" srcId="{B13FC38A-65BE-4C25-972A-55FECFB40D0C}" destId="{B02EDD31-347D-4DAF-AA26-6EF72929CDED}" srcOrd="1" destOrd="0" parTransId="{8DAC3D88-3AD5-41DA-ABE8-6FCD434DD2A8}" sibTransId="{688E6CF9-F78F-437F-8FFA-1D8A11E2DE7F}"/>
    <dgm:cxn modelId="{2552FB82-D51D-4B8E-A411-87287079B70D}" srcId="{6EECFF5B-A2FA-4F16-ACA6-2E4722A2859D}" destId="{FB3AA0D9-F178-4D04-9DB7-D39B98A9C986}" srcOrd="1" destOrd="0" parTransId="{D15F74A6-67C3-4E87-A556-CC6EF7EEEF47}" sibTransId="{6EDDFD9B-8BCB-4338-A979-EFCE36D4BF9F}"/>
    <dgm:cxn modelId="{0474EEA5-3833-46B0-B548-1406E89254F4}" srcId="{E2C2E172-AD17-4B77-94B4-3F869A9BFD06}" destId="{6EECFF5B-A2FA-4F16-ACA6-2E4722A2859D}" srcOrd="3" destOrd="0" parTransId="{626EF2A6-81ED-48BB-BD35-C06215E08C72}" sibTransId="{413B0008-72FB-4C53-B8B2-57F960B3D61C}"/>
    <dgm:cxn modelId="{498023A6-3FED-4C1B-AAB9-E2DE171470F8}" type="presOf" srcId="{E040F349-E896-4AC6-9628-9029C0F30D6E}" destId="{FFA4518B-AA32-43D6-969A-CA5F48BEF1E8}" srcOrd="0" destOrd="0" presId="urn:microsoft.com/office/officeart/2018/5/layout/CenteredIconLabelDescriptionList"/>
    <dgm:cxn modelId="{FDC9B0A9-A9CF-4381-B890-6B59689B4C28}" type="presOf" srcId="{6EECFF5B-A2FA-4F16-ACA6-2E4722A2859D}" destId="{19623959-79A4-4F28-B6AD-83BA7A0AC671}" srcOrd="0" destOrd="0" presId="urn:microsoft.com/office/officeart/2018/5/layout/CenteredIconLabelDescriptionList"/>
    <dgm:cxn modelId="{FE8155AD-B742-4173-B1B1-9A94B115162E}" srcId="{E11E7D25-C888-45D0-AE33-EF32DF11855F}" destId="{7ABB6495-95A1-430F-835F-75124E60C2F1}" srcOrd="1" destOrd="0" parTransId="{187FF251-F6F8-4A12-991D-FEB00A4A0C3A}" sibTransId="{D2D5BCE3-3CBF-4C8D-AC6E-CDDA670F6FBE}"/>
    <dgm:cxn modelId="{CF6862BB-1B7C-4BAF-8432-E69781939EE3}" srcId="{B13FC38A-65BE-4C25-972A-55FECFB40D0C}" destId="{E040F349-E896-4AC6-9628-9029C0F30D6E}" srcOrd="0" destOrd="0" parTransId="{CA658CCE-DC41-46B3-A1F2-8D204F47A516}" sibTransId="{151216B4-C9E5-40A0-B3FB-EB099A43BCE3}"/>
    <dgm:cxn modelId="{C70FF8C2-E207-407F-B64B-5A38CE454F7C}" type="presOf" srcId="{28A32204-5211-4D22-AF10-D7074988E5BF}" destId="{83610745-F0F9-4574-97EF-472FECEA1DEC}" srcOrd="0" destOrd="0" presId="urn:microsoft.com/office/officeart/2018/5/layout/CenteredIconLabelDescriptionList"/>
    <dgm:cxn modelId="{FD65A0D7-5B7C-4226-90E4-A43B8DF067F7}" srcId="{E11E7D25-C888-45D0-AE33-EF32DF11855F}" destId="{B8CB69C0-4B9C-4281-8E2A-5D2DAE7A9B03}" srcOrd="0" destOrd="0" parTransId="{088FE18C-CB08-458D-979C-D29BDCBED304}" sibTransId="{B3AF22A8-6973-4EF2-9537-803BE27A49DC}"/>
    <dgm:cxn modelId="{9C02ADDC-7506-4944-96FD-A3618A16A91F}" type="presOf" srcId="{7ABB6495-95A1-430F-835F-75124E60C2F1}" destId="{CCD587A1-5784-46D1-9197-724A3C150D5C}" srcOrd="0" destOrd="1" presId="urn:microsoft.com/office/officeart/2018/5/layout/CenteredIconLabelDescriptionList"/>
    <dgm:cxn modelId="{CDAB505C-0E55-4998-834B-1F810CF1114B}" type="presParOf" srcId="{2A748014-07D3-4802-846D-A818F754ED73}" destId="{4442A800-77D0-4230-B3F6-CB967DF85F03}" srcOrd="0" destOrd="0" presId="urn:microsoft.com/office/officeart/2018/5/layout/CenteredIconLabelDescriptionList"/>
    <dgm:cxn modelId="{171C5BDB-8CA6-4F16-9103-EAB5C315B185}" type="presParOf" srcId="{4442A800-77D0-4230-B3F6-CB967DF85F03}" destId="{7C31A4BB-9FAB-43EC-B94F-CF57C5DFB19B}" srcOrd="0" destOrd="0" presId="urn:microsoft.com/office/officeart/2018/5/layout/CenteredIconLabelDescriptionList"/>
    <dgm:cxn modelId="{058D1A87-606D-4D13-B481-6E47BE5E99B1}" type="presParOf" srcId="{4442A800-77D0-4230-B3F6-CB967DF85F03}" destId="{9F2EF2CF-FBEE-4C2E-95A4-636F7236F044}" srcOrd="1" destOrd="0" presId="urn:microsoft.com/office/officeart/2018/5/layout/CenteredIconLabelDescriptionList"/>
    <dgm:cxn modelId="{8E81BC72-530C-4B6F-B310-1D762E1D6753}" type="presParOf" srcId="{4442A800-77D0-4230-B3F6-CB967DF85F03}" destId="{D2F194C5-68A8-417E-9047-948F82787838}" srcOrd="2" destOrd="0" presId="urn:microsoft.com/office/officeart/2018/5/layout/CenteredIconLabelDescriptionList"/>
    <dgm:cxn modelId="{6442355C-3CEF-4531-88A5-350A3402057A}" type="presParOf" srcId="{4442A800-77D0-4230-B3F6-CB967DF85F03}" destId="{FB458871-EEA6-4437-B710-CDFF97D217E8}" srcOrd="3" destOrd="0" presId="urn:microsoft.com/office/officeart/2018/5/layout/CenteredIconLabelDescriptionList"/>
    <dgm:cxn modelId="{B4C7864E-8EBA-471F-91D0-FAAE753851ED}" type="presParOf" srcId="{4442A800-77D0-4230-B3F6-CB967DF85F03}" destId="{CCD587A1-5784-46D1-9197-724A3C150D5C}" srcOrd="4" destOrd="0" presId="urn:microsoft.com/office/officeart/2018/5/layout/CenteredIconLabelDescriptionList"/>
    <dgm:cxn modelId="{63A87CB0-1C83-4EBB-9DDE-29D1D99EB131}" type="presParOf" srcId="{2A748014-07D3-4802-846D-A818F754ED73}" destId="{E7FB7654-B508-4968-9EED-B73EA757A96C}" srcOrd="1" destOrd="0" presId="urn:microsoft.com/office/officeart/2018/5/layout/CenteredIconLabelDescriptionList"/>
    <dgm:cxn modelId="{69F7C9F0-DCB2-4E3A-AE35-7914311195FB}" type="presParOf" srcId="{2A748014-07D3-4802-846D-A818F754ED73}" destId="{EABE212F-9713-468D-A9EF-13C5CA12DDC8}" srcOrd="2" destOrd="0" presId="urn:microsoft.com/office/officeart/2018/5/layout/CenteredIconLabelDescriptionList"/>
    <dgm:cxn modelId="{FECF6805-5352-4A73-89D3-C84A6173E5D7}" type="presParOf" srcId="{EABE212F-9713-468D-A9EF-13C5CA12DDC8}" destId="{AE23A808-EF99-4425-A8FE-204071BA75FD}" srcOrd="0" destOrd="0" presId="urn:microsoft.com/office/officeart/2018/5/layout/CenteredIconLabelDescriptionList"/>
    <dgm:cxn modelId="{429CAC60-ED12-4988-AD7B-AC2874A2B505}" type="presParOf" srcId="{EABE212F-9713-468D-A9EF-13C5CA12DDC8}" destId="{C7CED594-BB54-4D4E-80D3-0D77E0C4EDDB}" srcOrd="1" destOrd="0" presId="urn:microsoft.com/office/officeart/2018/5/layout/CenteredIconLabelDescriptionList"/>
    <dgm:cxn modelId="{F58AAB24-3960-41C8-8AEF-EBA43E0E8217}" type="presParOf" srcId="{EABE212F-9713-468D-A9EF-13C5CA12DDC8}" destId="{F53BBAA4-C07E-42C7-B975-FD1D7942C6B3}" srcOrd="2" destOrd="0" presId="urn:microsoft.com/office/officeart/2018/5/layout/CenteredIconLabelDescriptionList"/>
    <dgm:cxn modelId="{DE9501B4-A43C-4B5E-A2E6-9837E85A53F2}" type="presParOf" srcId="{EABE212F-9713-468D-A9EF-13C5CA12DDC8}" destId="{6107E8D0-0067-4684-832A-53FB1FB8C6E9}" srcOrd="3" destOrd="0" presId="urn:microsoft.com/office/officeart/2018/5/layout/CenteredIconLabelDescriptionList"/>
    <dgm:cxn modelId="{0D686134-3975-4320-817B-764D0C19538E}" type="presParOf" srcId="{EABE212F-9713-468D-A9EF-13C5CA12DDC8}" destId="{FFA4518B-AA32-43D6-969A-CA5F48BEF1E8}" srcOrd="4" destOrd="0" presId="urn:microsoft.com/office/officeart/2018/5/layout/CenteredIconLabelDescriptionList"/>
    <dgm:cxn modelId="{DF74A1A2-F113-4BF3-BF06-9AD77F2EEF3C}" type="presParOf" srcId="{2A748014-07D3-4802-846D-A818F754ED73}" destId="{6E80676D-EEF5-4682-BCDE-FD144D4D9FE2}" srcOrd="3" destOrd="0" presId="urn:microsoft.com/office/officeart/2018/5/layout/CenteredIconLabelDescriptionList"/>
    <dgm:cxn modelId="{BD0F741D-80ED-412F-8B64-E3C8251A1F98}" type="presParOf" srcId="{2A748014-07D3-4802-846D-A818F754ED73}" destId="{E886BF63-178D-41DE-A421-83A8EC8E081F}" srcOrd="4" destOrd="0" presId="urn:microsoft.com/office/officeart/2018/5/layout/CenteredIconLabelDescriptionList"/>
    <dgm:cxn modelId="{B91D40FD-A2B6-4C68-B437-195B0E246114}" type="presParOf" srcId="{E886BF63-178D-41DE-A421-83A8EC8E081F}" destId="{0FAA229D-6C65-422C-B4CD-C085B232991D}" srcOrd="0" destOrd="0" presId="urn:microsoft.com/office/officeart/2018/5/layout/CenteredIconLabelDescriptionList"/>
    <dgm:cxn modelId="{4454D333-612E-4D98-ADE8-E7F7C3F8CB25}" type="presParOf" srcId="{E886BF63-178D-41DE-A421-83A8EC8E081F}" destId="{2611588D-6AE4-4C17-BE26-EC6B770E783C}" srcOrd="1" destOrd="0" presId="urn:microsoft.com/office/officeart/2018/5/layout/CenteredIconLabelDescriptionList"/>
    <dgm:cxn modelId="{66EEF4D9-6ED6-4FDF-B2E1-5C7BAEC0679B}" type="presParOf" srcId="{E886BF63-178D-41DE-A421-83A8EC8E081F}" destId="{83610745-F0F9-4574-97EF-472FECEA1DEC}" srcOrd="2" destOrd="0" presId="urn:microsoft.com/office/officeart/2018/5/layout/CenteredIconLabelDescriptionList"/>
    <dgm:cxn modelId="{2A46FF82-A023-4CBD-A932-2E6025409710}" type="presParOf" srcId="{E886BF63-178D-41DE-A421-83A8EC8E081F}" destId="{76674838-5796-4DB9-8D39-E52E85BB36BF}" srcOrd="3" destOrd="0" presId="urn:microsoft.com/office/officeart/2018/5/layout/CenteredIconLabelDescriptionList"/>
    <dgm:cxn modelId="{1EF3BA35-AAE0-4C25-990D-25181FD48967}" type="presParOf" srcId="{E886BF63-178D-41DE-A421-83A8EC8E081F}" destId="{4AE40D78-09F1-4B51-BC25-E18D34CCBD9F}" srcOrd="4" destOrd="0" presId="urn:microsoft.com/office/officeart/2018/5/layout/CenteredIconLabelDescriptionList"/>
    <dgm:cxn modelId="{90CD23E1-4909-4805-8037-6E53E7095F86}" type="presParOf" srcId="{2A748014-07D3-4802-846D-A818F754ED73}" destId="{ED703A75-72BC-4D70-BF45-6AC0C2F53493}" srcOrd="5" destOrd="0" presId="urn:microsoft.com/office/officeart/2018/5/layout/CenteredIconLabelDescriptionList"/>
    <dgm:cxn modelId="{64C43563-03EF-4D76-B03B-3E93B523A5A2}" type="presParOf" srcId="{2A748014-07D3-4802-846D-A818F754ED73}" destId="{0D6BCDA0-205C-4A33-9260-0A6472C0812B}" srcOrd="6" destOrd="0" presId="urn:microsoft.com/office/officeart/2018/5/layout/CenteredIconLabelDescriptionList"/>
    <dgm:cxn modelId="{B46E075F-EBE3-4CB9-B5D1-BBE11E54B287}" type="presParOf" srcId="{0D6BCDA0-205C-4A33-9260-0A6472C0812B}" destId="{95ADA7A1-6A0E-41D9-B321-48B0CC5598BE}" srcOrd="0" destOrd="0" presId="urn:microsoft.com/office/officeart/2018/5/layout/CenteredIconLabelDescriptionList"/>
    <dgm:cxn modelId="{8508D5C3-67DE-4B2A-9909-7D67EE41F81C}" type="presParOf" srcId="{0D6BCDA0-205C-4A33-9260-0A6472C0812B}" destId="{E68640CE-E984-428F-975C-0C6916C51A40}" srcOrd="1" destOrd="0" presId="urn:microsoft.com/office/officeart/2018/5/layout/CenteredIconLabelDescriptionList"/>
    <dgm:cxn modelId="{8966B1BD-DAF5-4ECF-93A1-36EE8CFC7DBD}" type="presParOf" srcId="{0D6BCDA0-205C-4A33-9260-0A6472C0812B}" destId="{19623959-79A4-4F28-B6AD-83BA7A0AC671}" srcOrd="2" destOrd="0" presId="urn:microsoft.com/office/officeart/2018/5/layout/CenteredIconLabelDescriptionList"/>
    <dgm:cxn modelId="{E644D900-B922-414C-A783-34EABA6B37DE}" type="presParOf" srcId="{0D6BCDA0-205C-4A33-9260-0A6472C0812B}" destId="{E132E041-4DC8-4992-B163-F7D71815CA29}" srcOrd="3" destOrd="0" presId="urn:microsoft.com/office/officeart/2018/5/layout/CenteredIconLabelDescriptionList"/>
    <dgm:cxn modelId="{CF9D8FD7-3C0B-48DB-B1E2-CCDCEA26EFB1}" type="presParOf" srcId="{0D6BCDA0-205C-4A33-9260-0A6472C0812B}" destId="{86DAE52B-B983-48BE-AD8E-3165B609374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4FE91-6FCA-4C8F-80E6-E24DBE016B7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1FBBC7-3C55-4003-847C-1E88181B5870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800" b="1" dirty="0"/>
            <a:t>5. Therapist Dashboard:</a:t>
          </a:r>
          <a:endParaRPr lang="en-US" sz="1800" dirty="0"/>
        </a:p>
      </dgm:t>
    </dgm:pt>
    <dgm:pt modelId="{C2CD28D4-8980-4BE3-9DE9-8DAE7B180126}" type="parTrans" cxnId="{351436B3-9542-4F6C-9379-D9CD96CEDE5C}">
      <dgm:prSet/>
      <dgm:spPr/>
      <dgm:t>
        <a:bodyPr/>
        <a:lstStyle/>
        <a:p>
          <a:endParaRPr lang="en-US"/>
        </a:p>
      </dgm:t>
    </dgm:pt>
    <dgm:pt modelId="{C4D8EAC5-8AB7-4859-B41A-B50FB123F284}" type="sibTrans" cxnId="{351436B3-9542-4F6C-9379-D9CD96CEDE5C}">
      <dgm:prSet/>
      <dgm:spPr/>
      <dgm:t>
        <a:bodyPr/>
        <a:lstStyle/>
        <a:p>
          <a:endParaRPr lang="en-US"/>
        </a:p>
      </dgm:t>
    </dgm:pt>
    <dgm:pt modelId="{8518B71A-50B8-4444-A61F-CC3956E2135B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dirty="0"/>
            <a:t>Therapists receive concise, data-driven reports summarizing user progress.</a:t>
          </a:r>
        </a:p>
      </dgm:t>
    </dgm:pt>
    <dgm:pt modelId="{56161059-29B6-4E8F-8E24-813F090C8738}" type="parTrans" cxnId="{660027C8-4B49-4ED4-A655-191D84416FC4}">
      <dgm:prSet/>
      <dgm:spPr/>
      <dgm:t>
        <a:bodyPr/>
        <a:lstStyle/>
        <a:p>
          <a:endParaRPr lang="en-US"/>
        </a:p>
      </dgm:t>
    </dgm:pt>
    <dgm:pt modelId="{6C198226-4B1E-4F42-ADC3-898E839EBB79}" type="sibTrans" cxnId="{660027C8-4B49-4ED4-A655-191D84416FC4}">
      <dgm:prSet/>
      <dgm:spPr/>
      <dgm:t>
        <a:bodyPr/>
        <a:lstStyle/>
        <a:p>
          <a:endParaRPr lang="en-US"/>
        </a:p>
      </dgm:t>
    </dgm:pt>
    <dgm:pt modelId="{29350C79-5FA6-413F-BEC5-5AB3DC0E128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/>
            <a:t>Visualizations for emotional trends and insights.</a:t>
          </a:r>
        </a:p>
      </dgm:t>
    </dgm:pt>
    <dgm:pt modelId="{D741C8DC-538E-40CA-A770-E8E005622FDA}" type="parTrans" cxnId="{5D50F541-8CF9-46EA-BE0B-F8ED409D9217}">
      <dgm:prSet/>
      <dgm:spPr/>
      <dgm:t>
        <a:bodyPr/>
        <a:lstStyle/>
        <a:p>
          <a:endParaRPr lang="en-US"/>
        </a:p>
      </dgm:t>
    </dgm:pt>
    <dgm:pt modelId="{9B020857-6CA6-4973-95FC-9576F5C21F6E}" type="sibTrans" cxnId="{5D50F541-8CF9-46EA-BE0B-F8ED409D9217}">
      <dgm:prSet/>
      <dgm:spPr/>
      <dgm:t>
        <a:bodyPr/>
        <a:lstStyle/>
        <a:p>
          <a:endParaRPr lang="en-US"/>
        </a:p>
      </dgm:t>
    </dgm:pt>
    <dgm:pt modelId="{E2F5D653-DA45-4A77-80AD-90CA79153D9B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800" b="1" dirty="0"/>
            <a:t>6. Notifications and Reminders:</a:t>
          </a:r>
          <a:endParaRPr lang="en-US" sz="1800" dirty="0"/>
        </a:p>
      </dgm:t>
    </dgm:pt>
    <dgm:pt modelId="{60B753CA-E07B-4CCC-807F-B2766FA10237}" type="parTrans" cxnId="{B42E78EF-7776-4A67-A84C-E886C50DDA36}">
      <dgm:prSet/>
      <dgm:spPr/>
      <dgm:t>
        <a:bodyPr/>
        <a:lstStyle/>
        <a:p>
          <a:endParaRPr lang="en-US"/>
        </a:p>
      </dgm:t>
    </dgm:pt>
    <dgm:pt modelId="{143E6262-EDB3-40AB-B08D-010268E65942}" type="sibTrans" cxnId="{B42E78EF-7776-4A67-A84C-E886C50DDA36}">
      <dgm:prSet/>
      <dgm:spPr/>
      <dgm:t>
        <a:bodyPr/>
        <a:lstStyle/>
        <a:p>
          <a:endParaRPr lang="en-US"/>
        </a:p>
      </dgm:t>
    </dgm:pt>
    <dgm:pt modelId="{34F81F9E-6A94-474E-B5EC-803740FA6A6D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dirty="0"/>
            <a:t>Users are notified to complete daily journal entries.</a:t>
          </a:r>
        </a:p>
      </dgm:t>
    </dgm:pt>
    <dgm:pt modelId="{732BFCA9-53A8-4CC9-9D23-6B7A859A094C}" type="parTrans" cxnId="{9F06FB92-B9E2-4D10-922D-F4E6C6D7A8CA}">
      <dgm:prSet/>
      <dgm:spPr/>
      <dgm:t>
        <a:bodyPr/>
        <a:lstStyle/>
        <a:p>
          <a:endParaRPr lang="en-US"/>
        </a:p>
      </dgm:t>
    </dgm:pt>
    <dgm:pt modelId="{DA0FABE6-F9D6-4ED2-859F-6F013F53C220}" type="sibTrans" cxnId="{9F06FB92-B9E2-4D10-922D-F4E6C6D7A8CA}">
      <dgm:prSet/>
      <dgm:spPr/>
      <dgm:t>
        <a:bodyPr/>
        <a:lstStyle/>
        <a:p>
          <a:endParaRPr lang="en-US"/>
        </a:p>
      </dgm:t>
    </dgm:pt>
    <dgm:pt modelId="{D55188B8-A0E1-477B-B887-4E70B3C215A2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dirty="0"/>
            <a:t>Therapists receive alerts for significant emotional changes or flagged concerns.</a:t>
          </a:r>
        </a:p>
      </dgm:t>
    </dgm:pt>
    <dgm:pt modelId="{32BFA5CF-95F7-4A55-94A4-7B1BE2E7DB8D}" type="parTrans" cxnId="{A940095A-7B51-40BD-8917-15B8D6C65AF5}">
      <dgm:prSet/>
      <dgm:spPr/>
      <dgm:t>
        <a:bodyPr/>
        <a:lstStyle/>
        <a:p>
          <a:endParaRPr lang="en-US"/>
        </a:p>
      </dgm:t>
    </dgm:pt>
    <dgm:pt modelId="{91BF073B-47B5-465A-BB38-54FB0F008726}" type="sibTrans" cxnId="{A940095A-7B51-40BD-8917-15B8D6C65AF5}">
      <dgm:prSet/>
      <dgm:spPr/>
      <dgm:t>
        <a:bodyPr/>
        <a:lstStyle/>
        <a:p>
          <a:endParaRPr lang="en-US"/>
        </a:p>
      </dgm:t>
    </dgm:pt>
    <dgm:pt modelId="{FCA8864A-9613-441B-9420-67295BB2F0EE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800" b="1" dirty="0"/>
            <a:t>7. Security and Data Privacy (not for now):</a:t>
          </a:r>
          <a:endParaRPr lang="en-US" sz="1800" dirty="0"/>
        </a:p>
      </dgm:t>
    </dgm:pt>
    <dgm:pt modelId="{61F95D06-08F1-4701-B06C-B473DF4A0C42}" type="parTrans" cxnId="{52BA931F-0CDD-4FB9-A977-57FFFF37D282}">
      <dgm:prSet/>
      <dgm:spPr/>
      <dgm:t>
        <a:bodyPr/>
        <a:lstStyle/>
        <a:p>
          <a:endParaRPr lang="en-US"/>
        </a:p>
      </dgm:t>
    </dgm:pt>
    <dgm:pt modelId="{7D2F48B7-D4ED-4DB8-826F-BF42FB1AA909}" type="sibTrans" cxnId="{52BA931F-0CDD-4FB9-A977-57FFFF37D282}">
      <dgm:prSet/>
      <dgm:spPr/>
      <dgm:t>
        <a:bodyPr/>
        <a:lstStyle/>
        <a:p>
          <a:endParaRPr lang="en-US"/>
        </a:p>
      </dgm:t>
    </dgm:pt>
    <dgm:pt modelId="{CF2F3E56-EB56-4719-866A-0B875028124C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/>
            <a:t>All journal entries and user data are securely encrypted.</a:t>
          </a:r>
        </a:p>
      </dgm:t>
    </dgm:pt>
    <dgm:pt modelId="{0794A2D6-85A7-4B51-83A9-E46126EB95C3}" type="parTrans" cxnId="{AC699D7F-FF77-4467-92E5-3A9F18557926}">
      <dgm:prSet/>
      <dgm:spPr/>
      <dgm:t>
        <a:bodyPr/>
        <a:lstStyle/>
        <a:p>
          <a:endParaRPr lang="en-US"/>
        </a:p>
      </dgm:t>
    </dgm:pt>
    <dgm:pt modelId="{ECAF1232-DF9A-4B38-B51A-719D31F72617}" type="sibTrans" cxnId="{AC699D7F-FF77-4467-92E5-3A9F18557926}">
      <dgm:prSet/>
      <dgm:spPr/>
      <dgm:t>
        <a:bodyPr/>
        <a:lstStyle/>
        <a:p>
          <a:endParaRPr lang="en-US"/>
        </a:p>
      </dgm:t>
    </dgm:pt>
    <dgm:pt modelId="{0D2ED9CD-9CB4-42F1-9B33-962DE0E9FA7C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/>
            <a:t>Compliance with data protection regulations (GDPR).</a:t>
          </a:r>
        </a:p>
      </dgm:t>
    </dgm:pt>
    <dgm:pt modelId="{3DF81977-244C-449A-B90E-0D2685D8D6B4}" type="parTrans" cxnId="{274DA364-8F41-4A50-9725-79ECC867F4C4}">
      <dgm:prSet/>
      <dgm:spPr/>
      <dgm:t>
        <a:bodyPr/>
        <a:lstStyle/>
        <a:p>
          <a:endParaRPr lang="en-US"/>
        </a:p>
      </dgm:t>
    </dgm:pt>
    <dgm:pt modelId="{03467C82-9D0D-4416-A20D-3E41D9100685}" type="sibTrans" cxnId="{274DA364-8F41-4A50-9725-79ECC867F4C4}">
      <dgm:prSet/>
      <dgm:spPr/>
      <dgm:t>
        <a:bodyPr/>
        <a:lstStyle/>
        <a:p>
          <a:endParaRPr lang="en-US"/>
        </a:p>
      </dgm:t>
    </dgm:pt>
    <dgm:pt modelId="{D03595B0-5FB5-4734-977B-90729C707DD1}">
      <dgm:prSet custT="1"/>
      <dgm:spPr/>
      <dgm:t>
        <a:bodyPr/>
        <a:lstStyle/>
        <a:p>
          <a:pPr algn="ctr">
            <a:lnSpc>
              <a:spcPct val="100000"/>
            </a:lnSpc>
            <a:defRPr b="1"/>
          </a:pPr>
          <a:r>
            <a:rPr lang="en-US" sz="1800" b="1" dirty="0"/>
            <a:t>8. Multilingual Support (not for now):</a:t>
          </a:r>
          <a:endParaRPr lang="en-US" sz="1800" dirty="0"/>
        </a:p>
      </dgm:t>
    </dgm:pt>
    <dgm:pt modelId="{A8F95E01-60E0-4298-B147-DCD51FF7E8E5}" type="parTrans" cxnId="{9AA38C76-FA85-491D-9333-BCCECEC1C471}">
      <dgm:prSet/>
      <dgm:spPr/>
      <dgm:t>
        <a:bodyPr/>
        <a:lstStyle/>
        <a:p>
          <a:endParaRPr lang="en-US"/>
        </a:p>
      </dgm:t>
    </dgm:pt>
    <dgm:pt modelId="{80B6CE88-5661-42CF-B1B2-EFA8175DADDD}" type="sibTrans" cxnId="{9AA38C76-FA85-491D-9333-BCCECEC1C471}">
      <dgm:prSet/>
      <dgm:spPr/>
      <dgm:t>
        <a:bodyPr/>
        <a:lstStyle/>
        <a:p>
          <a:endParaRPr lang="en-US"/>
        </a:p>
      </dgm:t>
    </dgm:pt>
    <dgm:pt modelId="{1297F98E-58D6-4219-BB0D-C3680CBD2B6F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600" dirty="0"/>
            <a:t>Application supports multiple languages for journaling and analysis.</a:t>
          </a:r>
        </a:p>
      </dgm:t>
    </dgm:pt>
    <dgm:pt modelId="{750364E0-A2A9-4AEB-B436-7EBBEB7646D9}" type="parTrans" cxnId="{1D9ABB86-45B8-40AA-B175-24976A48FC87}">
      <dgm:prSet/>
      <dgm:spPr/>
      <dgm:t>
        <a:bodyPr/>
        <a:lstStyle/>
        <a:p>
          <a:endParaRPr lang="en-US"/>
        </a:p>
      </dgm:t>
    </dgm:pt>
    <dgm:pt modelId="{CF36BBED-CAAC-4C1F-AFBA-4EE0227C8467}" type="sibTrans" cxnId="{1D9ABB86-45B8-40AA-B175-24976A48FC87}">
      <dgm:prSet/>
      <dgm:spPr/>
      <dgm:t>
        <a:bodyPr/>
        <a:lstStyle/>
        <a:p>
          <a:endParaRPr lang="en-US"/>
        </a:p>
      </dgm:t>
    </dgm:pt>
    <dgm:pt modelId="{604CFAB7-6EA1-4DDE-B0FB-076CF493FA7B}" type="pres">
      <dgm:prSet presAssocID="{6A24FE91-6FCA-4C8F-80E6-E24DBE016B78}" presName="root" presStyleCnt="0">
        <dgm:presLayoutVars>
          <dgm:dir/>
          <dgm:resizeHandles val="exact"/>
        </dgm:presLayoutVars>
      </dgm:prSet>
      <dgm:spPr/>
    </dgm:pt>
    <dgm:pt modelId="{1CE1AF5E-CFFB-47B7-805D-AC89AF40E84F}" type="pres">
      <dgm:prSet presAssocID="{BE1FBBC7-3C55-4003-847C-1E88181B5870}" presName="compNode" presStyleCnt="0"/>
      <dgm:spPr/>
    </dgm:pt>
    <dgm:pt modelId="{F58B74C9-0C03-4C1F-8A6B-2633E0ADAAB6}" type="pres">
      <dgm:prSet presAssocID="{BE1FBBC7-3C55-4003-847C-1E88181B5870}" presName="iconRect" presStyleLbl="node1" presStyleIdx="0" presStyleCnt="4" custLinFactX="1000000" custLinFactNeighborX="1026295" custLinFactNeighborY="8561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C175862-3342-48AE-B535-0AB08C16FF6A}" type="pres">
      <dgm:prSet presAssocID="{BE1FBBC7-3C55-4003-847C-1E88181B5870}" presName="iconSpace" presStyleCnt="0"/>
      <dgm:spPr/>
    </dgm:pt>
    <dgm:pt modelId="{3BA81782-D4E3-4E02-BD34-96DDB75D2F96}" type="pres">
      <dgm:prSet presAssocID="{BE1FBBC7-3C55-4003-847C-1E88181B5870}" presName="parTx" presStyleLbl="revTx" presStyleIdx="0" presStyleCnt="8">
        <dgm:presLayoutVars>
          <dgm:chMax val="0"/>
          <dgm:chPref val="0"/>
        </dgm:presLayoutVars>
      </dgm:prSet>
      <dgm:spPr/>
    </dgm:pt>
    <dgm:pt modelId="{84C19001-A8F6-4937-ADAF-394873FCA6E1}" type="pres">
      <dgm:prSet presAssocID="{BE1FBBC7-3C55-4003-847C-1E88181B5870}" presName="txSpace" presStyleCnt="0"/>
      <dgm:spPr/>
    </dgm:pt>
    <dgm:pt modelId="{76B76F99-D8B0-4A3C-90DA-6F855CA80AAD}" type="pres">
      <dgm:prSet presAssocID="{BE1FBBC7-3C55-4003-847C-1E88181B5870}" presName="desTx" presStyleLbl="revTx" presStyleIdx="1" presStyleCnt="8">
        <dgm:presLayoutVars/>
      </dgm:prSet>
      <dgm:spPr/>
    </dgm:pt>
    <dgm:pt modelId="{6061B60C-777C-40E1-97C0-FC436BCD19C2}" type="pres">
      <dgm:prSet presAssocID="{C4D8EAC5-8AB7-4859-B41A-B50FB123F284}" presName="sibTrans" presStyleCnt="0"/>
      <dgm:spPr/>
    </dgm:pt>
    <dgm:pt modelId="{4CDE7504-850F-4A64-8AC3-07A117354D46}" type="pres">
      <dgm:prSet presAssocID="{E2F5D653-DA45-4A77-80AD-90CA79153D9B}" presName="compNode" presStyleCnt="0"/>
      <dgm:spPr/>
    </dgm:pt>
    <dgm:pt modelId="{D60D0F69-B4F5-4D75-95B4-972F3692CB64}" type="pres">
      <dgm:prSet presAssocID="{E2F5D653-DA45-4A77-80AD-90CA79153D9B}" presName="iconRect" presStyleLbl="node1" presStyleIdx="1" presStyleCnt="4" custLinFactX="969214" custLinFactNeighborX="1000000" custLinFactNeighborY="570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DAFCE681-71A4-4298-85A2-2A2BB81DD6F2}" type="pres">
      <dgm:prSet presAssocID="{E2F5D653-DA45-4A77-80AD-90CA79153D9B}" presName="iconSpace" presStyleCnt="0"/>
      <dgm:spPr/>
    </dgm:pt>
    <dgm:pt modelId="{AF620727-F9B6-447A-B3D7-8ACBE79CE202}" type="pres">
      <dgm:prSet presAssocID="{E2F5D653-DA45-4A77-80AD-90CA79153D9B}" presName="parTx" presStyleLbl="revTx" presStyleIdx="2" presStyleCnt="8">
        <dgm:presLayoutVars>
          <dgm:chMax val="0"/>
          <dgm:chPref val="0"/>
        </dgm:presLayoutVars>
      </dgm:prSet>
      <dgm:spPr/>
    </dgm:pt>
    <dgm:pt modelId="{10A3C7B6-B485-479E-8703-7343097D2083}" type="pres">
      <dgm:prSet presAssocID="{E2F5D653-DA45-4A77-80AD-90CA79153D9B}" presName="txSpace" presStyleCnt="0"/>
      <dgm:spPr/>
    </dgm:pt>
    <dgm:pt modelId="{09C082CF-733A-4FDF-B0B4-20A253F700BE}" type="pres">
      <dgm:prSet presAssocID="{E2F5D653-DA45-4A77-80AD-90CA79153D9B}" presName="desTx" presStyleLbl="revTx" presStyleIdx="3" presStyleCnt="8">
        <dgm:presLayoutVars/>
      </dgm:prSet>
      <dgm:spPr/>
    </dgm:pt>
    <dgm:pt modelId="{A79207B4-EF7F-4462-967B-39D1C67DF49D}" type="pres">
      <dgm:prSet presAssocID="{143E6262-EDB3-40AB-B08D-010268E65942}" presName="sibTrans" presStyleCnt="0"/>
      <dgm:spPr/>
    </dgm:pt>
    <dgm:pt modelId="{923B73DC-5804-45CA-8041-6323474AA401}" type="pres">
      <dgm:prSet presAssocID="{FCA8864A-9613-441B-9420-67295BB2F0EE}" presName="compNode" presStyleCnt="0"/>
      <dgm:spPr/>
    </dgm:pt>
    <dgm:pt modelId="{E3191229-3B12-4EC4-99A3-155897865114}" type="pres">
      <dgm:prSet presAssocID="{FCA8864A-9613-441B-9420-67295BB2F0EE}" presName="iconRect" presStyleLbl="node1" presStyleIdx="2" presStyleCnt="4" custLinFactX="900000" custLinFactY="42697" custLinFactNeighborX="983597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051F150-5E61-45D5-8A48-C5C73E07F474}" type="pres">
      <dgm:prSet presAssocID="{FCA8864A-9613-441B-9420-67295BB2F0EE}" presName="iconSpace" presStyleCnt="0"/>
      <dgm:spPr/>
    </dgm:pt>
    <dgm:pt modelId="{391AF69C-D21E-460A-BC06-00CE210F4C82}" type="pres">
      <dgm:prSet presAssocID="{FCA8864A-9613-441B-9420-67295BB2F0EE}" presName="parTx" presStyleLbl="revTx" presStyleIdx="4" presStyleCnt="8">
        <dgm:presLayoutVars>
          <dgm:chMax val="0"/>
          <dgm:chPref val="0"/>
        </dgm:presLayoutVars>
      </dgm:prSet>
      <dgm:spPr/>
    </dgm:pt>
    <dgm:pt modelId="{5ECCAEF4-4AEF-4229-ABAD-AE94B5A037ED}" type="pres">
      <dgm:prSet presAssocID="{FCA8864A-9613-441B-9420-67295BB2F0EE}" presName="txSpace" presStyleCnt="0"/>
      <dgm:spPr/>
    </dgm:pt>
    <dgm:pt modelId="{0E3EBB8B-E826-4D78-BD8D-50F200938DB5}" type="pres">
      <dgm:prSet presAssocID="{FCA8864A-9613-441B-9420-67295BB2F0EE}" presName="desTx" presStyleLbl="revTx" presStyleIdx="5" presStyleCnt="8">
        <dgm:presLayoutVars/>
      </dgm:prSet>
      <dgm:spPr/>
    </dgm:pt>
    <dgm:pt modelId="{C1F018EF-F4DA-4CCB-A028-E7F7BBF50114}" type="pres">
      <dgm:prSet presAssocID="{7D2F48B7-D4ED-4DB8-826F-BF42FB1AA909}" presName="sibTrans" presStyleCnt="0"/>
      <dgm:spPr/>
    </dgm:pt>
    <dgm:pt modelId="{F51BA905-FB03-4447-808B-714AA451FD7A}" type="pres">
      <dgm:prSet presAssocID="{D03595B0-5FB5-4734-977B-90729C707DD1}" presName="compNode" presStyleCnt="0"/>
      <dgm:spPr/>
    </dgm:pt>
    <dgm:pt modelId="{34C68748-89DA-4B40-9DA8-BF96C939E92E}" type="pres">
      <dgm:prSet presAssocID="{D03595B0-5FB5-4734-977B-90729C707DD1}" presName="iconRect" presStyleLbl="node1" presStyleIdx="3" presStyleCnt="4" custLinFactX="1068986" custLinFactNeighborX="1100000" custLinFactNeighborY="5707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37035EC6-0EAC-4645-B9B7-F88D76953F63}" type="pres">
      <dgm:prSet presAssocID="{D03595B0-5FB5-4734-977B-90729C707DD1}" presName="iconSpace" presStyleCnt="0"/>
      <dgm:spPr/>
    </dgm:pt>
    <dgm:pt modelId="{460613A8-BDAB-48A7-BD05-093FB314257F}" type="pres">
      <dgm:prSet presAssocID="{D03595B0-5FB5-4734-977B-90729C707DD1}" presName="parTx" presStyleLbl="revTx" presStyleIdx="6" presStyleCnt="8">
        <dgm:presLayoutVars>
          <dgm:chMax val="0"/>
          <dgm:chPref val="0"/>
        </dgm:presLayoutVars>
      </dgm:prSet>
      <dgm:spPr/>
    </dgm:pt>
    <dgm:pt modelId="{41F7E651-D883-4868-9024-90BC400BF9DC}" type="pres">
      <dgm:prSet presAssocID="{D03595B0-5FB5-4734-977B-90729C707DD1}" presName="txSpace" presStyleCnt="0"/>
      <dgm:spPr/>
    </dgm:pt>
    <dgm:pt modelId="{D18CC851-4F8E-4BCF-BC73-B308453056D3}" type="pres">
      <dgm:prSet presAssocID="{D03595B0-5FB5-4734-977B-90729C707DD1}" presName="desTx" presStyleLbl="revTx" presStyleIdx="7" presStyleCnt="8">
        <dgm:presLayoutVars/>
      </dgm:prSet>
      <dgm:spPr/>
    </dgm:pt>
  </dgm:ptLst>
  <dgm:cxnLst>
    <dgm:cxn modelId="{C2817D13-2D97-4396-AFB0-AA67A6BA9DE1}" type="presOf" srcId="{CF2F3E56-EB56-4719-866A-0B875028124C}" destId="{0E3EBB8B-E826-4D78-BD8D-50F200938DB5}" srcOrd="0" destOrd="0" presId="urn:microsoft.com/office/officeart/2018/2/layout/IconLabelDescriptionList"/>
    <dgm:cxn modelId="{52BA931F-0CDD-4FB9-A977-57FFFF37D282}" srcId="{6A24FE91-6FCA-4C8F-80E6-E24DBE016B78}" destId="{FCA8864A-9613-441B-9420-67295BB2F0EE}" srcOrd="2" destOrd="0" parTransId="{61F95D06-08F1-4701-B06C-B473DF4A0C42}" sibTransId="{7D2F48B7-D4ED-4DB8-826F-BF42FB1AA909}"/>
    <dgm:cxn modelId="{0F5D7935-DB61-4309-845F-B8AD3B3259DE}" type="presOf" srcId="{1297F98E-58D6-4219-BB0D-C3680CBD2B6F}" destId="{D18CC851-4F8E-4BCF-BC73-B308453056D3}" srcOrd="0" destOrd="0" presId="urn:microsoft.com/office/officeart/2018/2/layout/IconLabelDescriptionList"/>
    <dgm:cxn modelId="{A54E793A-28AC-49A9-A40E-7B45FC4F66DB}" type="presOf" srcId="{D55188B8-A0E1-477B-B887-4E70B3C215A2}" destId="{09C082CF-733A-4FDF-B0B4-20A253F700BE}" srcOrd="0" destOrd="1" presId="urn:microsoft.com/office/officeart/2018/2/layout/IconLabelDescriptionList"/>
    <dgm:cxn modelId="{1FE1A03E-0F9D-42EE-ADBA-C89E8FFE37BB}" type="presOf" srcId="{BE1FBBC7-3C55-4003-847C-1E88181B5870}" destId="{3BA81782-D4E3-4E02-BD34-96DDB75D2F96}" srcOrd="0" destOrd="0" presId="urn:microsoft.com/office/officeart/2018/2/layout/IconLabelDescriptionList"/>
    <dgm:cxn modelId="{C296A35C-4180-4F1C-9C51-7386A7BE0F99}" type="presOf" srcId="{0D2ED9CD-9CB4-42F1-9B33-962DE0E9FA7C}" destId="{0E3EBB8B-E826-4D78-BD8D-50F200938DB5}" srcOrd="0" destOrd="1" presId="urn:microsoft.com/office/officeart/2018/2/layout/IconLabelDescriptionList"/>
    <dgm:cxn modelId="{5D50F541-8CF9-46EA-BE0B-F8ED409D9217}" srcId="{BE1FBBC7-3C55-4003-847C-1E88181B5870}" destId="{29350C79-5FA6-413F-BEC5-5AB3DC0E1283}" srcOrd="1" destOrd="0" parTransId="{D741C8DC-538E-40CA-A770-E8E005622FDA}" sibTransId="{9B020857-6CA6-4973-95FC-9576F5C21F6E}"/>
    <dgm:cxn modelId="{274DA364-8F41-4A50-9725-79ECC867F4C4}" srcId="{FCA8864A-9613-441B-9420-67295BB2F0EE}" destId="{0D2ED9CD-9CB4-42F1-9B33-962DE0E9FA7C}" srcOrd="1" destOrd="0" parTransId="{3DF81977-244C-449A-B90E-0D2685D8D6B4}" sibTransId="{03467C82-9D0D-4416-A20D-3E41D9100685}"/>
    <dgm:cxn modelId="{DC7C3667-B3EE-4A8B-8BAB-35E18BC65CDA}" type="presOf" srcId="{6A24FE91-6FCA-4C8F-80E6-E24DBE016B78}" destId="{604CFAB7-6EA1-4DDE-B0FB-076CF493FA7B}" srcOrd="0" destOrd="0" presId="urn:microsoft.com/office/officeart/2018/2/layout/IconLabelDescriptionList"/>
    <dgm:cxn modelId="{D8DD926E-5D79-4F85-8359-E39D4AA43919}" type="presOf" srcId="{E2F5D653-DA45-4A77-80AD-90CA79153D9B}" destId="{AF620727-F9B6-447A-B3D7-8ACBE79CE202}" srcOrd="0" destOrd="0" presId="urn:microsoft.com/office/officeart/2018/2/layout/IconLabelDescriptionList"/>
    <dgm:cxn modelId="{9AA38C76-FA85-491D-9333-BCCECEC1C471}" srcId="{6A24FE91-6FCA-4C8F-80E6-E24DBE016B78}" destId="{D03595B0-5FB5-4734-977B-90729C707DD1}" srcOrd="3" destOrd="0" parTransId="{A8F95E01-60E0-4298-B147-DCD51FF7E8E5}" sibTransId="{80B6CE88-5661-42CF-B1B2-EFA8175DADDD}"/>
    <dgm:cxn modelId="{A940095A-7B51-40BD-8917-15B8D6C65AF5}" srcId="{E2F5D653-DA45-4A77-80AD-90CA79153D9B}" destId="{D55188B8-A0E1-477B-B887-4E70B3C215A2}" srcOrd="1" destOrd="0" parTransId="{32BFA5CF-95F7-4A55-94A4-7B1BE2E7DB8D}" sibTransId="{91BF073B-47B5-465A-BB38-54FB0F008726}"/>
    <dgm:cxn modelId="{AC699D7F-FF77-4467-92E5-3A9F18557926}" srcId="{FCA8864A-9613-441B-9420-67295BB2F0EE}" destId="{CF2F3E56-EB56-4719-866A-0B875028124C}" srcOrd="0" destOrd="0" parTransId="{0794A2D6-85A7-4B51-83A9-E46126EB95C3}" sibTransId="{ECAF1232-DF9A-4B38-B51A-719D31F72617}"/>
    <dgm:cxn modelId="{1D9ABB86-45B8-40AA-B175-24976A48FC87}" srcId="{D03595B0-5FB5-4734-977B-90729C707DD1}" destId="{1297F98E-58D6-4219-BB0D-C3680CBD2B6F}" srcOrd="0" destOrd="0" parTransId="{750364E0-A2A9-4AEB-B436-7EBBEB7646D9}" sibTransId="{CF36BBED-CAAC-4C1F-AFBA-4EE0227C8467}"/>
    <dgm:cxn modelId="{9F06FB92-B9E2-4D10-922D-F4E6C6D7A8CA}" srcId="{E2F5D653-DA45-4A77-80AD-90CA79153D9B}" destId="{34F81F9E-6A94-474E-B5EC-803740FA6A6D}" srcOrd="0" destOrd="0" parTransId="{732BFCA9-53A8-4CC9-9D23-6B7A859A094C}" sibTransId="{DA0FABE6-F9D6-4ED2-859F-6F013F53C220}"/>
    <dgm:cxn modelId="{18E6E79E-C0B4-4CF4-ADC6-D81541362348}" type="presOf" srcId="{29350C79-5FA6-413F-BEC5-5AB3DC0E1283}" destId="{76B76F99-D8B0-4A3C-90DA-6F855CA80AAD}" srcOrd="0" destOrd="1" presId="urn:microsoft.com/office/officeart/2018/2/layout/IconLabelDescriptionList"/>
    <dgm:cxn modelId="{F33F47AA-59FC-4313-A03D-411CA13C6246}" type="presOf" srcId="{FCA8864A-9613-441B-9420-67295BB2F0EE}" destId="{391AF69C-D21E-460A-BC06-00CE210F4C82}" srcOrd="0" destOrd="0" presId="urn:microsoft.com/office/officeart/2018/2/layout/IconLabelDescriptionList"/>
    <dgm:cxn modelId="{351436B3-9542-4F6C-9379-D9CD96CEDE5C}" srcId="{6A24FE91-6FCA-4C8F-80E6-E24DBE016B78}" destId="{BE1FBBC7-3C55-4003-847C-1E88181B5870}" srcOrd="0" destOrd="0" parTransId="{C2CD28D4-8980-4BE3-9DE9-8DAE7B180126}" sibTransId="{C4D8EAC5-8AB7-4859-B41A-B50FB123F284}"/>
    <dgm:cxn modelId="{660027C8-4B49-4ED4-A655-191D84416FC4}" srcId="{BE1FBBC7-3C55-4003-847C-1E88181B5870}" destId="{8518B71A-50B8-4444-A61F-CC3956E2135B}" srcOrd="0" destOrd="0" parTransId="{56161059-29B6-4E8F-8E24-813F090C8738}" sibTransId="{6C198226-4B1E-4F42-ADC3-898E839EBB79}"/>
    <dgm:cxn modelId="{0C9B8BC8-70C5-4D4A-94CA-F48769C105CD}" type="presOf" srcId="{D03595B0-5FB5-4734-977B-90729C707DD1}" destId="{460613A8-BDAB-48A7-BD05-093FB314257F}" srcOrd="0" destOrd="0" presId="urn:microsoft.com/office/officeart/2018/2/layout/IconLabelDescriptionList"/>
    <dgm:cxn modelId="{6BDBBAD4-41B4-4CFF-A721-C11A1518DA86}" type="presOf" srcId="{34F81F9E-6A94-474E-B5EC-803740FA6A6D}" destId="{09C082CF-733A-4FDF-B0B4-20A253F700BE}" srcOrd="0" destOrd="0" presId="urn:microsoft.com/office/officeart/2018/2/layout/IconLabelDescriptionList"/>
    <dgm:cxn modelId="{B42E78EF-7776-4A67-A84C-E886C50DDA36}" srcId="{6A24FE91-6FCA-4C8F-80E6-E24DBE016B78}" destId="{E2F5D653-DA45-4A77-80AD-90CA79153D9B}" srcOrd="1" destOrd="0" parTransId="{60B753CA-E07B-4CCC-807F-B2766FA10237}" sibTransId="{143E6262-EDB3-40AB-B08D-010268E65942}"/>
    <dgm:cxn modelId="{184F41F4-A843-4406-8AF3-7FB3ED6B1660}" type="presOf" srcId="{8518B71A-50B8-4444-A61F-CC3956E2135B}" destId="{76B76F99-D8B0-4A3C-90DA-6F855CA80AAD}" srcOrd="0" destOrd="0" presId="urn:microsoft.com/office/officeart/2018/2/layout/IconLabelDescriptionList"/>
    <dgm:cxn modelId="{E5EE377B-031F-48D5-B2C7-665DAB295AB0}" type="presParOf" srcId="{604CFAB7-6EA1-4DDE-B0FB-076CF493FA7B}" destId="{1CE1AF5E-CFFB-47B7-805D-AC89AF40E84F}" srcOrd="0" destOrd="0" presId="urn:microsoft.com/office/officeart/2018/2/layout/IconLabelDescriptionList"/>
    <dgm:cxn modelId="{C0EBA796-EF08-4EAC-98D0-1BA7725CDA5B}" type="presParOf" srcId="{1CE1AF5E-CFFB-47B7-805D-AC89AF40E84F}" destId="{F58B74C9-0C03-4C1F-8A6B-2633E0ADAAB6}" srcOrd="0" destOrd="0" presId="urn:microsoft.com/office/officeart/2018/2/layout/IconLabelDescriptionList"/>
    <dgm:cxn modelId="{78460A1D-D47A-46BD-A7FA-C113D604D3B7}" type="presParOf" srcId="{1CE1AF5E-CFFB-47B7-805D-AC89AF40E84F}" destId="{0C175862-3342-48AE-B535-0AB08C16FF6A}" srcOrd="1" destOrd="0" presId="urn:microsoft.com/office/officeart/2018/2/layout/IconLabelDescriptionList"/>
    <dgm:cxn modelId="{8567AC7B-0BF6-46A8-BA99-ADAA6171858C}" type="presParOf" srcId="{1CE1AF5E-CFFB-47B7-805D-AC89AF40E84F}" destId="{3BA81782-D4E3-4E02-BD34-96DDB75D2F96}" srcOrd="2" destOrd="0" presId="urn:microsoft.com/office/officeart/2018/2/layout/IconLabelDescriptionList"/>
    <dgm:cxn modelId="{BA12180F-E4AF-42E5-A8D4-D573EBC727DD}" type="presParOf" srcId="{1CE1AF5E-CFFB-47B7-805D-AC89AF40E84F}" destId="{84C19001-A8F6-4937-ADAF-394873FCA6E1}" srcOrd="3" destOrd="0" presId="urn:microsoft.com/office/officeart/2018/2/layout/IconLabelDescriptionList"/>
    <dgm:cxn modelId="{38A99002-D4E4-4BAD-ADAE-65E0B2526C62}" type="presParOf" srcId="{1CE1AF5E-CFFB-47B7-805D-AC89AF40E84F}" destId="{76B76F99-D8B0-4A3C-90DA-6F855CA80AAD}" srcOrd="4" destOrd="0" presId="urn:microsoft.com/office/officeart/2018/2/layout/IconLabelDescriptionList"/>
    <dgm:cxn modelId="{74A50315-0AAF-41E9-852C-F3A5BF4C0689}" type="presParOf" srcId="{604CFAB7-6EA1-4DDE-B0FB-076CF493FA7B}" destId="{6061B60C-777C-40E1-97C0-FC436BCD19C2}" srcOrd="1" destOrd="0" presId="urn:microsoft.com/office/officeart/2018/2/layout/IconLabelDescriptionList"/>
    <dgm:cxn modelId="{68B2090A-9C48-49AD-8702-AED74E3288AA}" type="presParOf" srcId="{604CFAB7-6EA1-4DDE-B0FB-076CF493FA7B}" destId="{4CDE7504-850F-4A64-8AC3-07A117354D46}" srcOrd="2" destOrd="0" presId="urn:microsoft.com/office/officeart/2018/2/layout/IconLabelDescriptionList"/>
    <dgm:cxn modelId="{F9139D83-37C7-4ACB-A4E3-C48D2C68DFDC}" type="presParOf" srcId="{4CDE7504-850F-4A64-8AC3-07A117354D46}" destId="{D60D0F69-B4F5-4D75-95B4-972F3692CB64}" srcOrd="0" destOrd="0" presId="urn:microsoft.com/office/officeart/2018/2/layout/IconLabelDescriptionList"/>
    <dgm:cxn modelId="{795CF46E-4386-4926-ABA1-0D778B0E5FE7}" type="presParOf" srcId="{4CDE7504-850F-4A64-8AC3-07A117354D46}" destId="{DAFCE681-71A4-4298-85A2-2A2BB81DD6F2}" srcOrd="1" destOrd="0" presId="urn:microsoft.com/office/officeart/2018/2/layout/IconLabelDescriptionList"/>
    <dgm:cxn modelId="{621FBC9F-C3FF-4B95-8C70-CC3F561A6B7C}" type="presParOf" srcId="{4CDE7504-850F-4A64-8AC3-07A117354D46}" destId="{AF620727-F9B6-447A-B3D7-8ACBE79CE202}" srcOrd="2" destOrd="0" presId="urn:microsoft.com/office/officeart/2018/2/layout/IconLabelDescriptionList"/>
    <dgm:cxn modelId="{3E4DCA13-61A6-4475-96AE-654A6EA015ED}" type="presParOf" srcId="{4CDE7504-850F-4A64-8AC3-07A117354D46}" destId="{10A3C7B6-B485-479E-8703-7343097D2083}" srcOrd="3" destOrd="0" presId="urn:microsoft.com/office/officeart/2018/2/layout/IconLabelDescriptionList"/>
    <dgm:cxn modelId="{E98F7764-E50C-4DB3-A8A7-D96089F45A53}" type="presParOf" srcId="{4CDE7504-850F-4A64-8AC3-07A117354D46}" destId="{09C082CF-733A-4FDF-B0B4-20A253F700BE}" srcOrd="4" destOrd="0" presId="urn:microsoft.com/office/officeart/2018/2/layout/IconLabelDescriptionList"/>
    <dgm:cxn modelId="{FD3D2EFE-B2C0-4576-BC74-BC03FD7E2EDD}" type="presParOf" srcId="{604CFAB7-6EA1-4DDE-B0FB-076CF493FA7B}" destId="{A79207B4-EF7F-4462-967B-39D1C67DF49D}" srcOrd="3" destOrd="0" presId="urn:microsoft.com/office/officeart/2018/2/layout/IconLabelDescriptionList"/>
    <dgm:cxn modelId="{E5CD267D-94BD-4F01-88C6-092583F22512}" type="presParOf" srcId="{604CFAB7-6EA1-4DDE-B0FB-076CF493FA7B}" destId="{923B73DC-5804-45CA-8041-6323474AA401}" srcOrd="4" destOrd="0" presId="urn:microsoft.com/office/officeart/2018/2/layout/IconLabelDescriptionList"/>
    <dgm:cxn modelId="{4CF9818E-C7D0-44B2-A605-9AA52BEF2E31}" type="presParOf" srcId="{923B73DC-5804-45CA-8041-6323474AA401}" destId="{E3191229-3B12-4EC4-99A3-155897865114}" srcOrd="0" destOrd="0" presId="urn:microsoft.com/office/officeart/2018/2/layout/IconLabelDescriptionList"/>
    <dgm:cxn modelId="{3AF701CE-0006-4521-AD4C-81DB78F15BE9}" type="presParOf" srcId="{923B73DC-5804-45CA-8041-6323474AA401}" destId="{E051F150-5E61-45D5-8A48-C5C73E07F474}" srcOrd="1" destOrd="0" presId="urn:microsoft.com/office/officeart/2018/2/layout/IconLabelDescriptionList"/>
    <dgm:cxn modelId="{172F3C19-2594-4E2E-87E3-BCE94DECA48E}" type="presParOf" srcId="{923B73DC-5804-45CA-8041-6323474AA401}" destId="{391AF69C-D21E-460A-BC06-00CE210F4C82}" srcOrd="2" destOrd="0" presId="urn:microsoft.com/office/officeart/2018/2/layout/IconLabelDescriptionList"/>
    <dgm:cxn modelId="{93F250C6-DA5F-4ABB-B5D8-85FBEFC8DDED}" type="presParOf" srcId="{923B73DC-5804-45CA-8041-6323474AA401}" destId="{5ECCAEF4-4AEF-4229-ABAD-AE94B5A037ED}" srcOrd="3" destOrd="0" presId="urn:microsoft.com/office/officeart/2018/2/layout/IconLabelDescriptionList"/>
    <dgm:cxn modelId="{420CC9D3-F88C-430E-8175-1A961EC291D5}" type="presParOf" srcId="{923B73DC-5804-45CA-8041-6323474AA401}" destId="{0E3EBB8B-E826-4D78-BD8D-50F200938DB5}" srcOrd="4" destOrd="0" presId="urn:microsoft.com/office/officeart/2018/2/layout/IconLabelDescriptionList"/>
    <dgm:cxn modelId="{2F258965-FACE-45A2-9CD0-246F614085A2}" type="presParOf" srcId="{604CFAB7-6EA1-4DDE-B0FB-076CF493FA7B}" destId="{C1F018EF-F4DA-4CCB-A028-E7F7BBF50114}" srcOrd="5" destOrd="0" presId="urn:microsoft.com/office/officeart/2018/2/layout/IconLabelDescriptionList"/>
    <dgm:cxn modelId="{988CB86D-9762-4584-AF5C-D9BB446433EE}" type="presParOf" srcId="{604CFAB7-6EA1-4DDE-B0FB-076CF493FA7B}" destId="{F51BA905-FB03-4447-808B-714AA451FD7A}" srcOrd="6" destOrd="0" presId="urn:microsoft.com/office/officeart/2018/2/layout/IconLabelDescriptionList"/>
    <dgm:cxn modelId="{C392EF1B-88F5-4FAB-B160-7F4CB9E437C3}" type="presParOf" srcId="{F51BA905-FB03-4447-808B-714AA451FD7A}" destId="{34C68748-89DA-4B40-9DA8-BF96C939E92E}" srcOrd="0" destOrd="0" presId="urn:microsoft.com/office/officeart/2018/2/layout/IconLabelDescriptionList"/>
    <dgm:cxn modelId="{4922277F-76DF-4C1D-BC34-ADEEF29BFFBE}" type="presParOf" srcId="{F51BA905-FB03-4447-808B-714AA451FD7A}" destId="{37035EC6-0EAC-4645-B9B7-F88D76953F63}" srcOrd="1" destOrd="0" presId="urn:microsoft.com/office/officeart/2018/2/layout/IconLabelDescriptionList"/>
    <dgm:cxn modelId="{721851FE-34C6-420A-9DD3-B8ED1A3AD3A2}" type="presParOf" srcId="{F51BA905-FB03-4447-808B-714AA451FD7A}" destId="{460613A8-BDAB-48A7-BD05-093FB314257F}" srcOrd="2" destOrd="0" presId="urn:microsoft.com/office/officeart/2018/2/layout/IconLabelDescriptionList"/>
    <dgm:cxn modelId="{2A569C36-E1D2-487F-8BC7-4C7BD07ACF8D}" type="presParOf" srcId="{F51BA905-FB03-4447-808B-714AA451FD7A}" destId="{41F7E651-D883-4868-9024-90BC400BF9DC}" srcOrd="3" destOrd="0" presId="urn:microsoft.com/office/officeart/2018/2/layout/IconLabelDescriptionList"/>
    <dgm:cxn modelId="{9A0053DD-FFE7-49FF-8267-502DB54BA870}" type="presParOf" srcId="{F51BA905-FB03-4447-808B-714AA451FD7A}" destId="{D18CC851-4F8E-4BCF-BC73-B308453056D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1A4BB-9FAB-43EC-B94F-CF57C5DFB19B}">
      <dsp:nvSpPr>
        <dsp:cNvPr id="0" name=""/>
        <dsp:cNvSpPr/>
      </dsp:nvSpPr>
      <dsp:spPr>
        <a:xfrm>
          <a:off x="773853" y="579243"/>
          <a:ext cx="832781" cy="832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194C5-68A8-417E-9047-948F82787838}">
      <dsp:nvSpPr>
        <dsp:cNvPr id="0" name=""/>
        <dsp:cNvSpPr/>
      </dsp:nvSpPr>
      <dsp:spPr>
        <a:xfrm>
          <a:off x="556" y="1549317"/>
          <a:ext cx="2379375" cy="568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User Authentication and Authorization:</a:t>
          </a:r>
          <a:endParaRPr lang="en-US" sz="1800" kern="1200" dirty="0"/>
        </a:p>
      </dsp:txBody>
      <dsp:txXfrm>
        <a:off x="556" y="1549317"/>
        <a:ext cx="2379375" cy="568819"/>
      </dsp:txXfrm>
    </dsp:sp>
    <dsp:sp modelId="{CCD587A1-5784-46D1-9197-724A3C150D5C}">
      <dsp:nvSpPr>
        <dsp:cNvPr id="0" name=""/>
        <dsp:cNvSpPr/>
      </dsp:nvSpPr>
      <dsp:spPr>
        <a:xfrm>
          <a:off x="556" y="2181993"/>
          <a:ext cx="2379375" cy="1590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can securely register, log in, and manage accounts.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Role-based access control for therapists and users.</a:t>
          </a:r>
        </a:p>
      </dsp:txBody>
      <dsp:txXfrm>
        <a:off x="556" y="2181993"/>
        <a:ext cx="2379375" cy="1590101"/>
      </dsp:txXfrm>
    </dsp:sp>
    <dsp:sp modelId="{AE23A808-EF99-4425-A8FE-204071BA75FD}">
      <dsp:nvSpPr>
        <dsp:cNvPr id="0" name=""/>
        <dsp:cNvSpPr/>
      </dsp:nvSpPr>
      <dsp:spPr>
        <a:xfrm>
          <a:off x="3569619" y="579243"/>
          <a:ext cx="832781" cy="832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BBAA4-C07E-42C7-B975-FD1D7942C6B3}">
      <dsp:nvSpPr>
        <dsp:cNvPr id="0" name=""/>
        <dsp:cNvSpPr/>
      </dsp:nvSpPr>
      <dsp:spPr>
        <a:xfrm>
          <a:off x="2796322" y="1549317"/>
          <a:ext cx="2379375" cy="568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Journaling Interface:</a:t>
          </a:r>
          <a:endParaRPr lang="en-US" sz="1800" kern="1200" dirty="0"/>
        </a:p>
      </dsp:txBody>
      <dsp:txXfrm>
        <a:off x="2796322" y="1549317"/>
        <a:ext cx="2379375" cy="568819"/>
      </dsp:txXfrm>
    </dsp:sp>
    <dsp:sp modelId="{FFA4518B-AA32-43D6-969A-CA5F48BEF1E8}">
      <dsp:nvSpPr>
        <dsp:cNvPr id="0" name=""/>
        <dsp:cNvSpPr/>
      </dsp:nvSpPr>
      <dsp:spPr>
        <a:xfrm>
          <a:off x="2796322" y="2181993"/>
          <a:ext cx="2379375" cy="1590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can create, save, and edit daily journal entries.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for multilingual input.</a:t>
          </a:r>
        </a:p>
      </dsp:txBody>
      <dsp:txXfrm>
        <a:off x="2796322" y="2181993"/>
        <a:ext cx="2379375" cy="1590101"/>
      </dsp:txXfrm>
    </dsp:sp>
    <dsp:sp modelId="{0FAA229D-6C65-422C-B4CD-C085B232991D}">
      <dsp:nvSpPr>
        <dsp:cNvPr id="0" name=""/>
        <dsp:cNvSpPr/>
      </dsp:nvSpPr>
      <dsp:spPr>
        <a:xfrm>
          <a:off x="6365384" y="579243"/>
          <a:ext cx="832781" cy="832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0745-F0F9-4574-97EF-472FECEA1DEC}">
      <dsp:nvSpPr>
        <dsp:cNvPr id="0" name=""/>
        <dsp:cNvSpPr/>
      </dsp:nvSpPr>
      <dsp:spPr>
        <a:xfrm>
          <a:off x="5592087" y="1549317"/>
          <a:ext cx="2379375" cy="568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Sentiment and Tone Analysis:</a:t>
          </a:r>
          <a:endParaRPr lang="en-US" sz="1800" kern="1200" dirty="0"/>
        </a:p>
      </dsp:txBody>
      <dsp:txXfrm>
        <a:off x="5592087" y="1549317"/>
        <a:ext cx="2379375" cy="568819"/>
      </dsp:txXfrm>
    </dsp:sp>
    <dsp:sp modelId="{4AE40D78-09F1-4B51-BC25-E18D34CCBD9F}">
      <dsp:nvSpPr>
        <dsp:cNvPr id="0" name=""/>
        <dsp:cNvSpPr/>
      </dsp:nvSpPr>
      <dsp:spPr>
        <a:xfrm>
          <a:off x="5592087" y="2181993"/>
          <a:ext cx="2379375" cy="1590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system analyzes and tracks changes in emotional tone and sentiment over time.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Detects patterns in emotional states.</a:t>
          </a:r>
        </a:p>
      </dsp:txBody>
      <dsp:txXfrm>
        <a:off x="5592087" y="2181993"/>
        <a:ext cx="2379375" cy="1590101"/>
      </dsp:txXfrm>
    </dsp:sp>
    <dsp:sp modelId="{95ADA7A1-6A0E-41D9-B321-48B0CC5598BE}">
      <dsp:nvSpPr>
        <dsp:cNvPr id="0" name=""/>
        <dsp:cNvSpPr/>
      </dsp:nvSpPr>
      <dsp:spPr>
        <a:xfrm>
          <a:off x="9161150" y="579243"/>
          <a:ext cx="832781" cy="8327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23959-79A4-4F28-B6AD-83BA7A0AC671}">
      <dsp:nvSpPr>
        <dsp:cNvPr id="0" name=""/>
        <dsp:cNvSpPr/>
      </dsp:nvSpPr>
      <dsp:spPr>
        <a:xfrm>
          <a:off x="8387853" y="1549317"/>
          <a:ext cx="2379375" cy="568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Summarization and Event Highlighting:</a:t>
          </a:r>
          <a:endParaRPr lang="en-US" sz="1800" kern="1200" dirty="0"/>
        </a:p>
      </dsp:txBody>
      <dsp:txXfrm>
        <a:off x="8387853" y="1549317"/>
        <a:ext cx="2379375" cy="568819"/>
      </dsp:txXfrm>
    </dsp:sp>
    <dsp:sp modelId="{86DAE52B-B983-48BE-AD8E-3165B609374C}">
      <dsp:nvSpPr>
        <dsp:cNvPr id="0" name=""/>
        <dsp:cNvSpPr/>
      </dsp:nvSpPr>
      <dsp:spPr>
        <a:xfrm>
          <a:off x="8387853" y="2181993"/>
          <a:ext cx="2379375" cy="1590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Provides weekly summaries of user entries.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Highlights significant emotional patterns or events for both users and therapists.</a:t>
          </a:r>
        </a:p>
      </dsp:txBody>
      <dsp:txXfrm>
        <a:off x="8387853" y="2181993"/>
        <a:ext cx="2379375" cy="1590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B74C9-0C03-4C1F-8A6B-2633E0ADAAB6}">
      <dsp:nvSpPr>
        <dsp:cNvPr id="0" name=""/>
        <dsp:cNvSpPr/>
      </dsp:nvSpPr>
      <dsp:spPr>
        <a:xfrm>
          <a:off x="737559" y="495063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81782-D4E3-4E02-BD34-96DDB75D2F96}">
      <dsp:nvSpPr>
        <dsp:cNvPr id="0" name=""/>
        <dsp:cNvSpPr/>
      </dsp:nvSpPr>
      <dsp:spPr>
        <a:xfrm>
          <a:off x="8092" y="1423533"/>
          <a:ext cx="232031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5. Therapist Dashboard:</a:t>
          </a:r>
          <a:endParaRPr lang="en-US" sz="1800" kern="1200" dirty="0"/>
        </a:p>
      </dsp:txBody>
      <dsp:txXfrm>
        <a:off x="8092" y="1423533"/>
        <a:ext cx="2320312" cy="565576"/>
      </dsp:txXfrm>
    </dsp:sp>
    <dsp:sp modelId="{76B76F99-D8B0-4A3C-90DA-6F855CA80AAD}">
      <dsp:nvSpPr>
        <dsp:cNvPr id="0" name=""/>
        <dsp:cNvSpPr/>
      </dsp:nvSpPr>
      <dsp:spPr>
        <a:xfrm>
          <a:off x="8092" y="2057567"/>
          <a:ext cx="2320312" cy="182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Therapists receive concise, data-driven reports summarizing user progress.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Visualizations for emotional trends and insights.</a:t>
          </a:r>
        </a:p>
      </dsp:txBody>
      <dsp:txXfrm>
        <a:off x="8092" y="2057567"/>
        <a:ext cx="2320312" cy="1829528"/>
      </dsp:txXfrm>
    </dsp:sp>
    <dsp:sp modelId="{D60D0F69-B4F5-4D75-95B4-972F3692CB64}">
      <dsp:nvSpPr>
        <dsp:cNvPr id="0" name=""/>
        <dsp:cNvSpPr/>
      </dsp:nvSpPr>
      <dsp:spPr>
        <a:xfrm>
          <a:off x="3443377" y="484789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0727-F9B6-447A-B3D7-8ACBE79CE202}">
      <dsp:nvSpPr>
        <dsp:cNvPr id="0" name=""/>
        <dsp:cNvSpPr/>
      </dsp:nvSpPr>
      <dsp:spPr>
        <a:xfrm>
          <a:off x="2734460" y="1423533"/>
          <a:ext cx="232031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6. Notifications and Reminders:</a:t>
          </a:r>
          <a:endParaRPr lang="en-US" sz="1800" kern="1200" dirty="0"/>
        </a:p>
      </dsp:txBody>
      <dsp:txXfrm>
        <a:off x="2734460" y="1423533"/>
        <a:ext cx="2320312" cy="565576"/>
      </dsp:txXfrm>
    </dsp:sp>
    <dsp:sp modelId="{09C082CF-733A-4FDF-B0B4-20A253F700BE}">
      <dsp:nvSpPr>
        <dsp:cNvPr id="0" name=""/>
        <dsp:cNvSpPr/>
      </dsp:nvSpPr>
      <dsp:spPr>
        <a:xfrm>
          <a:off x="2734460" y="2057567"/>
          <a:ext cx="2320312" cy="182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Users are notified to complete daily journal entries.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Therapists receive alerts for significant emotional changes or flagged concerns.</a:t>
          </a:r>
        </a:p>
      </dsp:txBody>
      <dsp:txXfrm>
        <a:off x="2734460" y="2057567"/>
        <a:ext cx="2320312" cy="1829528"/>
      </dsp:txXfrm>
    </dsp:sp>
    <dsp:sp modelId="{E3191229-3B12-4EC4-99A3-155897865114}">
      <dsp:nvSpPr>
        <dsp:cNvPr id="0" name=""/>
        <dsp:cNvSpPr/>
      </dsp:nvSpPr>
      <dsp:spPr>
        <a:xfrm>
          <a:off x="6138922" y="515612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AF69C-D21E-460A-BC06-00CE210F4C82}">
      <dsp:nvSpPr>
        <dsp:cNvPr id="0" name=""/>
        <dsp:cNvSpPr/>
      </dsp:nvSpPr>
      <dsp:spPr>
        <a:xfrm>
          <a:off x="5460827" y="1423533"/>
          <a:ext cx="232031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7. Security and Data Privacy (not for now):</a:t>
          </a:r>
          <a:endParaRPr lang="en-US" sz="1800" kern="1200" dirty="0"/>
        </a:p>
      </dsp:txBody>
      <dsp:txXfrm>
        <a:off x="5460827" y="1423533"/>
        <a:ext cx="2320312" cy="565576"/>
      </dsp:txXfrm>
    </dsp:sp>
    <dsp:sp modelId="{0E3EBB8B-E826-4D78-BD8D-50F200938DB5}">
      <dsp:nvSpPr>
        <dsp:cNvPr id="0" name=""/>
        <dsp:cNvSpPr/>
      </dsp:nvSpPr>
      <dsp:spPr>
        <a:xfrm>
          <a:off x="5460827" y="2057567"/>
          <a:ext cx="2320312" cy="182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All journal entries and user data are securely encrypted.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Compliance with data protection regulations (GDPR).</a:t>
          </a:r>
        </a:p>
      </dsp:txBody>
      <dsp:txXfrm>
        <a:off x="5460827" y="2057567"/>
        <a:ext cx="2320312" cy="1829528"/>
      </dsp:txXfrm>
    </dsp:sp>
    <dsp:sp modelId="{34C68748-89DA-4B40-9DA8-BF96C939E92E}">
      <dsp:nvSpPr>
        <dsp:cNvPr id="0" name=""/>
        <dsp:cNvSpPr/>
      </dsp:nvSpPr>
      <dsp:spPr>
        <a:xfrm>
          <a:off x="8968029" y="484789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613A8-BDAB-48A7-BD05-093FB314257F}">
      <dsp:nvSpPr>
        <dsp:cNvPr id="0" name=""/>
        <dsp:cNvSpPr/>
      </dsp:nvSpPr>
      <dsp:spPr>
        <a:xfrm>
          <a:off x="8187194" y="1423533"/>
          <a:ext cx="232031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/>
            <a:t>8. Multilingual Support (not for now):</a:t>
          </a:r>
          <a:endParaRPr lang="en-US" sz="1800" kern="1200" dirty="0"/>
        </a:p>
      </dsp:txBody>
      <dsp:txXfrm>
        <a:off x="8187194" y="1423533"/>
        <a:ext cx="2320312" cy="565576"/>
      </dsp:txXfrm>
    </dsp:sp>
    <dsp:sp modelId="{D18CC851-4F8E-4BCF-BC73-B308453056D3}">
      <dsp:nvSpPr>
        <dsp:cNvPr id="0" name=""/>
        <dsp:cNvSpPr/>
      </dsp:nvSpPr>
      <dsp:spPr>
        <a:xfrm>
          <a:off x="8187194" y="2057567"/>
          <a:ext cx="2320312" cy="182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Application supports multiple languages for journaling and analysis.</a:t>
          </a:r>
        </a:p>
      </dsp:txBody>
      <dsp:txXfrm>
        <a:off x="8187194" y="2057567"/>
        <a:ext cx="2320312" cy="182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4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0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1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C5F79D3-A3BD-4B4C-82E3-EB15DE4A4665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BCF3F47-F6A1-46C4-9218-CB49DD7F0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68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F609A-AEC6-71D3-1543-0F53BA63E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sz="35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35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“Mentis “</a:t>
            </a:r>
            <a:br>
              <a:rPr lang="en-US" sz="35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3500" b="1">
                <a:ln w="6600">
                  <a:solidFill>
                    <a:schemeClr val="accent2"/>
                  </a:solidFill>
                  <a:prstDash val="solid"/>
                </a:ln>
                <a:effectLst>
                  <a:outerShdw dist="38100" dir="2700000" algn="tl" rotWithShape="0">
                    <a:schemeClr val="accent2"/>
                  </a:outerShdw>
                </a:effectLst>
              </a:rPr>
              <a:t>your AI-powered therapy support 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3914A-D397-6403-EA2C-DA345988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499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3FD2B-C048-C197-573A-FE8DE71B80BA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alpha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Final project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alpha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Ohad Buskile 207422080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1">
                    <a:alpha val="8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Ilana Gofman 322766932</a:t>
            </a:r>
          </a:p>
        </p:txBody>
      </p:sp>
      <p:sp>
        <p:nvSpPr>
          <p:cNvPr id="2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87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CF759-6610-5C86-B121-A2513919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Stakeholder Identification</a:t>
            </a:r>
          </a:p>
        </p:txBody>
      </p:sp>
      <p:pic>
        <p:nvPicPr>
          <p:cNvPr id="13" name="Graphic 12" descr="Social Network">
            <a:extLst>
              <a:ext uri="{FF2B5EF4-FFF2-40B4-BE49-F238E27FC236}">
                <a16:creationId xmlns:a16="http://schemas.microsoft.com/office/drawing/2014/main" id="{BC668073-EC20-A7C2-802C-FE246908A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96FE4FA-B8FD-2870-98EC-36ADE6EF9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End-Users: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Individuals using the app for journaling.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Therapists: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Professionals accessing insights for therapy preparation.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Project Managers: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Oversee development and delivery timelines.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Developers/AI Specialists: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Implement the NLP, LLM models, and journaling interface.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QA/Testers: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Ensure app functionality, security, and performance.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381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35643-7CEF-C0DD-726A-37AF77E2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/>
              <a:t>Objectives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53DC9-E7E7-1C70-40E2-D24A8F19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Improve therapy outcomes by offering detailed, data-driven insights into user emotions.</a:t>
            </a:r>
          </a:p>
          <a:p>
            <a:r>
              <a:rPr lang="en-US" sz="2200"/>
              <a:t>Empower users to reflect on their mental health journey.</a:t>
            </a:r>
          </a:p>
          <a:p>
            <a:r>
              <a:rPr lang="en-US" sz="2200"/>
              <a:t>Streamline therapists’ preparation for sessions, saving time and enhancing understanding.</a:t>
            </a:r>
          </a:p>
          <a:p>
            <a:endParaRPr lang="en-US" sz="2200"/>
          </a:p>
        </p:txBody>
      </p:sp>
      <p:pic>
        <p:nvPicPr>
          <p:cNvPr id="4" name="Picture 3" descr="mental health therapy forgetting">
            <a:extLst>
              <a:ext uri="{FF2B5EF4-FFF2-40B4-BE49-F238E27FC236}">
                <a16:creationId xmlns:a16="http://schemas.microsoft.com/office/drawing/2014/main" id="{C46F2FD1-E7D0-4CB1-DA08-5414C109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8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C16DA-8B38-66CB-8696-22B1196D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Why "Mentis" is Needed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A37E4-BC2A-1BA1-FC43-2D85B4A9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Modern therapy often relies on self-reported recollections from patients, which can be prone to:</a:t>
            </a:r>
          </a:p>
          <a:p>
            <a:pPr marL="514350" indent="-514350">
              <a:buAutoNum type="arabicPeriod"/>
            </a:pPr>
            <a:r>
              <a:rPr lang="en-US" sz="1400" b="1"/>
              <a:t>Forgetting Details:</a:t>
            </a:r>
          </a:p>
          <a:p>
            <a:pPr lvl="1"/>
            <a:r>
              <a:rPr lang="en-US" sz="1400"/>
              <a:t>Users frequently forget emotional triggers or events, recalling only 40–50% of their daily emotions accurately after a week, which hinders therapists in addressing issues effectively.	</a:t>
            </a:r>
          </a:p>
          <a:p>
            <a:pPr lvl="1"/>
            <a:endParaRPr lang="en-US" sz="1400" b="1"/>
          </a:p>
          <a:p>
            <a:pPr marL="514350" indent="-514350">
              <a:buAutoNum type="arabicPeriod" startAt="2"/>
            </a:pPr>
            <a:r>
              <a:rPr lang="en-US" sz="1400" b="1"/>
              <a:t>Altering Memories:</a:t>
            </a:r>
            <a:endParaRPr lang="en-US" sz="1400"/>
          </a:p>
          <a:p>
            <a:pPr lvl="1"/>
            <a:r>
              <a:rPr lang="en-US" sz="1400"/>
              <a:t>Memory is reconstructed during recall and often influenced by current emotions, leading to skewed recollections that can distort therapists understanding of progress</a:t>
            </a:r>
          </a:p>
          <a:p>
            <a:endParaRPr lang="en-US" sz="1400"/>
          </a:p>
        </p:txBody>
      </p:sp>
      <p:pic>
        <p:nvPicPr>
          <p:cNvPr id="4" name="Picture 3" descr="forgetfulness mental health">
            <a:extLst>
              <a:ext uri="{FF2B5EF4-FFF2-40B4-BE49-F238E27FC236}">
                <a16:creationId xmlns:a16="http://schemas.microsoft.com/office/drawing/2014/main" id="{E71952A4-1C30-71EA-6E40-1B984F85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70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DFE8E-294C-C86D-DD49-BD6FED0B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Compatitors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45A5765-DE8D-D1F1-5B36-07FCAC9210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415922"/>
              </p:ext>
            </p:extLst>
          </p:nvPr>
        </p:nvGraphicFramePr>
        <p:xfrm>
          <a:off x="1185969" y="1926266"/>
          <a:ext cx="9820065" cy="435752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9374">
                  <a:extLst>
                    <a:ext uri="{9D8B030D-6E8A-4147-A177-3AD203B41FA5}">
                      <a16:colId xmlns:a16="http://schemas.microsoft.com/office/drawing/2014/main" val="3031259188"/>
                    </a:ext>
                  </a:extLst>
                </a:gridCol>
                <a:gridCol w="1626955">
                  <a:extLst>
                    <a:ext uri="{9D8B030D-6E8A-4147-A177-3AD203B41FA5}">
                      <a16:colId xmlns:a16="http://schemas.microsoft.com/office/drawing/2014/main" val="3052774372"/>
                    </a:ext>
                  </a:extLst>
                </a:gridCol>
                <a:gridCol w="1468035">
                  <a:extLst>
                    <a:ext uri="{9D8B030D-6E8A-4147-A177-3AD203B41FA5}">
                      <a16:colId xmlns:a16="http://schemas.microsoft.com/office/drawing/2014/main" val="4274917493"/>
                    </a:ext>
                  </a:extLst>
                </a:gridCol>
                <a:gridCol w="1540454">
                  <a:extLst>
                    <a:ext uri="{9D8B030D-6E8A-4147-A177-3AD203B41FA5}">
                      <a16:colId xmlns:a16="http://schemas.microsoft.com/office/drawing/2014/main" val="735938117"/>
                    </a:ext>
                  </a:extLst>
                </a:gridCol>
                <a:gridCol w="1486140">
                  <a:extLst>
                    <a:ext uri="{9D8B030D-6E8A-4147-A177-3AD203B41FA5}">
                      <a16:colId xmlns:a16="http://schemas.microsoft.com/office/drawing/2014/main" val="3279448149"/>
                    </a:ext>
                  </a:extLst>
                </a:gridCol>
                <a:gridCol w="1999107">
                  <a:extLst>
                    <a:ext uri="{9D8B030D-6E8A-4147-A177-3AD203B41FA5}">
                      <a16:colId xmlns:a16="http://schemas.microsoft.com/office/drawing/2014/main" val="3639613330"/>
                    </a:ext>
                  </a:extLst>
                </a:gridCol>
              </a:tblGrid>
              <a:tr h="1035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App/Feature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AI-Powered Sentiment Analysis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Journaling Interface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Therapist Dashboard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Real-Time User Interaction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effectLst/>
                        </a:rPr>
                        <a:t>Weekly Summarization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extLst>
                  <a:ext uri="{0D108BD9-81ED-4DB2-BD59-A6C34878D82A}">
                    <a16:rowId xmlns:a16="http://schemas.microsoft.com/office/drawing/2014/main" val="1856805767"/>
                  </a:ext>
                </a:extLst>
              </a:tr>
              <a:tr h="417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Mentis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effectLst/>
                        </a:rPr>
                        <a:t>½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extLst>
                  <a:ext uri="{0D108BD9-81ED-4DB2-BD59-A6C34878D82A}">
                    <a16:rowId xmlns:a16="http://schemas.microsoft.com/office/drawing/2014/main" val="758737313"/>
                  </a:ext>
                </a:extLst>
              </a:tr>
              <a:tr h="72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Woebot Health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extLst>
                  <a:ext uri="{0D108BD9-81ED-4DB2-BD59-A6C34878D82A}">
                    <a16:rowId xmlns:a16="http://schemas.microsoft.com/office/drawing/2014/main" val="3474646920"/>
                  </a:ext>
                </a:extLst>
              </a:tr>
              <a:tr h="10352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MiaRec Sentiment Analysis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extLst>
                  <a:ext uri="{0D108BD9-81ED-4DB2-BD59-A6C34878D82A}">
                    <a16:rowId xmlns:a16="http://schemas.microsoft.com/office/drawing/2014/main" val="1880007925"/>
                  </a:ext>
                </a:extLst>
              </a:tr>
              <a:tr h="726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Daylio Journal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extLst>
                  <a:ext uri="{0D108BD9-81ED-4DB2-BD59-A6C34878D82A}">
                    <a16:rowId xmlns:a16="http://schemas.microsoft.com/office/drawing/2014/main" val="4051179128"/>
                  </a:ext>
                </a:extLst>
              </a:tr>
              <a:tr h="4172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>
                          <a:effectLst/>
                        </a:rPr>
                        <a:t>Reflectly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V</a:t>
                      </a:r>
                      <a:endParaRPr lang="en-US" sz="2000" b="0" i="0" u="none" strike="noStrike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X</a:t>
                      </a:r>
                      <a:endParaRPr lang="en-US" sz="2000" b="0" i="0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930" marR="61930" marT="30966" marB="30966" anchor="ctr"/>
                </a:tc>
                <a:extLst>
                  <a:ext uri="{0D108BD9-81ED-4DB2-BD59-A6C34878D82A}">
                    <a16:rowId xmlns:a16="http://schemas.microsoft.com/office/drawing/2014/main" val="26391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19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81F4-470D-4375-CDD4-ABD7FB25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BE9719-9C58-3A4E-AFAE-345CD5DEC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185008"/>
              </p:ext>
            </p:extLst>
          </p:nvPr>
        </p:nvGraphicFramePr>
        <p:xfrm>
          <a:off x="749300" y="2022602"/>
          <a:ext cx="1076778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89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2865-04B7-AB70-D6D2-E1417DEB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Requirements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6D85672-27DA-AC8F-9174-F48975A01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562717"/>
              </p:ext>
            </p:extLst>
          </p:nvPr>
        </p:nvGraphicFramePr>
        <p:xfrm>
          <a:off x="1143000" y="154259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67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4228E-FEA8-9054-5D52-4F931E7D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Apps and Tools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541BEF7E-7C06-E336-B4D7-257915EE9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25B5-BF49-F145-49E0-717F2C961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fontScale="92500" lnSpcReduction="10000"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Core Technology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Python, for implementing and backend logic.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AI/ML Models: 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mt 5, hugging face 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base: 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PostgreSQL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Development Tools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Git, for source code management and collaboration.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 Interface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React.js, for building a responsive and user-friendly journaling interface.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Testing and Automation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Pytest</a:t>
            </a:r>
            <a:r>
              <a:rPr lang="en-US" sz="18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for rigorous backend testing.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628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7B2B-9241-9C4D-C27F-FDE8B0B5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6451E0-02D9-B918-07A8-F660E88BC798}"/>
              </a:ext>
            </a:extLst>
          </p:cNvPr>
          <p:cNvSpPr/>
          <p:nvPr/>
        </p:nvSpPr>
        <p:spPr>
          <a:xfrm>
            <a:off x="4590288" y="1690688"/>
            <a:ext cx="2752344" cy="43068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User outline">
            <a:extLst>
              <a:ext uri="{FF2B5EF4-FFF2-40B4-BE49-F238E27FC236}">
                <a16:creationId xmlns:a16="http://schemas.microsoft.com/office/drawing/2014/main" id="{6F7050BE-EB3F-CD15-F593-0CE532066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456" y="2214600"/>
            <a:ext cx="914400" cy="914400"/>
          </a:xfrm>
          <a:prstGeom prst="rect">
            <a:avLst/>
          </a:prstGeom>
        </p:spPr>
      </p:pic>
      <p:pic>
        <p:nvPicPr>
          <p:cNvPr id="10" name="Graphic 9" descr="Office worker male outline">
            <a:extLst>
              <a:ext uri="{FF2B5EF4-FFF2-40B4-BE49-F238E27FC236}">
                <a16:creationId xmlns:a16="http://schemas.microsoft.com/office/drawing/2014/main" id="{2F12E64D-F0D4-0AE4-F66E-89D2BC825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6456" y="4186200"/>
            <a:ext cx="914400" cy="914400"/>
          </a:xfrm>
          <a:prstGeom prst="rect">
            <a:avLst/>
          </a:prstGeom>
        </p:spPr>
      </p:pic>
      <p:pic>
        <p:nvPicPr>
          <p:cNvPr id="14" name="Graphic 13" descr="Artificial Intelligence outline">
            <a:extLst>
              <a:ext uri="{FF2B5EF4-FFF2-40B4-BE49-F238E27FC236}">
                <a16:creationId xmlns:a16="http://schemas.microsoft.com/office/drawing/2014/main" id="{B656658D-81F1-3512-8B01-08784F93D9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5124" y="4281237"/>
            <a:ext cx="914400" cy="914400"/>
          </a:xfrm>
          <a:prstGeom prst="rect">
            <a:avLst/>
          </a:prstGeom>
        </p:spPr>
      </p:pic>
      <p:pic>
        <p:nvPicPr>
          <p:cNvPr id="17" name="Graphic 16" descr="Syncing cloud outline">
            <a:extLst>
              <a:ext uri="{FF2B5EF4-FFF2-40B4-BE49-F238E27FC236}">
                <a16:creationId xmlns:a16="http://schemas.microsoft.com/office/drawing/2014/main" id="{691146E3-155E-C61A-B439-5717796050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0960" y="2176272"/>
            <a:ext cx="998564" cy="99856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BB2D81D-AA45-1D4D-E77D-2E8E22307BF6}"/>
              </a:ext>
            </a:extLst>
          </p:cNvPr>
          <p:cNvGrpSpPr/>
          <p:nvPr/>
        </p:nvGrpSpPr>
        <p:grpSpPr>
          <a:xfrm>
            <a:off x="5343505" y="1915845"/>
            <a:ext cx="1310079" cy="519456"/>
            <a:chOff x="703201" y="2075688"/>
            <a:chExt cx="1830570" cy="8412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47CE4F-C374-AE70-497D-AB10EBF7B887}"/>
                </a:ext>
              </a:extLst>
            </p:cNvPr>
            <p:cNvSpPr txBox="1"/>
            <p:nvPr/>
          </p:nvSpPr>
          <p:spPr>
            <a:xfrm>
              <a:off x="703201" y="2272014"/>
              <a:ext cx="1830570" cy="448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Authentication</a:t>
              </a:r>
              <a:endParaRPr lang="en-US" sz="12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2BCAF18-DEF1-A02F-0E8D-58F815DBB790}"/>
                </a:ext>
              </a:extLst>
            </p:cNvPr>
            <p:cNvSpPr/>
            <p:nvPr/>
          </p:nvSpPr>
          <p:spPr>
            <a:xfrm>
              <a:off x="838200" y="2075688"/>
              <a:ext cx="1575816" cy="8412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8F945B-06AA-9B95-2BBC-58E56B0AE4CE}"/>
              </a:ext>
            </a:extLst>
          </p:cNvPr>
          <p:cNvGrpSpPr/>
          <p:nvPr/>
        </p:nvGrpSpPr>
        <p:grpSpPr>
          <a:xfrm>
            <a:off x="5440119" y="2591186"/>
            <a:ext cx="1127760" cy="519456"/>
            <a:chOff x="838200" y="2075688"/>
            <a:chExt cx="1575816" cy="8412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699A01-BBFF-895A-1C2E-770592425745}"/>
                </a:ext>
              </a:extLst>
            </p:cNvPr>
            <p:cNvSpPr txBox="1"/>
            <p:nvPr/>
          </p:nvSpPr>
          <p:spPr>
            <a:xfrm>
              <a:off x="996695" y="2299127"/>
              <a:ext cx="1417321" cy="448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Journaling</a:t>
              </a:r>
              <a:endParaRPr lang="en-US" sz="12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F8AF87-B899-53BC-E4E0-5F143898C2BA}"/>
                </a:ext>
              </a:extLst>
            </p:cNvPr>
            <p:cNvSpPr/>
            <p:nvPr/>
          </p:nvSpPr>
          <p:spPr>
            <a:xfrm>
              <a:off x="838200" y="2075688"/>
              <a:ext cx="1575816" cy="8412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A1559D-FA4A-FBB3-F96E-7D633371F04D}"/>
              </a:ext>
            </a:extLst>
          </p:cNvPr>
          <p:cNvGrpSpPr/>
          <p:nvPr/>
        </p:nvGrpSpPr>
        <p:grpSpPr>
          <a:xfrm>
            <a:off x="5440119" y="4617209"/>
            <a:ext cx="1127760" cy="519456"/>
            <a:chOff x="838200" y="2075688"/>
            <a:chExt cx="1575816" cy="8412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5EA0FB-9BC5-304E-5A2D-F4441939C2FE}"/>
                </a:ext>
              </a:extLst>
            </p:cNvPr>
            <p:cNvSpPr txBox="1"/>
            <p:nvPr/>
          </p:nvSpPr>
          <p:spPr>
            <a:xfrm>
              <a:off x="936817" y="2272014"/>
              <a:ext cx="1417321" cy="448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Dashboard</a:t>
              </a:r>
              <a:endParaRPr lang="en-US" sz="12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A6B969B-B9CB-8D22-D482-988879D461D8}"/>
                </a:ext>
              </a:extLst>
            </p:cNvPr>
            <p:cNvSpPr/>
            <p:nvPr/>
          </p:nvSpPr>
          <p:spPr>
            <a:xfrm>
              <a:off x="838200" y="2075688"/>
              <a:ext cx="1575816" cy="8412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BB7300-82C5-D4A8-BFFD-482550024574}"/>
              </a:ext>
            </a:extLst>
          </p:cNvPr>
          <p:cNvGrpSpPr/>
          <p:nvPr/>
        </p:nvGrpSpPr>
        <p:grpSpPr>
          <a:xfrm>
            <a:off x="5440119" y="5292548"/>
            <a:ext cx="1127760" cy="519456"/>
            <a:chOff x="838200" y="2075688"/>
            <a:chExt cx="1575816" cy="84124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6CCDB2-2C5E-D7C7-F6AD-94ACE03371FE}"/>
                </a:ext>
              </a:extLst>
            </p:cNvPr>
            <p:cNvSpPr txBox="1"/>
            <p:nvPr/>
          </p:nvSpPr>
          <p:spPr>
            <a:xfrm>
              <a:off x="876940" y="2269057"/>
              <a:ext cx="1537076" cy="448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Notifications</a:t>
              </a:r>
              <a:endParaRPr lang="en-US" sz="12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063591-05AC-0C91-5CD7-0B074E9953BD}"/>
                </a:ext>
              </a:extLst>
            </p:cNvPr>
            <p:cNvSpPr/>
            <p:nvPr/>
          </p:nvSpPr>
          <p:spPr>
            <a:xfrm>
              <a:off x="838200" y="2075688"/>
              <a:ext cx="1575816" cy="8412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53B10D-8860-FD15-1E7A-07749F3FCCB1}"/>
              </a:ext>
            </a:extLst>
          </p:cNvPr>
          <p:cNvGrpSpPr/>
          <p:nvPr/>
        </p:nvGrpSpPr>
        <p:grpSpPr>
          <a:xfrm>
            <a:off x="5440119" y="3266527"/>
            <a:ext cx="1127760" cy="519456"/>
            <a:chOff x="838200" y="2075688"/>
            <a:chExt cx="1575816" cy="8412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2F2A12-B4FB-0086-1BDF-736A1F49B7FA}"/>
                </a:ext>
              </a:extLst>
            </p:cNvPr>
            <p:cNvSpPr txBox="1"/>
            <p:nvPr/>
          </p:nvSpPr>
          <p:spPr>
            <a:xfrm>
              <a:off x="876940" y="2234157"/>
              <a:ext cx="1537076" cy="448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S&amp;T Analysis</a:t>
              </a:r>
              <a:endParaRPr lang="en-US" sz="12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39BFDB5-8C1E-8B6A-FBFF-891C02DE24B8}"/>
                </a:ext>
              </a:extLst>
            </p:cNvPr>
            <p:cNvSpPr/>
            <p:nvPr/>
          </p:nvSpPr>
          <p:spPr>
            <a:xfrm>
              <a:off x="838200" y="2075688"/>
              <a:ext cx="1575816" cy="8412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712D9A-B66C-6389-EE82-1736A2EF0EF3}"/>
              </a:ext>
            </a:extLst>
          </p:cNvPr>
          <p:cNvGrpSpPr/>
          <p:nvPr/>
        </p:nvGrpSpPr>
        <p:grpSpPr>
          <a:xfrm>
            <a:off x="5405675" y="3941868"/>
            <a:ext cx="1310078" cy="519456"/>
            <a:chOff x="790072" y="2075688"/>
            <a:chExt cx="1830568" cy="84124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BDD08E-90FF-18B8-579C-EF6CD99426B7}"/>
                </a:ext>
              </a:extLst>
            </p:cNvPr>
            <p:cNvSpPr txBox="1"/>
            <p:nvPr/>
          </p:nvSpPr>
          <p:spPr>
            <a:xfrm>
              <a:off x="790072" y="2272014"/>
              <a:ext cx="1830568" cy="44859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Summarization</a:t>
              </a:r>
              <a:endParaRPr lang="en-US" sz="12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E60F2D8-14F8-A1DD-5CDE-C8896C302CBE}"/>
                </a:ext>
              </a:extLst>
            </p:cNvPr>
            <p:cNvSpPr/>
            <p:nvPr/>
          </p:nvSpPr>
          <p:spPr>
            <a:xfrm>
              <a:off x="838200" y="2075688"/>
              <a:ext cx="1575816" cy="84124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31F906-1869-0409-0F17-6F33047C2567}"/>
              </a:ext>
            </a:extLst>
          </p:cNvPr>
          <p:cNvCxnSpPr/>
          <p:nvPr/>
        </p:nvCxnSpPr>
        <p:spPr>
          <a:xfrm flipV="1">
            <a:off x="4178808" y="2314072"/>
            <a:ext cx="1226867" cy="415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95F08E-4C60-B1C9-FFD1-4395124D5F17}"/>
              </a:ext>
            </a:extLst>
          </p:cNvPr>
          <p:cNvCxnSpPr/>
          <p:nvPr/>
        </p:nvCxnSpPr>
        <p:spPr>
          <a:xfrm flipV="1">
            <a:off x="4100856" y="2435301"/>
            <a:ext cx="1304819" cy="22080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BA1E2E0-41F5-7A87-E0BC-9BBEF0976223}"/>
              </a:ext>
            </a:extLst>
          </p:cNvPr>
          <p:cNvSpPr txBox="1"/>
          <p:nvPr/>
        </p:nvSpPr>
        <p:spPr>
          <a:xfrm>
            <a:off x="9294082" y="2532051"/>
            <a:ext cx="212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User-Client 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F507FD-8785-70D4-99A4-7FF63C22913A}"/>
              </a:ext>
            </a:extLst>
          </p:cNvPr>
          <p:cNvSpPr txBox="1"/>
          <p:nvPr/>
        </p:nvSpPr>
        <p:spPr>
          <a:xfrm>
            <a:off x="8979524" y="4608791"/>
            <a:ext cx="275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(AI-Powered Application)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B49522A-569B-973C-688A-6FDD4433EEA6}"/>
              </a:ext>
            </a:extLst>
          </p:cNvPr>
          <p:cNvCxnSpPr/>
          <p:nvPr/>
        </p:nvCxnSpPr>
        <p:spPr>
          <a:xfrm flipH="1" flipV="1">
            <a:off x="6715753" y="2314072"/>
            <a:ext cx="1116311" cy="415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588D07-E669-673D-7AEB-564900390EEB}"/>
              </a:ext>
            </a:extLst>
          </p:cNvPr>
          <p:cNvCxnSpPr/>
          <p:nvPr/>
        </p:nvCxnSpPr>
        <p:spPr>
          <a:xfrm flipV="1">
            <a:off x="4178808" y="2850914"/>
            <a:ext cx="1051560" cy="16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87C5B4-5E40-70B6-0913-2C2211669360}"/>
              </a:ext>
            </a:extLst>
          </p:cNvPr>
          <p:cNvCxnSpPr/>
          <p:nvPr/>
        </p:nvCxnSpPr>
        <p:spPr>
          <a:xfrm flipH="1" flipV="1">
            <a:off x="6653584" y="3641378"/>
            <a:ext cx="1484576" cy="89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5A802-78A1-81EC-2692-25F5B14E1999}"/>
              </a:ext>
            </a:extLst>
          </p:cNvPr>
          <p:cNvCxnSpPr/>
          <p:nvPr/>
        </p:nvCxnSpPr>
        <p:spPr>
          <a:xfrm>
            <a:off x="4100856" y="4846320"/>
            <a:ext cx="12426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431AB2-6F0D-55A8-0807-91D6CFE606DF}"/>
              </a:ext>
            </a:extLst>
          </p:cNvPr>
          <p:cNvCxnSpPr/>
          <p:nvPr/>
        </p:nvCxnSpPr>
        <p:spPr>
          <a:xfrm flipH="1">
            <a:off x="6653584" y="2901383"/>
            <a:ext cx="1327376" cy="2391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E3EA7C-7070-8A6C-5E8C-931728837926}"/>
              </a:ext>
            </a:extLst>
          </p:cNvPr>
          <p:cNvCxnSpPr>
            <a:cxnSpLocks/>
          </p:cNvCxnSpPr>
          <p:nvPr/>
        </p:nvCxnSpPr>
        <p:spPr>
          <a:xfrm>
            <a:off x="4246573" y="3174836"/>
            <a:ext cx="1096932" cy="2020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11C5C0-6D4A-0A92-000A-70081A7A4C2B}"/>
              </a:ext>
            </a:extLst>
          </p:cNvPr>
          <p:cNvCxnSpPr/>
          <p:nvPr/>
        </p:nvCxnSpPr>
        <p:spPr>
          <a:xfrm>
            <a:off x="4100856" y="5015436"/>
            <a:ext cx="1242649" cy="461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FD234C-661A-F315-840E-A2E08A3A5194}"/>
              </a:ext>
            </a:extLst>
          </p:cNvPr>
          <p:cNvCxnSpPr>
            <a:cxnSpLocks/>
            <a:endCxn id="33" idx="3"/>
          </p:cNvCxnSpPr>
          <p:nvPr/>
        </p:nvCxnSpPr>
        <p:spPr>
          <a:xfrm flipH="1" flipV="1">
            <a:off x="6715753" y="4201596"/>
            <a:ext cx="1349371" cy="497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07D10D-2E6D-6BCD-5392-44754A498D3B}"/>
              </a:ext>
            </a:extLst>
          </p:cNvPr>
          <p:cNvCxnSpPr>
            <a:cxnSpLocks/>
          </p:cNvCxnSpPr>
          <p:nvPr/>
        </p:nvCxnSpPr>
        <p:spPr>
          <a:xfrm>
            <a:off x="4222465" y="3006155"/>
            <a:ext cx="1183210" cy="935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E5B6327-3616-128B-B882-9D167E53E78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378465" y="4110790"/>
            <a:ext cx="34444" cy="675341"/>
          </a:xfrm>
          <a:prstGeom prst="curvedConnector3">
            <a:avLst>
              <a:gd name="adj1" fmla="val -6636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2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268B6-ACDA-9535-AF22-E2266424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45BE6-B8F5-0E38-C138-A538414B7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43" y="643466"/>
            <a:ext cx="653224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525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Symbol</vt:lpstr>
      <vt:lpstr>Office Theme</vt:lpstr>
      <vt:lpstr> “Mentis “ your AI-powered therapy support app</vt:lpstr>
      <vt:lpstr>Objectives</vt:lpstr>
      <vt:lpstr>Why "Mentis" is Needed</vt:lpstr>
      <vt:lpstr>Compatitors</vt:lpstr>
      <vt:lpstr>Functional Requirements</vt:lpstr>
      <vt:lpstr>Functional Requirements</vt:lpstr>
      <vt:lpstr>Apps and Tools</vt:lpstr>
      <vt:lpstr>Use case diagram</vt:lpstr>
      <vt:lpstr>UML Diagram</vt:lpstr>
      <vt:lpstr>Stakeholder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Ohad Buskile</dc:creator>
  <cp:lastModifiedBy>Ohad Buskile</cp:lastModifiedBy>
  <cp:revision>2</cp:revision>
  <dcterms:created xsi:type="dcterms:W3CDTF">2024-12-17T12:12:28Z</dcterms:created>
  <dcterms:modified xsi:type="dcterms:W3CDTF">2025-01-16T11:53:38Z</dcterms:modified>
</cp:coreProperties>
</file>