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0325B2-468A-4B4C-28E0-E07F7C10CCF4}"/>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6D1B78DC-2810-6F55-BAE8-CFE3AA98A4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EB2FB21C-1B87-9A26-B322-070BB60FD030}"/>
              </a:ext>
            </a:extLst>
          </p:cNvPr>
          <p:cNvSpPr>
            <a:spLocks noGrp="1"/>
          </p:cNvSpPr>
          <p:nvPr>
            <p:ph type="dt" sz="half" idx="10"/>
          </p:nvPr>
        </p:nvSpPr>
        <p:spPr/>
        <p:txBody>
          <a:bodyPr/>
          <a:lstStyle/>
          <a:p>
            <a:fld id="{7FF53544-6E5A-4474-B7CF-3EE82A2D95D1}" type="datetimeFigureOut">
              <a:rPr lang="he-IL" smtClean="0"/>
              <a:t>י"ב/טבת/תשפ"ג</a:t>
            </a:fld>
            <a:endParaRPr lang="he-IL"/>
          </a:p>
        </p:txBody>
      </p:sp>
      <p:sp>
        <p:nvSpPr>
          <p:cNvPr id="5" name="מציין מיקום של כותרת תחתונה 4">
            <a:extLst>
              <a:ext uri="{FF2B5EF4-FFF2-40B4-BE49-F238E27FC236}">
                <a16:creationId xmlns:a16="http://schemas.microsoft.com/office/drawing/2014/main" id="{19016428-6629-C2C7-36DE-F76CF9ED4DE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8119D0A-68F1-6F1C-E538-084F35A7DAC1}"/>
              </a:ext>
            </a:extLst>
          </p:cNvPr>
          <p:cNvSpPr>
            <a:spLocks noGrp="1"/>
          </p:cNvSpPr>
          <p:nvPr>
            <p:ph type="sldNum" sz="quarter" idx="12"/>
          </p:nvPr>
        </p:nvSpPr>
        <p:spPr/>
        <p:txBody>
          <a:bodyPr/>
          <a:lstStyle/>
          <a:p>
            <a:fld id="{3022A882-34EA-4155-B74D-6DB8E3E4AB0E}" type="slidenum">
              <a:rPr lang="he-IL" smtClean="0"/>
              <a:t>‹#›</a:t>
            </a:fld>
            <a:endParaRPr lang="he-IL"/>
          </a:p>
        </p:txBody>
      </p:sp>
    </p:spTree>
    <p:extLst>
      <p:ext uri="{BB962C8B-B14F-4D97-AF65-F5344CB8AC3E}">
        <p14:creationId xmlns:p14="http://schemas.microsoft.com/office/powerpoint/2010/main" val="232487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FBC14B-E694-59D0-1FEB-2743B613629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4FBB941-6CE3-5EAF-2B29-C31DFF50732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A4D028D-7674-99A7-233F-0B955F14A067}"/>
              </a:ext>
            </a:extLst>
          </p:cNvPr>
          <p:cNvSpPr>
            <a:spLocks noGrp="1"/>
          </p:cNvSpPr>
          <p:nvPr>
            <p:ph type="dt" sz="half" idx="10"/>
          </p:nvPr>
        </p:nvSpPr>
        <p:spPr/>
        <p:txBody>
          <a:bodyPr/>
          <a:lstStyle/>
          <a:p>
            <a:fld id="{7FF53544-6E5A-4474-B7CF-3EE82A2D95D1}" type="datetimeFigureOut">
              <a:rPr lang="he-IL" smtClean="0"/>
              <a:t>י"ב/טבת/תשפ"ג</a:t>
            </a:fld>
            <a:endParaRPr lang="he-IL"/>
          </a:p>
        </p:txBody>
      </p:sp>
      <p:sp>
        <p:nvSpPr>
          <p:cNvPr id="5" name="מציין מיקום של כותרת תחתונה 4">
            <a:extLst>
              <a:ext uri="{FF2B5EF4-FFF2-40B4-BE49-F238E27FC236}">
                <a16:creationId xmlns:a16="http://schemas.microsoft.com/office/drawing/2014/main" id="{8A15C6AC-A6F0-E625-84D4-18EBA619D6B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20F625E-A112-44BE-945E-6F8E4654DE75}"/>
              </a:ext>
            </a:extLst>
          </p:cNvPr>
          <p:cNvSpPr>
            <a:spLocks noGrp="1"/>
          </p:cNvSpPr>
          <p:nvPr>
            <p:ph type="sldNum" sz="quarter" idx="12"/>
          </p:nvPr>
        </p:nvSpPr>
        <p:spPr/>
        <p:txBody>
          <a:bodyPr/>
          <a:lstStyle/>
          <a:p>
            <a:fld id="{3022A882-34EA-4155-B74D-6DB8E3E4AB0E}" type="slidenum">
              <a:rPr lang="he-IL" smtClean="0"/>
              <a:t>‹#›</a:t>
            </a:fld>
            <a:endParaRPr lang="he-IL"/>
          </a:p>
        </p:txBody>
      </p:sp>
    </p:spTree>
    <p:extLst>
      <p:ext uri="{BB962C8B-B14F-4D97-AF65-F5344CB8AC3E}">
        <p14:creationId xmlns:p14="http://schemas.microsoft.com/office/powerpoint/2010/main" val="101035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E559C042-3657-F47C-C716-272377FD3605}"/>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EAB1C87-761E-2D40-4930-41A35F6FBD0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9C01B3B-F104-68D1-155E-DF539A847C77}"/>
              </a:ext>
            </a:extLst>
          </p:cNvPr>
          <p:cNvSpPr>
            <a:spLocks noGrp="1"/>
          </p:cNvSpPr>
          <p:nvPr>
            <p:ph type="dt" sz="half" idx="10"/>
          </p:nvPr>
        </p:nvSpPr>
        <p:spPr/>
        <p:txBody>
          <a:bodyPr/>
          <a:lstStyle/>
          <a:p>
            <a:fld id="{7FF53544-6E5A-4474-B7CF-3EE82A2D95D1}" type="datetimeFigureOut">
              <a:rPr lang="he-IL" smtClean="0"/>
              <a:t>י"ב/טבת/תשפ"ג</a:t>
            </a:fld>
            <a:endParaRPr lang="he-IL"/>
          </a:p>
        </p:txBody>
      </p:sp>
      <p:sp>
        <p:nvSpPr>
          <p:cNvPr id="5" name="מציין מיקום של כותרת תחתונה 4">
            <a:extLst>
              <a:ext uri="{FF2B5EF4-FFF2-40B4-BE49-F238E27FC236}">
                <a16:creationId xmlns:a16="http://schemas.microsoft.com/office/drawing/2014/main" id="{ACC903E6-6D40-4B52-0CDC-74C96EDC9C6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16BAA4C-E892-B5BF-3092-F53DEE41DB91}"/>
              </a:ext>
            </a:extLst>
          </p:cNvPr>
          <p:cNvSpPr>
            <a:spLocks noGrp="1"/>
          </p:cNvSpPr>
          <p:nvPr>
            <p:ph type="sldNum" sz="quarter" idx="12"/>
          </p:nvPr>
        </p:nvSpPr>
        <p:spPr/>
        <p:txBody>
          <a:bodyPr/>
          <a:lstStyle/>
          <a:p>
            <a:fld id="{3022A882-34EA-4155-B74D-6DB8E3E4AB0E}" type="slidenum">
              <a:rPr lang="he-IL" smtClean="0"/>
              <a:t>‹#›</a:t>
            </a:fld>
            <a:endParaRPr lang="he-IL"/>
          </a:p>
        </p:txBody>
      </p:sp>
    </p:spTree>
    <p:extLst>
      <p:ext uri="{BB962C8B-B14F-4D97-AF65-F5344CB8AC3E}">
        <p14:creationId xmlns:p14="http://schemas.microsoft.com/office/powerpoint/2010/main" val="1320905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E446E0-0663-A148-69A6-66A927B34E0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8D5B40A-5160-632C-0E6C-A375D0FB561F}"/>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5B2477F-1B9B-247E-A5F2-6C4079D78F28}"/>
              </a:ext>
            </a:extLst>
          </p:cNvPr>
          <p:cNvSpPr>
            <a:spLocks noGrp="1"/>
          </p:cNvSpPr>
          <p:nvPr>
            <p:ph type="dt" sz="half" idx="10"/>
          </p:nvPr>
        </p:nvSpPr>
        <p:spPr/>
        <p:txBody>
          <a:bodyPr/>
          <a:lstStyle/>
          <a:p>
            <a:fld id="{7FF53544-6E5A-4474-B7CF-3EE82A2D95D1}" type="datetimeFigureOut">
              <a:rPr lang="he-IL" smtClean="0"/>
              <a:t>י"ב/טבת/תשפ"ג</a:t>
            </a:fld>
            <a:endParaRPr lang="he-IL"/>
          </a:p>
        </p:txBody>
      </p:sp>
      <p:sp>
        <p:nvSpPr>
          <p:cNvPr id="5" name="מציין מיקום של כותרת תחתונה 4">
            <a:extLst>
              <a:ext uri="{FF2B5EF4-FFF2-40B4-BE49-F238E27FC236}">
                <a16:creationId xmlns:a16="http://schemas.microsoft.com/office/drawing/2014/main" id="{00DB8FFF-06F3-8DBC-4B96-F2E6E2244EA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56056DD-C099-E99C-6878-D8B469C605CB}"/>
              </a:ext>
            </a:extLst>
          </p:cNvPr>
          <p:cNvSpPr>
            <a:spLocks noGrp="1"/>
          </p:cNvSpPr>
          <p:nvPr>
            <p:ph type="sldNum" sz="quarter" idx="12"/>
          </p:nvPr>
        </p:nvSpPr>
        <p:spPr/>
        <p:txBody>
          <a:bodyPr/>
          <a:lstStyle/>
          <a:p>
            <a:fld id="{3022A882-34EA-4155-B74D-6DB8E3E4AB0E}" type="slidenum">
              <a:rPr lang="he-IL" smtClean="0"/>
              <a:t>‹#›</a:t>
            </a:fld>
            <a:endParaRPr lang="he-IL"/>
          </a:p>
        </p:txBody>
      </p:sp>
    </p:spTree>
    <p:extLst>
      <p:ext uri="{BB962C8B-B14F-4D97-AF65-F5344CB8AC3E}">
        <p14:creationId xmlns:p14="http://schemas.microsoft.com/office/powerpoint/2010/main" val="371518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5618E4-8972-3F35-A97B-77BF087D2D9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2528792-F688-E496-0AEA-B9E00399A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787348A-788E-D8D1-EF61-4EE8E4F92C75}"/>
              </a:ext>
            </a:extLst>
          </p:cNvPr>
          <p:cNvSpPr>
            <a:spLocks noGrp="1"/>
          </p:cNvSpPr>
          <p:nvPr>
            <p:ph type="dt" sz="half" idx="10"/>
          </p:nvPr>
        </p:nvSpPr>
        <p:spPr/>
        <p:txBody>
          <a:bodyPr/>
          <a:lstStyle/>
          <a:p>
            <a:fld id="{7FF53544-6E5A-4474-B7CF-3EE82A2D95D1}" type="datetimeFigureOut">
              <a:rPr lang="he-IL" smtClean="0"/>
              <a:t>י"ב/טבת/תשפ"ג</a:t>
            </a:fld>
            <a:endParaRPr lang="he-IL"/>
          </a:p>
        </p:txBody>
      </p:sp>
      <p:sp>
        <p:nvSpPr>
          <p:cNvPr id="5" name="מציין מיקום של כותרת תחתונה 4">
            <a:extLst>
              <a:ext uri="{FF2B5EF4-FFF2-40B4-BE49-F238E27FC236}">
                <a16:creationId xmlns:a16="http://schemas.microsoft.com/office/drawing/2014/main" id="{3ED2637E-96C5-A7F5-0E3F-1ABB09D95D7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CF69981-EF4A-03B7-4CD5-568726868731}"/>
              </a:ext>
            </a:extLst>
          </p:cNvPr>
          <p:cNvSpPr>
            <a:spLocks noGrp="1"/>
          </p:cNvSpPr>
          <p:nvPr>
            <p:ph type="sldNum" sz="quarter" idx="12"/>
          </p:nvPr>
        </p:nvSpPr>
        <p:spPr/>
        <p:txBody>
          <a:bodyPr/>
          <a:lstStyle/>
          <a:p>
            <a:fld id="{3022A882-34EA-4155-B74D-6DB8E3E4AB0E}" type="slidenum">
              <a:rPr lang="he-IL" smtClean="0"/>
              <a:t>‹#›</a:t>
            </a:fld>
            <a:endParaRPr lang="he-IL"/>
          </a:p>
        </p:txBody>
      </p:sp>
    </p:spTree>
    <p:extLst>
      <p:ext uri="{BB962C8B-B14F-4D97-AF65-F5344CB8AC3E}">
        <p14:creationId xmlns:p14="http://schemas.microsoft.com/office/powerpoint/2010/main" val="224746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C390BF-E716-BBE7-7DFF-A2A41AE653C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25DCF78-6137-0317-9BDC-8E46036746F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4CDB8B19-3780-4FF0-E396-02EA0C6D7A77}"/>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72297524-0BFB-76D2-E10C-7518D9CF1341}"/>
              </a:ext>
            </a:extLst>
          </p:cNvPr>
          <p:cNvSpPr>
            <a:spLocks noGrp="1"/>
          </p:cNvSpPr>
          <p:nvPr>
            <p:ph type="dt" sz="half" idx="10"/>
          </p:nvPr>
        </p:nvSpPr>
        <p:spPr/>
        <p:txBody>
          <a:bodyPr/>
          <a:lstStyle/>
          <a:p>
            <a:fld id="{7FF53544-6E5A-4474-B7CF-3EE82A2D95D1}" type="datetimeFigureOut">
              <a:rPr lang="he-IL" smtClean="0"/>
              <a:t>י"ב/טבת/תשפ"ג</a:t>
            </a:fld>
            <a:endParaRPr lang="he-IL"/>
          </a:p>
        </p:txBody>
      </p:sp>
      <p:sp>
        <p:nvSpPr>
          <p:cNvPr id="6" name="מציין מיקום של כותרת תחתונה 5">
            <a:extLst>
              <a:ext uri="{FF2B5EF4-FFF2-40B4-BE49-F238E27FC236}">
                <a16:creationId xmlns:a16="http://schemas.microsoft.com/office/drawing/2014/main" id="{4F189383-2DCA-E012-8E65-9721B6A2550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059CF68-8F29-9E27-3303-10E28E78DFDA}"/>
              </a:ext>
            </a:extLst>
          </p:cNvPr>
          <p:cNvSpPr>
            <a:spLocks noGrp="1"/>
          </p:cNvSpPr>
          <p:nvPr>
            <p:ph type="sldNum" sz="quarter" idx="12"/>
          </p:nvPr>
        </p:nvSpPr>
        <p:spPr/>
        <p:txBody>
          <a:bodyPr/>
          <a:lstStyle/>
          <a:p>
            <a:fld id="{3022A882-34EA-4155-B74D-6DB8E3E4AB0E}" type="slidenum">
              <a:rPr lang="he-IL" smtClean="0"/>
              <a:t>‹#›</a:t>
            </a:fld>
            <a:endParaRPr lang="he-IL"/>
          </a:p>
        </p:txBody>
      </p:sp>
    </p:spTree>
    <p:extLst>
      <p:ext uri="{BB962C8B-B14F-4D97-AF65-F5344CB8AC3E}">
        <p14:creationId xmlns:p14="http://schemas.microsoft.com/office/powerpoint/2010/main" val="196318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608A5C-7D61-A8B0-12C6-7A7AD539113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22460AF-B445-42B7-1DC4-57EDA2DEE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DB9293F8-B134-0D44-FA6E-557283602FA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503DFC5A-E285-F040-E113-4626709A4B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70DEC636-8131-7FBF-9523-B4459D04A98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32BDF64-EA83-9AC8-FDFA-DCF7A8007A56}"/>
              </a:ext>
            </a:extLst>
          </p:cNvPr>
          <p:cNvSpPr>
            <a:spLocks noGrp="1"/>
          </p:cNvSpPr>
          <p:nvPr>
            <p:ph type="dt" sz="half" idx="10"/>
          </p:nvPr>
        </p:nvSpPr>
        <p:spPr/>
        <p:txBody>
          <a:bodyPr/>
          <a:lstStyle/>
          <a:p>
            <a:fld id="{7FF53544-6E5A-4474-B7CF-3EE82A2D95D1}" type="datetimeFigureOut">
              <a:rPr lang="he-IL" smtClean="0"/>
              <a:t>י"ב/טבת/תשפ"ג</a:t>
            </a:fld>
            <a:endParaRPr lang="he-IL"/>
          </a:p>
        </p:txBody>
      </p:sp>
      <p:sp>
        <p:nvSpPr>
          <p:cNvPr id="8" name="מציין מיקום של כותרת תחתונה 7">
            <a:extLst>
              <a:ext uri="{FF2B5EF4-FFF2-40B4-BE49-F238E27FC236}">
                <a16:creationId xmlns:a16="http://schemas.microsoft.com/office/drawing/2014/main" id="{05351620-75AD-08AE-8230-ABF94E106458}"/>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232B6D67-36CC-AFD2-775B-16A6FD21D9BC}"/>
              </a:ext>
            </a:extLst>
          </p:cNvPr>
          <p:cNvSpPr>
            <a:spLocks noGrp="1"/>
          </p:cNvSpPr>
          <p:nvPr>
            <p:ph type="sldNum" sz="quarter" idx="12"/>
          </p:nvPr>
        </p:nvSpPr>
        <p:spPr/>
        <p:txBody>
          <a:bodyPr/>
          <a:lstStyle/>
          <a:p>
            <a:fld id="{3022A882-34EA-4155-B74D-6DB8E3E4AB0E}" type="slidenum">
              <a:rPr lang="he-IL" smtClean="0"/>
              <a:t>‹#›</a:t>
            </a:fld>
            <a:endParaRPr lang="he-IL"/>
          </a:p>
        </p:txBody>
      </p:sp>
    </p:spTree>
    <p:extLst>
      <p:ext uri="{BB962C8B-B14F-4D97-AF65-F5344CB8AC3E}">
        <p14:creationId xmlns:p14="http://schemas.microsoft.com/office/powerpoint/2010/main" val="29037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47580C6-6D58-7F6B-2204-5FC422AF102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C2B722A-8C1B-9E14-A640-DA3FC0AF3231}"/>
              </a:ext>
            </a:extLst>
          </p:cNvPr>
          <p:cNvSpPr>
            <a:spLocks noGrp="1"/>
          </p:cNvSpPr>
          <p:nvPr>
            <p:ph type="dt" sz="half" idx="10"/>
          </p:nvPr>
        </p:nvSpPr>
        <p:spPr/>
        <p:txBody>
          <a:bodyPr/>
          <a:lstStyle/>
          <a:p>
            <a:fld id="{7FF53544-6E5A-4474-B7CF-3EE82A2D95D1}" type="datetimeFigureOut">
              <a:rPr lang="he-IL" smtClean="0"/>
              <a:t>י"ב/טבת/תשפ"ג</a:t>
            </a:fld>
            <a:endParaRPr lang="he-IL"/>
          </a:p>
        </p:txBody>
      </p:sp>
      <p:sp>
        <p:nvSpPr>
          <p:cNvPr id="4" name="מציין מיקום של כותרת תחתונה 3">
            <a:extLst>
              <a:ext uri="{FF2B5EF4-FFF2-40B4-BE49-F238E27FC236}">
                <a16:creationId xmlns:a16="http://schemas.microsoft.com/office/drawing/2014/main" id="{0C5AEA7E-1708-2FC7-8ABD-FEC099B2E44F}"/>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DBBC24B-CA1C-5FDD-B20F-F86520A79591}"/>
              </a:ext>
            </a:extLst>
          </p:cNvPr>
          <p:cNvSpPr>
            <a:spLocks noGrp="1"/>
          </p:cNvSpPr>
          <p:nvPr>
            <p:ph type="sldNum" sz="quarter" idx="12"/>
          </p:nvPr>
        </p:nvSpPr>
        <p:spPr/>
        <p:txBody>
          <a:bodyPr/>
          <a:lstStyle/>
          <a:p>
            <a:fld id="{3022A882-34EA-4155-B74D-6DB8E3E4AB0E}" type="slidenum">
              <a:rPr lang="he-IL" smtClean="0"/>
              <a:t>‹#›</a:t>
            </a:fld>
            <a:endParaRPr lang="he-IL"/>
          </a:p>
        </p:txBody>
      </p:sp>
    </p:spTree>
    <p:extLst>
      <p:ext uri="{BB962C8B-B14F-4D97-AF65-F5344CB8AC3E}">
        <p14:creationId xmlns:p14="http://schemas.microsoft.com/office/powerpoint/2010/main" val="72564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59EA697-9603-A15E-D983-9254FF6DADEB}"/>
              </a:ext>
            </a:extLst>
          </p:cNvPr>
          <p:cNvSpPr>
            <a:spLocks noGrp="1"/>
          </p:cNvSpPr>
          <p:nvPr>
            <p:ph type="dt" sz="half" idx="10"/>
          </p:nvPr>
        </p:nvSpPr>
        <p:spPr/>
        <p:txBody>
          <a:bodyPr/>
          <a:lstStyle/>
          <a:p>
            <a:fld id="{7FF53544-6E5A-4474-B7CF-3EE82A2D95D1}" type="datetimeFigureOut">
              <a:rPr lang="he-IL" smtClean="0"/>
              <a:t>י"ב/טבת/תשפ"ג</a:t>
            </a:fld>
            <a:endParaRPr lang="he-IL"/>
          </a:p>
        </p:txBody>
      </p:sp>
      <p:sp>
        <p:nvSpPr>
          <p:cNvPr id="3" name="מציין מיקום של כותרת תחתונה 2">
            <a:extLst>
              <a:ext uri="{FF2B5EF4-FFF2-40B4-BE49-F238E27FC236}">
                <a16:creationId xmlns:a16="http://schemas.microsoft.com/office/drawing/2014/main" id="{6C0A98E8-0737-D712-7C80-33B0090DEE1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CBF2404-DB87-0585-7667-AD200622479F}"/>
              </a:ext>
            </a:extLst>
          </p:cNvPr>
          <p:cNvSpPr>
            <a:spLocks noGrp="1"/>
          </p:cNvSpPr>
          <p:nvPr>
            <p:ph type="sldNum" sz="quarter" idx="12"/>
          </p:nvPr>
        </p:nvSpPr>
        <p:spPr/>
        <p:txBody>
          <a:bodyPr/>
          <a:lstStyle/>
          <a:p>
            <a:fld id="{3022A882-34EA-4155-B74D-6DB8E3E4AB0E}" type="slidenum">
              <a:rPr lang="he-IL" smtClean="0"/>
              <a:t>‹#›</a:t>
            </a:fld>
            <a:endParaRPr lang="he-IL"/>
          </a:p>
        </p:txBody>
      </p:sp>
    </p:spTree>
    <p:extLst>
      <p:ext uri="{BB962C8B-B14F-4D97-AF65-F5344CB8AC3E}">
        <p14:creationId xmlns:p14="http://schemas.microsoft.com/office/powerpoint/2010/main" val="141694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0926C1-B51D-7B9E-E642-0EEC9BDAB39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EE6B65C-25A7-06B5-ADEA-3E900EDDF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7B8204CE-0E85-CAC6-3FEC-E9B712142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599EF96-AF92-AE2A-2F4A-6BB522BA7F1C}"/>
              </a:ext>
            </a:extLst>
          </p:cNvPr>
          <p:cNvSpPr>
            <a:spLocks noGrp="1"/>
          </p:cNvSpPr>
          <p:nvPr>
            <p:ph type="dt" sz="half" idx="10"/>
          </p:nvPr>
        </p:nvSpPr>
        <p:spPr/>
        <p:txBody>
          <a:bodyPr/>
          <a:lstStyle/>
          <a:p>
            <a:fld id="{7FF53544-6E5A-4474-B7CF-3EE82A2D95D1}" type="datetimeFigureOut">
              <a:rPr lang="he-IL" smtClean="0"/>
              <a:t>י"ב/טבת/תשפ"ג</a:t>
            </a:fld>
            <a:endParaRPr lang="he-IL"/>
          </a:p>
        </p:txBody>
      </p:sp>
      <p:sp>
        <p:nvSpPr>
          <p:cNvPr id="6" name="מציין מיקום של כותרת תחתונה 5">
            <a:extLst>
              <a:ext uri="{FF2B5EF4-FFF2-40B4-BE49-F238E27FC236}">
                <a16:creationId xmlns:a16="http://schemas.microsoft.com/office/drawing/2014/main" id="{77885DEF-416F-7405-5160-CA6FFED0B25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A0E3D00-BD9B-30FE-6B95-C850167B2F89}"/>
              </a:ext>
            </a:extLst>
          </p:cNvPr>
          <p:cNvSpPr>
            <a:spLocks noGrp="1"/>
          </p:cNvSpPr>
          <p:nvPr>
            <p:ph type="sldNum" sz="quarter" idx="12"/>
          </p:nvPr>
        </p:nvSpPr>
        <p:spPr/>
        <p:txBody>
          <a:bodyPr/>
          <a:lstStyle/>
          <a:p>
            <a:fld id="{3022A882-34EA-4155-B74D-6DB8E3E4AB0E}" type="slidenum">
              <a:rPr lang="he-IL" smtClean="0"/>
              <a:t>‹#›</a:t>
            </a:fld>
            <a:endParaRPr lang="he-IL"/>
          </a:p>
        </p:txBody>
      </p:sp>
    </p:spTree>
    <p:extLst>
      <p:ext uri="{BB962C8B-B14F-4D97-AF65-F5344CB8AC3E}">
        <p14:creationId xmlns:p14="http://schemas.microsoft.com/office/powerpoint/2010/main" val="86685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E78C20-D26B-A6A5-F9EF-A5C3C780115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CCDFED67-7AA1-F010-3CF0-6FA4620F1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AB81442-55AE-3CAD-D4CE-CA501C6DE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26D8257-6118-B9EE-3832-1606BBBC586C}"/>
              </a:ext>
            </a:extLst>
          </p:cNvPr>
          <p:cNvSpPr>
            <a:spLocks noGrp="1"/>
          </p:cNvSpPr>
          <p:nvPr>
            <p:ph type="dt" sz="half" idx="10"/>
          </p:nvPr>
        </p:nvSpPr>
        <p:spPr/>
        <p:txBody>
          <a:bodyPr/>
          <a:lstStyle/>
          <a:p>
            <a:fld id="{7FF53544-6E5A-4474-B7CF-3EE82A2D95D1}" type="datetimeFigureOut">
              <a:rPr lang="he-IL" smtClean="0"/>
              <a:t>י"ב/טבת/תשפ"ג</a:t>
            </a:fld>
            <a:endParaRPr lang="he-IL"/>
          </a:p>
        </p:txBody>
      </p:sp>
      <p:sp>
        <p:nvSpPr>
          <p:cNvPr id="6" name="מציין מיקום של כותרת תחתונה 5">
            <a:extLst>
              <a:ext uri="{FF2B5EF4-FFF2-40B4-BE49-F238E27FC236}">
                <a16:creationId xmlns:a16="http://schemas.microsoft.com/office/drawing/2014/main" id="{7DEAEC8E-DC4A-4D11-EB20-8A2D13CEA235}"/>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71C0E44-6E54-1050-43DA-184D6B5F9FFC}"/>
              </a:ext>
            </a:extLst>
          </p:cNvPr>
          <p:cNvSpPr>
            <a:spLocks noGrp="1"/>
          </p:cNvSpPr>
          <p:nvPr>
            <p:ph type="sldNum" sz="quarter" idx="12"/>
          </p:nvPr>
        </p:nvSpPr>
        <p:spPr/>
        <p:txBody>
          <a:bodyPr/>
          <a:lstStyle/>
          <a:p>
            <a:fld id="{3022A882-34EA-4155-B74D-6DB8E3E4AB0E}" type="slidenum">
              <a:rPr lang="he-IL" smtClean="0"/>
              <a:t>‹#›</a:t>
            </a:fld>
            <a:endParaRPr lang="he-IL"/>
          </a:p>
        </p:txBody>
      </p:sp>
    </p:spTree>
    <p:extLst>
      <p:ext uri="{BB962C8B-B14F-4D97-AF65-F5344CB8AC3E}">
        <p14:creationId xmlns:p14="http://schemas.microsoft.com/office/powerpoint/2010/main" val="20773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B29F4E77-BECA-2A84-B34E-3C9FF283301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078A8FB-CE41-8E59-8096-D540A6DB9BB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D5999A2-863A-2B6C-9087-3FF66E4CA0C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FF53544-6E5A-4474-B7CF-3EE82A2D95D1}" type="datetimeFigureOut">
              <a:rPr lang="he-IL" smtClean="0"/>
              <a:t>י"ב/טבת/תשפ"ג</a:t>
            </a:fld>
            <a:endParaRPr lang="he-IL"/>
          </a:p>
        </p:txBody>
      </p:sp>
      <p:sp>
        <p:nvSpPr>
          <p:cNvPr id="5" name="מציין מיקום של כותרת תחתונה 4">
            <a:extLst>
              <a:ext uri="{FF2B5EF4-FFF2-40B4-BE49-F238E27FC236}">
                <a16:creationId xmlns:a16="http://schemas.microsoft.com/office/drawing/2014/main" id="{A83B88FB-FE52-FF49-3A55-C282ED93F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CB95771-E903-FF0A-8432-44A11B0C34C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022A882-34EA-4155-B74D-6DB8E3E4AB0E}" type="slidenum">
              <a:rPr lang="he-IL" smtClean="0"/>
              <a:t>‹#›</a:t>
            </a:fld>
            <a:endParaRPr lang="he-IL"/>
          </a:p>
        </p:txBody>
      </p:sp>
    </p:spTree>
    <p:extLst>
      <p:ext uri="{BB962C8B-B14F-4D97-AF65-F5344CB8AC3E}">
        <p14:creationId xmlns:p14="http://schemas.microsoft.com/office/powerpoint/2010/main" val="2510556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8595FA4-E4E8-51A0-255B-82BDF2F6D05E}"/>
              </a:ext>
            </a:extLst>
          </p:cNvPr>
          <p:cNvSpPr>
            <a:spLocks noGrp="1"/>
          </p:cNvSpPr>
          <p:nvPr>
            <p:ph type="ctrTitle"/>
          </p:nvPr>
        </p:nvSpPr>
        <p:spPr/>
        <p:txBody>
          <a:bodyPr/>
          <a:lstStyle/>
          <a:p>
            <a:endParaRPr lang="he-IL"/>
          </a:p>
        </p:txBody>
      </p:sp>
      <p:sp>
        <p:nvSpPr>
          <p:cNvPr id="3" name="כותרת משנה 2">
            <a:extLst>
              <a:ext uri="{FF2B5EF4-FFF2-40B4-BE49-F238E27FC236}">
                <a16:creationId xmlns:a16="http://schemas.microsoft.com/office/drawing/2014/main" id="{1933799D-5F65-ED59-8E9F-BD318BB444C6}"/>
              </a:ext>
            </a:extLst>
          </p:cNvPr>
          <p:cNvSpPr>
            <a:spLocks noGrp="1"/>
          </p:cNvSpPr>
          <p:nvPr>
            <p:ph type="subTitle" idx="1"/>
          </p:nvPr>
        </p:nvSpPr>
        <p:spPr/>
        <p:txBody>
          <a:bodyPr/>
          <a:lstStyle/>
          <a:p>
            <a:endParaRPr lang="he-IL"/>
          </a:p>
        </p:txBody>
      </p:sp>
    </p:spTree>
    <p:extLst>
      <p:ext uri="{BB962C8B-B14F-4D97-AF65-F5344CB8AC3E}">
        <p14:creationId xmlns:p14="http://schemas.microsoft.com/office/powerpoint/2010/main" val="6660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A3B02C-2F6B-F0B0-ABC2-5D165E18BB13}"/>
              </a:ext>
            </a:extLst>
          </p:cNvPr>
          <p:cNvSpPr>
            <a:spLocks noGrp="1"/>
          </p:cNvSpPr>
          <p:nvPr>
            <p:ph type="title"/>
          </p:nvPr>
        </p:nvSpPr>
        <p:spPr/>
        <p:txBody>
          <a:bodyPr/>
          <a:lstStyle/>
          <a:p>
            <a:pPr algn="ctr"/>
            <a:r>
              <a:rPr lang="en-US" b="1" i="0" dirty="0">
                <a:solidFill>
                  <a:srgbClr val="374151"/>
                </a:solidFill>
                <a:effectLst/>
                <a:latin typeface="Söhne"/>
              </a:rPr>
              <a:t>Cookie injection</a:t>
            </a:r>
            <a:endParaRPr lang="he-IL" b="1" dirty="0"/>
          </a:p>
        </p:txBody>
      </p:sp>
      <p:sp>
        <p:nvSpPr>
          <p:cNvPr id="3" name="מציין מיקום תוכן 2">
            <a:extLst>
              <a:ext uri="{FF2B5EF4-FFF2-40B4-BE49-F238E27FC236}">
                <a16:creationId xmlns:a16="http://schemas.microsoft.com/office/drawing/2014/main" id="{11ED6ECF-564B-8C97-D559-8C6A0FE0E87F}"/>
              </a:ext>
            </a:extLst>
          </p:cNvPr>
          <p:cNvSpPr>
            <a:spLocks noGrp="1"/>
          </p:cNvSpPr>
          <p:nvPr>
            <p:ph idx="1"/>
          </p:nvPr>
        </p:nvSpPr>
        <p:spPr/>
        <p:txBody>
          <a:bodyPr>
            <a:normAutofit lnSpcReduction="10000"/>
          </a:bodyPr>
          <a:lstStyle/>
          <a:p>
            <a:r>
              <a:rPr lang="he-IL" dirty="0"/>
              <a:t>התקפות הזרקת עוגיות הן סוג של פגיעות אבטחת אינטרנט שיכולה לאפשר לתוקף להחדיר קוד זדוני ליישום אינטרנט באמצעות שימוש בעוגיות. קובצי </a:t>
            </a:r>
            <a:r>
              <a:rPr lang="en-US" dirty="0"/>
              <a:t>Cookie </a:t>
            </a:r>
            <a:r>
              <a:rPr lang="he-IL" dirty="0"/>
              <a:t>הם פיסות נתונים קטנות הנשלחות משרת אינטרנט לדפדפן האינטרנט של הלקוח ומאוחסנות במכשיר של המשתמש. הם משמשים לעתים קרובות לאחסון העדפות משתמש ומידע אחר הדרוש כדי לשמור על הפעלה או לעקוב אחר פעילות המשתמש באתר.</a:t>
            </a:r>
          </a:p>
          <a:p>
            <a:r>
              <a:rPr lang="he-IL" dirty="0"/>
              <a:t>בהתקפת הזרקת קובצי </a:t>
            </a:r>
            <a:r>
              <a:rPr lang="en-US" dirty="0"/>
              <a:t>Cookie, </a:t>
            </a:r>
            <a:r>
              <a:rPr lang="he-IL" dirty="0"/>
              <a:t>תוקף יכול לנצל נקודות תורפה באופן שבו יישום אינטרנט מטפל בקובצי </a:t>
            </a:r>
            <a:r>
              <a:rPr lang="en-US" dirty="0"/>
              <a:t>Cookie </a:t>
            </a:r>
            <a:r>
              <a:rPr lang="he-IL" dirty="0"/>
              <a:t>כדי להכניס קוד זדוני ליישום. לאחר מכן ניתן להפעיל את הקוד הזה במכשיר של המשתמש, מה שעלול לאפשר לתוקף לקבל גישה לא מורשית למידע רגיש או לבצע פעולות זדוניות אחרות.</a:t>
            </a:r>
          </a:p>
        </p:txBody>
      </p:sp>
    </p:spTree>
    <p:extLst>
      <p:ext uri="{BB962C8B-B14F-4D97-AF65-F5344CB8AC3E}">
        <p14:creationId xmlns:p14="http://schemas.microsoft.com/office/powerpoint/2010/main" val="2247504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B4BBD8F-4BA1-E88C-77F9-6D9B6C9A71AC}"/>
              </a:ext>
            </a:extLst>
          </p:cNvPr>
          <p:cNvSpPr>
            <a:spLocks noGrp="1"/>
          </p:cNvSpPr>
          <p:nvPr>
            <p:ph type="title"/>
          </p:nvPr>
        </p:nvSpPr>
        <p:spPr/>
        <p:txBody>
          <a:bodyPr/>
          <a:lstStyle/>
          <a:p>
            <a:pPr algn="ctr"/>
            <a:r>
              <a:rPr lang="en-US" b="1" i="0" dirty="0">
                <a:solidFill>
                  <a:srgbClr val="374151"/>
                </a:solidFill>
                <a:effectLst/>
                <a:latin typeface="Söhne"/>
              </a:rPr>
              <a:t>SQL injection</a:t>
            </a:r>
            <a:endParaRPr lang="he-IL" b="1" dirty="0"/>
          </a:p>
        </p:txBody>
      </p:sp>
      <p:sp>
        <p:nvSpPr>
          <p:cNvPr id="3" name="מציין מיקום תוכן 2">
            <a:extLst>
              <a:ext uri="{FF2B5EF4-FFF2-40B4-BE49-F238E27FC236}">
                <a16:creationId xmlns:a16="http://schemas.microsoft.com/office/drawing/2014/main" id="{D05A8277-DB04-8C6F-0004-DA9175047364}"/>
              </a:ext>
            </a:extLst>
          </p:cNvPr>
          <p:cNvSpPr>
            <a:spLocks noGrp="1"/>
          </p:cNvSpPr>
          <p:nvPr>
            <p:ph idx="1"/>
          </p:nvPr>
        </p:nvSpPr>
        <p:spPr/>
        <p:txBody>
          <a:bodyPr/>
          <a:lstStyle/>
          <a:p>
            <a:r>
              <a:rPr lang="he-IL" dirty="0"/>
              <a:t>הזרקת </a:t>
            </a:r>
            <a:r>
              <a:rPr lang="en-US" dirty="0"/>
              <a:t> SQL </a:t>
            </a:r>
            <a:r>
              <a:rPr lang="he-IL" dirty="0"/>
              <a:t>היא סוג של פגיעות אבטחת אינטרנט המאפשרת לתוקף לבצע הצהרות </a:t>
            </a:r>
            <a:r>
              <a:rPr lang="en-US" dirty="0"/>
              <a:t> SQL </a:t>
            </a:r>
            <a:r>
              <a:rPr lang="he-IL" dirty="0"/>
              <a:t>זדוניות במסד נתונים. ניתן לעשות זאת על ידי הזרקת קלט זדוני ליישום אינטרנט, אשר מועבר לאחר מכן למסד הנתונים לביצוע. אם היישום אינו בודק כראוי קלט משתמש, ייתכן שתוקף ייצור קלט זדוני שיבוצע על ידי מסד הנתונים כחלק משאילתה לגיטימית.</a:t>
            </a:r>
          </a:p>
          <a:p>
            <a:r>
              <a:rPr lang="he-IL" dirty="0"/>
              <a:t>התקפות הזרקת </a:t>
            </a:r>
            <a:r>
              <a:rPr lang="en-US" dirty="0"/>
              <a:t>SQL</a:t>
            </a:r>
            <a:r>
              <a:rPr lang="he-IL" dirty="0"/>
              <a:t> יכולות לשמש כדי לסכן את הסודיות, השלמות והזמינות של נתונים המאוחסנים במסד נתונים. לדוגמה, תוקף עשוי להשתמש בהתקפת </a:t>
            </a:r>
            <a:r>
              <a:rPr lang="en-US" dirty="0"/>
              <a:t>SQL </a:t>
            </a:r>
            <a:r>
              <a:rPr lang="he-IL" dirty="0"/>
              <a:t>כדי לחלץ מידע רגיש ממסד נתונים, לשנות נתונים המאוחסנים במסד הנתונים, או אפילו להשבית את מסד הנתונים לחלוטין.</a:t>
            </a:r>
          </a:p>
        </p:txBody>
      </p:sp>
    </p:spTree>
    <p:extLst>
      <p:ext uri="{BB962C8B-B14F-4D97-AF65-F5344CB8AC3E}">
        <p14:creationId xmlns:p14="http://schemas.microsoft.com/office/powerpoint/2010/main" val="240048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D327BC-C4CB-8C56-0150-F4F07EB0DBA3}"/>
              </a:ext>
            </a:extLst>
          </p:cNvPr>
          <p:cNvSpPr>
            <a:spLocks noGrp="1"/>
          </p:cNvSpPr>
          <p:nvPr>
            <p:ph type="title"/>
          </p:nvPr>
        </p:nvSpPr>
        <p:spPr/>
        <p:txBody>
          <a:bodyPr/>
          <a:lstStyle/>
          <a:p>
            <a:pPr algn="ctr"/>
            <a:r>
              <a:rPr lang="en-US" b="1" dirty="0"/>
              <a:t>XSS</a:t>
            </a:r>
            <a:endParaRPr lang="he-IL" b="1" dirty="0"/>
          </a:p>
        </p:txBody>
      </p:sp>
      <p:sp>
        <p:nvSpPr>
          <p:cNvPr id="3" name="מציין מיקום תוכן 2">
            <a:extLst>
              <a:ext uri="{FF2B5EF4-FFF2-40B4-BE49-F238E27FC236}">
                <a16:creationId xmlns:a16="http://schemas.microsoft.com/office/drawing/2014/main" id="{2EB70BD0-EC94-153D-1D6A-799EB8176F50}"/>
              </a:ext>
            </a:extLst>
          </p:cNvPr>
          <p:cNvSpPr>
            <a:spLocks noGrp="1"/>
          </p:cNvSpPr>
          <p:nvPr>
            <p:ph idx="1"/>
          </p:nvPr>
        </p:nvSpPr>
        <p:spPr/>
        <p:txBody>
          <a:bodyPr>
            <a:normAutofit lnSpcReduction="10000"/>
          </a:bodyPr>
          <a:lstStyle/>
          <a:p>
            <a:r>
              <a:rPr lang="en-US" dirty="0"/>
              <a:t> Cross-Site Scripting (XSS) </a:t>
            </a:r>
            <a:r>
              <a:rPr lang="he-IL" dirty="0"/>
              <a:t>הוא סוג של פגיעות אבטחת אינטרנט המאפשרת לתוקף להחדיר קוד זדוני (בדרך כלל בצורה של סקריפט </a:t>
            </a:r>
            <a:r>
              <a:rPr lang="en-US" dirty="0"/>
              <a:t>JavaScript) </a:t>
            </a:r>
            <a:r>
              <a:rPr lang="he-IL" dirty="0"/>
              <a:t>לדף אינטרנט. לאחר מכן, קוד זה מופעל על ידי דפדפן האינטרנט של כל משתמש המבקר בדף שנפרץ, מה שמאפשר לתוקף לגנוב מידע רגיש, לבצע פעולות זדוניות בשם המשתמש או לבצע פעולות זדוניות אחרות.</a:t>
            </a:r>
          </a:p>
          <a:p>
            <a:r>
              <a:rPr lang="he-IL" dirty="0"/>
              <a:t>ישנם שני סוגים עיקריים של התקפות </a:t>
            </a:r>
            <a:r>
              <a:rPr lang="en-US" dirty="0"/>
              <a:t> XSS: XSS </a:t>
            </a:r>
            <a:r>
              <a:rPr lang="he-IL" dirty="0"/>
              <a:t>מתמשך ו-</a:t>
            </a:r>
            <a:r>
              <a:rPr lang="en-US" dirty="0"/>
              <a:t>XSS </a:t>
            </a:r>
            <a:r>
              <a:rPr lang="he-IL" dirty="0"/>
              <a:t> לא מתמשך. בהתקפת </a:t>
            </a:r>
            <a:r>
              <a:rPr lang="en-US" dirty="0"/>
              <a:t> XSS </a:t>
            </a:r>
            <a:r>
              <a:rPr lang="he-IL" dirty="0"/>
              <a:t>מתמשכת, הקוד הזדוני מאוחסן במסד נתונים או במיקום אחסון מתמשך אחר ומוגש למשתמשים בכל פעם שהם ניגשים לדף שנפרץ. בהתקפת </a:t>
            </a:r>
            <a:r>
              <a:rPr lang="en-US" dirty="0"/>
              <a:t>XSS </a:t>
            </a:r>
            <a:r>
              <a:rPr lang="he-IL" dirty="0"/>
              <a:t> לא מתמשכת, הקוד הזדוני מוזרק לדף תוך כדי תנועה ומוגש רק למשתמשים המבקרים בדף בזמן שהמתקפה פעילה.</a:t>
            </a:r>
          </a:p>
        </p:txBody>
      </p:sp>
    </p:spTree>
    <p:extLst>
      <p:ext uri="{BB962C8B-B14F-4D97-AF65-F5344CB8AC3E}">
        <p14:creationId xmlns:p14="http://schemas.microsoft.com/office/powerpoint/2010/main" val="1069634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B46D82-DDF8-8EF1-EAC0-1E551E504BB2}"/>
              </a:ext>
            </a:extLst>
          </p:cNvPr>
          <p:cNvSpPr>
            <a:spLocks noGrp="1"/>
          </p:cNvSpPr>
          <p:nvPr>
            <p:ph type="title"/>
          </p:nvPr>
        </p:nvSpPr>
        <p:spPr/>
        <p:txBody>
          <a:bodyPr/>
          <a:lstStyle/>
          <a:p>
            <a:pPr algn="ctr"/>
            <a:r>
              <a:rPr lang="en-US" b="1" dirty="0"/>
              <a:t>Log forging</a:t>
            </a:r>
            <a:endParaRPr lang="he-IL" b="1" dirty="0"/>
          </a:p>
        </p:txBody>
      </p:sp>
      <p:sp>
        <p:nvSpPr>
          <p:cNvPr id="3" name="מציין מיקום תוכן 2">
            <a:extLst>
              <a:ext uri="{FF2B5EF4-FFF2-40B4-BE49-F238E27FC236}">
                <a16:creationId xmlns:a16="http://schemas.microsoft.com/office/drawing/2014/main" id="{5421EB9F-1940-09E3-7D64-7BA283437D84}"/>
              </a:ext>
            </a:extLst>
          </p:cNvPr>
          <p:cNvSpPr>
            <a:spLocks noGrp="1"/>
          </p:cNvSpPr>
          <p:nvPr>
            <p:ph idx="1"/>
          </p:nvPr>
        </p:nvSpPr>
        <p:spPr/>
        <p:txBody>
          <a:bodyPr/>
          <a:lstStyle/>
          <a:p>
            <a:r>
              <a:rPr lang="he-IL" dirty="0"/>
              <a:t>זיוף יומנים הוא סוג של מתקפת סייבר שבה תוקף משנה או יוצר רשומות ביומן על מנת לכסות את עקבותיו או להטעות אחרים לגבי פעילותם. יומנים משמשים לתיעוד אירועים ופעולות המתרחשות במחשב או ברשת, ויכולים להוות מקור מידע רב ערך למטרות פתרון בעיות ואבטחה. על ידי שינוי או יצירת רשומות יומן מזויפות, תוקף יכול לנסות לטשטש את פעולותיו או ליצור מראית עין של פעילות לגיטימית.</a:t>
            </a:r>
          </a:p>
          <a:p>
            <a:r>
              <a:rPr lang="he-IL" dirty="0"/>
              <a:t>ישנן מספר דרכים שבהן תוקף עשוי לנסות לזייף רשומות יומן. לדוגמה, הם עשויים לשנות ערכי יומן קיימים כדי לשנות את חותמת הזמן, החומרה או פרטים אחרים של אירוע. הם עשויים גם ליצור רשומות יומן חדשות שנראות לגיטימיות, אך למעשה מפוברקות.</a:t>
            </a:r>
          </a:p>
        </p:txBody>
      </p:sp>
    </p:spTree>
    <p:extLst>
      <p:ext uri="{BB962C8B-B14F-4D97-AF65-F5344CB8AC3E}">
        <p14:creationId xmlns:p14="http://schemas.microsoft.com/office/powerpoint/2010/main" val="3008475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0C63C4-25BA-4383-B2CD-265C1608312A}"/>
              </a:ext>
            </a:extLst>
          </p:cNvPr>
          <p:cNvSpPr>
            <a:spLocks noGrp="1"/>
          </p:cNvSpPr>
          <p:nvPr>
            <p:ph type="title"/>
          </p:nvPr>
        </p:nvSpPr>
        <p:spPr/>
        <p:txBody>
          <a:bodyPr/>
          <a:lstStyle/>
          <a:p>
            <a:pPr algn="ctr"/>
            <a:r>
              <a:rPr lang="en-US" b="1" dirty="0"/>
              <a:t>Remote Code Execution (RCE)</a:t>
            </a:r>
            <a:endParaRPr lang="he-IL" b="1" dirty="0"/>
          </a:p>
        </p:txBody>
      </p:sp>
      <p:sp>
        <p:nvSpPr>
          <p:cNvPr id="3" name="מציין מיקום תוכן 2">
            <a:extLst>
              <a:ext uri="{FF2B5EF4-FFF2-40B4-BE49-F238E27FC236}">
                <a16:creationId xmlns:a16="http://schemas.microsoft.com/office/drawing/2014/main" id="{ADC1FFB7-DB18-40C0-C099-16E0D07B7F8A}"/>
              </a:ext>
            </a:extLst>
          </p:cNvPr>
          <p:cNvSpPr>
            <a:spLocks noGrp="1"/>
          </p:cNvSpPr>
          <p:nvPr>
            <p:ph idx="1"/>
          </p:nvPr>
        </p:nvSpPr>
        <p:spPr/>
        <p:txBody>
          <a:bodyPr/>
          <a:lstStyle/>
          <a:p>
            <a:r>
              <a:rPr lang="he-IL" dirty="0"/>
              <a:t>ביצוע קוד מרחוק</a:t>
            </a:r>
            <a:r>
              <a:rPr lang="en-US" dirty="0"/>
              <a:t>(RCE) </a:t>
            </a:r>
            <a:r>
              <a:rPr lang="he-IL" dirty="0"/>
              <a:t>הוא סוג של פגיעות המאפשרת לתוקף לבצע קוד שרירותי במחשב או בשרת דרך חיבור רשת. ניתן לעשות זאת על ידי ניצול חולשה ביישום תוכנה או במערכת הפעלה, או על ידי הטעיית משתמש להפעיל קוד זדוני. אם פגיעות </a:t>
            </a:r>
            <a:r>
              <a:rPr lang="en-US" dirty="0"/>
              <a:t>RCE </a:t>
            </a:r>
            <a:r>
              <a:rPr lang="he-IL" dirty="0"/>
              <a:t> מנוצלת בהצלחה, ייתכן שתוקף יוכל לקבל גישה בלתי מורשית למידע רגיש, לבצע פעולות זדוניות בשם המשתמש או לבצע פעילויות זדוניות אחרות.</a:t>
            </a:r>
          </a:p>
        </p:txBody>
      </p:sp>
    </p:spTree>
    <p:extLst>
      <p:ext uri="{BB962C8B-B14F-4D97-AF65-F5344CB8AC3E}">
        <p14:creationId xmlns:p14="http://schemas.microsoft.com/office/powerpoint/2010/main" val="414604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499DF7-5A61-8BB7-9946-C8436D66A9CB}"/>
              </a:ext>
            </a:extLst>
          </p:cNvPr>
          <p:cNvSpPr>
            <a:spLocks noGrp="1"/>
          </p:cNvSpPr>
          <p:nvPr>
            <p:ph type="title"/>
          </p:nvPr>
        </p:nvSpPr>
        <p:spPr/>
        <p:txBody>
          <a:bodyPr/>
          <a:lstStyle/>
          <a:p>
            <a:pPr algn="ctr"/>
            <a:r>
              <a:rPr lang="en-US" b="1" dirty="0"/>
              <a:t>Log4j</a:t>
            </a:r>
            <a:endParaRPr lang="he-IL" b="1" dirty="0"/>
          </a:p>
        </p:txBody>
      </p:sp>
      <p:sp>
        <p:nvSpPr>
          <p:cNvPr id="3" name="מציין מיקום תוכן 2">
            <a:extLst>
              <a:ext uri="{FF2B5EF4-FFF2-40B4-BE49-F238E27FC236}">
                <a16:creationId xmlns:a16="http://schemas.microsoft.com/office/drawing/2014/main" id="{E2011B34-3DE0-F5AF-4649-F6BA20DDAE70}"/>
              </a:ext>
            </a:extLst>
          </p:cNvPr>
          <p:cNvSpPr>
            <a:spLocks noGrp="1"/>
          </p:cNvSpPr>
          <p:nvPr>
            <p:ph idx="1"/>
          </p:nvPr>
        </p:nvSpPr>
        <p:spPr/>
        <p:txBody>
          <a:bodyPr/>
          <a:lstStyle/>
          <a:p>
            <a:r>
              <a:rPr lang="en-US" dirty="0"/>
              <a:t> Log4j </a:t>
            </a:r>
            <a:r>
              <a:rPr lang="he-IL" dirty="0"/>
              <a:t>הוא כלי רישום קוד פתוח עבור </a:t>
            </a:r>
            <a:r>
              <a:rPr lang="en-US" dirty="0"/>
              <a:t>Java </a:t>
            </a:r>
            <a:r>
              <a:rPr lang="he-IL" dirty="0"/>
              <a:t>המשמש לפלט הצהרות יומן רישום מיישומים ליעדי פלט שונים. הוא תוכנן להיות מהיר וגמיש, וניתן להשתמש בו כדי להוציא הצהרות יומן למגוון יעדים, כולל המסוף, קובץ או שרת מרוחק.</a:t>
            </a:r>
          </a:p>
          <a:p>
            <a:r>
              <a:rPr lang="he-IL" dirty="0"/>
              <a:t>ייתכן שתוקף ינצל </a:t>
            </a:r>
            <a:r>
              <a:rPr lang="he-IL" dirty="0" err="1"/>
              <a:t>פגיעויות</a:t>
            </a:r>
            <a:r>
              <a:rPr lang="he-IL" dirty="0"/>
              <a:t> באופן שבו אפליקציה משתמשת ב-</a:t>
            </a:r>
            <a:r>
              <a:rPr lang="en-US" dirty="0"/>
              <a:t>log4j </a:t>
            </a:r>
            <a:r>
              <a:rPr lang="he-IL" dirty="0"/>
              <a:t> כדי לבצע מגוון פעילויות זדוניות. לדוגמה, תוקף עלול להחדיר קוד זדוני להצהרות יומן בניסיון לבצע קוד שרירותי בשרת או לקבל גישה לא מורשית למידע רגיש. תוקף עשוי להשתמש גם ב-</a:t>
            </a:r>
            <a:r>
              <a:rPr lang="en-US" dirty="0"/>
              <a:t> log4j </a:t>
            </a:r>
            <a:r>
              <a:rPr lang="he-IL" dirty="0"/>
              <a:t>כדי לבצע מתקפת מניעת שירות (</a:t>
            </a:r>
            <a:r>
              <a:rPr lang="en-US" dirty="0"/>
              <a:t>DoS) </a:t>
            </a:r>
            <a:r>
              <a:rPr lang="he-IL" dirty="0"/>
              <a:t>על ידי הצפת פלט היומן במספר רב של הצהרות יומן, מה שעלול לגרום לאפליקציה או לשרת לקרוס.</a:t>
            </a:r>
          </a:p>
        </p:txBody>
      </p:sp>
    </p:spTree>
    <p:extLst>
      <p:ext uri="{BB962C8B-B14F-4D97-AF65-F5344CB8AC3E}">
        <p14:creationId xmlns:p14="http://schemas.microsoft.com/office/powerpoint/2010/main" val="75053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894F4B-164C-A4F8-F0C8-0EDEA61785D9}"/>
              </a:ext>
            </a:extLst>
          </p:cNvPr>
          <p:cNvSpPr>
            <a:spLocks noGrp="1"/>
          </p:cNvSpPr>
          <p:nvPr>
            <p:ph type="title"/>
          </p:nvPr>
        </p:nvSpPr>
        <p:spPr/>
        <p:txBody>
          <a:bodyPr/>
          <a:lstStyle/>
          <a:p>
            <a:pPr algn="ctr"/>
            <a:r>
              <a:rPr lang="en-US" b="1" dirty="0"/>
              <a:t>Directory traversal</a:t>
            </a:r>
            <a:endParaRPr lang="he-IL" b="1" dirty="0"/>
          </a:p>
        </p:txBody>
      </p:sp>
      <p:sp>
        <p:nvSpPr>
          <p:cNvPr id="3" name="מציין מיקום תוכן 2">
            <a:extLst>
              <a:ext uri="{FF2B5EF4-FFF2-40B4-BE49-F238E27FC236}">
                <a16:creationId xmlns:a16="http://schemas.microsoft.com/office/drawing/2014/main" id="{C610C6CF-F791-7AB5-F740-8A683B846FB6}"/>
              </a:ext>
            </a:extLst>
          </p:cNvPr>
          <p:cNvSpPr>
            <a:spLocks noGrp="1"/>
          </p:cNvSpPr>
          <p:nvPr>
            <p:ph idx="1"/>
          </p:nvPr>
        </p:nvSpPr>
        <p:spPr/>
        <p:txBody>
          <a:bodyPr/>
          <a:lstStyle/>
          <a:p>
            <a:r>
              <a:rPr lang="he-IL" dirty="0"/>
              <a:t>מעבר ספריות, המכונה גם מעבר נתיב, הוא סוג של פגיעות אבטחת אינטרנט המאפשרת לתוקף לגשת לקבצים וספריות שנמצאים מחוץ למבנה הספריות המיועד. ניתן לעשות זאת על ידי מניפולציה של הנתיב של קובץ או ספרייה באופן המאפשר לתוקף לגשת למשאבים שלא אמורה להיות לו גישה אליהם.</a:t>
            </a:r>
          </a:p>
          <a:p>
            <a:r>
              <a:rPr lang="he-IL" dirty="0"/>
              <a:t>התקפות חציית ספריות אפשריות לעתים קרובות בגלל כשל בבדיקה כראוי של קלט המשתמש. לדוגמה, תוקף עשוי להיות מסוגל לבצע מניפולציות בנתיב קובץ על ידי שימוש ברצפי "../" כדי לעבור למעלה במבנה הספריות, מה שעלול לאפשר להם לגשת לקבצים ולספריות שהם לא אמורים להיות מסוגלים לגשת אליהם.</a:t>
            </a:r>
          </a:p>
        </p:txBody>
      </p:sp>
    </p:spTree>
    <p:extLst>
      <p:ext uri="{BB962C8B-B14F-4D97-AF65-F5344CB8AC3E}">
        <p14:creationId xmlns:p14="http://schemas.microsoft.com/office/powerpoint/2010/main" val="29175652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751</Words>
  <Application>Microsoft Office PowerPoint</Application>
  <PresentationFormat>מסך רחב</PresentationFormat>
  <Paragraphs>20</Paragraphs>
  <Slides>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8</vt:i4>
      </vt:variant>
    </vt:vector>
  </HeadingPairs>
  <TitlesOfParts>
    <vt:vector size="13" baseType="lpstr">
      <vt:lpstr>Arial</vt:lpstr>
      <vt:lpstr>Calibri</vt:lpstr>
      <vt:lpstr>Calibri Light</vt:lpstr>
      <vt:lpstr>Söhne</vt:lpstr>
      <vt:lpstr>ערכת נושא Office</vt:lpstr>
      <vt:lpstr>מצגת של PowerPoint‏</vt:lpstr>
      <vt:lpstr>Cookie injection</vt:lpstr>
      <vt:lpstr>SQL injection</vt:lpstr>
      <vt:lpstr>XSS</vt:lpstr>
      <vt:lpstr>Log forging</vt:lpstr>
      <vt:lpstr>Remote Code Execution (RCE)</vt:lpstr>
      <vt:lpstr>Log4j</vt:lpstr>
      <vt:lpstr>Directory traversal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דביר אהרון ביטון</dc:creator>
  <cp:lastModifiedBy>דביר אהרון ביטון</cp:lastModifiedBy>
  <cp:revision>4</cp:revision>
  <dcterms:created xsi:type="dcterms:W3CDTF">2023-01-05T19:38:06Z</dcterms:created>
  <dcterms:modified xsi:type="dcterms:W3CDTF">2023-01-05T19:57:46Z</dcterms:modified>
</cp:coreProperties>
</file>