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1" r:id="rId1"/>
  </p:sldMasterIdLst>
  <p:sldIdLst>
    <p:sldId id="308" r:id="rId2"/>
    <p:sldId id="379" r:id="rId3"/>
    <p:sldId id="389" r:id="rId4"/>
    <p:sldId id="390" r:id="rId5"/>
    <p:sldId id="391" r:id="rId6"/>
    <p:sldId id="392" r:id="rId7"/>
    <p:sldId id="395" r:id="rId8"/>
    <p:sldId id="398" r:id="rId9"/>
    <p:sldId id="396" r:id="rId10"/>
    <p:sldId id="357" r:id="rId11"/>
    <p:sldId id="356" r:id="rId12"/>
    <p:sldId id="361" r:id="rId13"/>
    <p:sldId id="362" r:id="rId14"/>
    <p:sldId id="363" r:id="rId15"/>
    <p:sldId id="364" r:id="rId16"/>
    <p:sldId id="371" r:id="rId17"/>
    <p:sldId id="372" r:id="rId18"/>
    <p:sldId id="373" r:id="rId19"/>
    <p:sldId id="375" r:id="rId20"/>
    <p:sldId id="376" r:id="rId21"/>
    <p:sldId id="378" r:id="rId22"/>
    <p:sldId id="380" r:id="rId23"/>
    <p:sldId id="386" r:id="rId24"/>
    <p:sldId id="385" r:id="rId25"/>
    <p:sldId id="384" r:id="rId26"/>
    <p:sldId id="400" r:id="rId27"/>
    <p:sldId id="402" r:id="rId28"/>
    <p:sldId id="403" r:id="rId29"/>
    <p:sldId id="404" r:id="rId30"/>
    <p:sldId id="405" r:id="rId31"/>
    <p:sldId id="406" r:id="rId32"/>
    <p:sldId id="407" r:id="rId33"/>
    <p:sldId id="408" r:id="rId34"/>
    <p:sldId id="409" r:id="rId35"/>
    <p:sldId id="383" r:id="rId36"/>
    <p:sldId id="366" r:id="rId37"/>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6713" autoAdjust="0"/>
  </p:normalViewPr>
  <p:slideViewPr>
    <p:cSldViewPr>
      <p:cViewPr varScale="1">
        <p:scale>
          <a:sx n="111" d="100"/>
          <a:sy n="111" d="100"/>
        </p:scale>
        <p:origin x="438"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pic>
        <p:nvPicPr>
          <p:cNvPr id="8" name="תמונה 7" descr="תמונה שמכילה וילון, אישה, מקלחת, ישיבה&#10;&#10;התיאור נוצר באופן אוטומטי">
            <a:extLst>
              <a:ext uri="{FF2B5EF4-FFF2-40B4-BE49-F238E27FC236}">
                <a16:creationId xmlns:a16="http://schemas.microsoft.com/office/drawing/2014/main" id="{B8173AEC-4278-402F-8F83-0DEA279F226A}"/>
              </a:ext>
            </a:extLst>
          </p:cNvPr>
          <p:cNvPicPr>
            <a:picLocks noChangeAspect="1"/>
          </p:cNvPicPr>
          <p:nvPr/>
        </p:nvPicPr>
        <p:blipFill rotWithShape="1">
          <a:blip r:embed="rId2"/>
          <a:srcRect l="35311" r="30747"/>
          <a:stretch/>
        </p:blipFill>
        <p:spPr>
          <a:xfrm>
            <a:off x="406400" y="0"/>
            <a:ext cx="2301456" cy="6858000"/>
          </a:xfrm>
          <a:prstGeom prst="rect">
            <a:avLst/>
          </a:prstGeom>
        </p:spPr>
      </p:pic>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12/4/2022</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pic>
        <p:nvPicPr>
          <p:cNvPr id="9" name="תמונה 8" descr="תמונה שמכילה וילון, אישה, מקלחת, ישיבה&#10;&#10;התיאור נוצר באופן אוטומטי">
            <a:extLst>
              <a:ext uri="{FF2B5EF4-FFF2-40B4-BE49-F238E27FC236}">
                <a16:creationId xmlns:a16="http://schemas.microsoft.com/office/drawing/2014/main" id="{BACA9B03-89ED-47AF-B6E9-DDF61CD53574}"/>
              </a:ext>
            </a:extLst>
          </p:cNvPr>
          <p:cNvPicPr>
            <a:picLocks noChangeAspect="1"/>
          </p:cNvPicPr>
          <p:nvPr/>
        </p:nvPicPr>
        <p:blipFill rotWithShape="1">
          <a:blip r:embed="rId2"/>
          <a:srcRect l="35311" r="30747"/>
          <a:stretch/>
        </p:blipFill>
        <p:spPr>
          <a:xfrm>
            <a:off x="406400" y="0"/>
            <a:ext cx="2301456" cy="6858000"/>
          </a:xfrm>
          <a:prstGeom prst="rect">
            <a:avLst/>
          </a:prstGeom>
        </p:spPr>
      </p:pic>
    </p:spTree>
    <p:extLst>
      <p:ext uri="{BB962C8B-B14F-4D97-AF65-F5344CB8AC3E}">
        <p14:creationId xmlns:p14="http://schemas.microsoft.com/office/powerpoint/2010/main" val="459056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222701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6310" y="629158"/>
            <a:ext cx="10679379" cy="57404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12/4/2022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836652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72279" y="457200"/>
            <a:ext cx="10018713" cy="1752599"/>
          </a:xfrm>
          <a:prstGeom prst="rect">
            <a:avLst/>
          </a:prstGeom>
          <a:effectLst/>
        </p:spPr>
        <p:txBody>
          <a:bodyPr vert="horz" lIns="91440" tIns="45720" rIns="91440" bIns="45720" rtlCol="0" anchor="ctr">
            <a:normAutofit/>
          </a:bodyPr>
          <a:lstStyle/>
          <a:p>
            <a:r>
              <a:rPr lang="he-IL" dirty="0"/>
              <a:t>לחץ כדי לערוך סגנון כותרת של תבנית בסיס</a:t>
            </a:r>
            <a:endParaRPr lang="en-US" dirty="0"/>
          </a:p>
        </p:txBody>
      </p:sp>
      <p:sp>
        <p:nvSpPr>
          <p:cNvPr id="3" name="Text Placeholder 2"/>
          <p:cNvSpPr>
            <a:spLocks noGrp="1"/>
          </p:cNvSpPr>
          <p:nvPr>
            <p:ph type="body" idx="1"/>
          </p:nvPr>
        </p:nvSpPr>
        <p:spPr>
          <a:xfrm>
            <a:off x="2173287" y="2634341"/>
            <a:ext cx="10018713" cy="3124201"/>
          </a:xfrm>
          <a:prstGeom prst="rect">
            <a:avLst/>
          </a:prstGeom>
        </p:spPr>
        <p:txBody>
          <a:bodyPr vert="horz" lIns="91440" tIns="45720" rIns="91440" bIns="45720" rtlCol="0" anchor="ctr">
            <a:normAutofit/>
          </a:bodyPr>
          <a:lstStyle/>
          <a:p>
            <a:pPr lvl="0"/>
            <a:r>
              <a:rPr lang="he-IL" dirty="0"/>
              <a:t>לחץ כדי לערוך סגנונות טקסט של תבנית בסיס</a:t>
            </a:r>
          </a:p>
          <a:p>
            <a:pPr lvl="1"/>
            <a:r>
              <a:rPr lang="he-IL" dirty="0"/>
              <a:t>רמה שנייה</a:t>
            </a:r>
          </a:p>
          <a:p>
            <a:pPr lvl="2"/>
            <a:r>
              <a:rPr lang="he-IL" dirty="0"/>
              <a:t>רמה שלישית</a:t>
            </a:r>
          </a:p>
          <a:p>
            <a:pPr lvl="3"/>
            <a:r>
              <a:rPr lang="he-IL" dirty="0"/>
              <a:t>רמה רביעית</a:t>
            </a:r>
          </a:p>
          <a:p>
            <a:pPr lvl="4"/>
            <a:r>
              <a:rPr lang="he-IL" dirty="0"/>
              <a:t>רמה חמישית</a:t>
            </a:r>
            <a:endParaRPr lang="en-US" dirty="0"/>
          </a:p>
        </p:txBody>
      </p:sp>
      <p:sp>
        <p:nvSpPr>
          <p:cNvPr id="4" name="Date Placeholder 3"/>
          <p:cNvSpPr>
            <a:spLocks noGrp="1"/>
          </p:cNvSpPr>
          <p:nvPr>
            <p:ph type="dt" sz="half" idx="2"/>
          </p:nvPr>
        </p:nvSpPr>
        <p:spPr>
          <a:xfrm>
            <a:off x="10244779" y="6218237"/>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12/4/2022</a:t>
            </a:fld>
            <a:endParaRPr lang="en-US"/>
          </a:p>
        </p:txBody>
      </p:sp>
      <p:sp>
        <p:nvSpPr>
          <p:cNvPr id="5" name="Footer Placeholder 4"/>
          <p:cNvSpPr>
            <a:spLocks noGrp="1"/>
          </p:cNvSpPr>
          <p:nvPr>
            <p:ph type="ftr" sz="quarter" idx="3"/>
          </p:nvPr>
        </p:nvSpPr>
        <p:spPr>
          <a:xfrm>
            <a:off x="3219979" y="6218237"/>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1387779" y="6218236"/>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F15528-21DE-4FAA-801E-634DDDAF4B2B}" type="slidenum">
              <a:rPr lang="en-US" smtClean="0"/>
              <a:t>‹#›</a:t>
            </a:fld>
            <a:endParaRPr lang="en-US"/>
          </a:p>
        </p:txBody>
      </p:sp>
      <p:pic>
        <p:nvPicPr>
          <p:cNvPr id="15" name="תמונה 14" descr="תמונה שמכילה וילון, אישה, מקלחת, ישיבה&#10;&#10;התיאור נוצר באופן אוטומטי">
            <a:extLst>
              <a:ext uri="{FF2B5EF4-FFF2-40B4-BE49-F238E27FC236}">
                <a16:creationId xmlns:a16="http://schemas.microsoft.com/office/drawing/2014/main" id="{C1044C74-2C59-4807-9ADF-AF6BA4F81D0A}"/>
              </a:ext>
            </a:extLst>
          </p:cNvPr>
          <p:cNvPicPr>
            <a:picLocks noChangeAspect="1"/>
          </p:cNvPicPr>
          <p:nvPr/>
        </p:nvPicPr>
        <p:blipFill rotWithShape="1">
          <a:blip r:embed="rId5"/>
          <a:srcRect l="35311" r="30747"/>
          <a:stretch/>
        </p:blipFill>
        <p:spPr>
          <a:xfrm>
            <a:off x="406400" y="0"/>
            <a:ext cx="2301456" cy="6858000"/>
          </a:xfrm>
          <a:prstGeom prst="rect">
            <a:avLst/>
          </a:prstGeom>
        </p:spPr>
      </p:pic>
      <p:pic>
        <p:nvPicPr>
          <p:cNvPr id="8" name="תמונה 7" descr="תמונה שמכילה וילון, אישה, מקלחת, ישיבה&#10;&#10;התיאור נוצר באופן אוטומטי">
            <a:extLst>
              <a:ext uri="{FF2B5EF4-FFF2-40B4-BE49-F238E27FC236}">
                <a16:creationId xmlns:a16="http://schemas.microsoft.com/office/drawing/2014/main" id="{1A9DDC69-83BE-4A62-9025-4700BD3454D9}"/>
              </a:ext>
            </a:extLst>
          </p:cNvPr>
          <p:cNvPicPr>
            <a:picLocks noChangeAspect="1"/>
          </p:cNvPicPr>
          <p:nvPr/>
        </p:nvPicPr>
        <p:blipFill rotWithShape="1">
          <a:blip r:embed="rId5"/>
          <a:srcRect l="35311" r="30747"/>
          <a:stretch/>
        </p:blipFill>
        <p:spPr>
          <a:xfrm>
            <a:off x="406400" y="0"/>
            <a:ext cx="2301456" cy="6858000"/>
          </a:xfrm>
          <a:prstGeom prst="rect">
            <a:avLst/>
          </a:prstGeom>
        </p:spPr>
      </p:pic>
    </p:spTree>
    <p:extLst>
      <p:ext uri="{BB962C8B-B14F-4D97-AF65-F5344CB8AC3E}">
        <p14:creationId xmlns:p14="http://schemas.microsoft.com/office/powerpoint/2010/main" val="2971941547"/>
      </p:ext>
    </p:extLst>
  </p:cSld>
  <p:clrMap bg1="dk1" tx1="lt1" bg2="dk2" tx2="lt2" accent1="accent1" accent2="accent2" accent3="accent3" accent4="accent4" accent5="accent5" accent6="accent6" hlink="hlink" folHlink="folHlink"/>
  <p:sldLayoutIdLst>
    <p:sldLayoutId id="2147483682" r:id="rId1"/>
    <p:sldLayoutId id="2147483683" r:id="rId2"/>
    <p:sldLayoutId id="2147483685" r:id="rId3"/>
  </p:sldLayoutIdLst>
  <p:txStyles>
    <p:titleStyle>
      <a:lvl1pPr algn="ctr" defTabSz="457200" rtl="1" eaLnBrk="1" latinLnBrk="0" hangingPunct="1">
        <a:spcBef>
          <a:spcPct val="0"/>
        </a:spcBef>
        <a:buNone/>
        <a:defRPr sz="4000" kern="1200" cap="none">
          <a:ln w="3175" cmpd="sng">
            <a:noFill/>
          </a:ln>
          <a:solidFill>
            <a:schemeClr val="accent1">
              <a:lumMod val="75000"/>
            </a:schemeClr>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85750" indent="-285750" algn="r" defTabSz="457200" rtl="1" eaLnBrk="1" latinLnBrk="0" hangingPunct="1">
        <a:spcBef>
          <a:spcPct val="20000"/>
        </a:spcBef>
        <a:spcAft>
          <a:spcPts val="600"/>
        </a:spcAft>
        <a:buClr>
          <a:schemeClr val="accent1">
            <a:lumMod val="75000"/>
          </a:schemeClr>
        </a:buClr>
        <a:buSzPct val="145000"/>
        <a:buFont typeface="Arial"/>
        <a:buChar char="•"/>
        <a:defRPr sz="2400" kern="1200" cap="none">
          <a:solidFill>
            <a:schemeClr val="accent1">
              <a:lumMod val="75000"/>
            </a:schemeClr>
          </a:solidFill>
          <a:effectLst/>
          <a:latin typeface="+mn-lt"/>
          <a:ea typeface="+mn-ea"/>
          <a:cs typeface="+mn-cs"/>
        </a:defRPr>
      </a:lvl1pPr>
      <a:lvl2pPr marL="742950" indent="-285750" algn="r" defTabSz="457200" rtl="1" eaLnBrk="1" latinLnBrk="0" hangingPunct="1">
        <a:spcBef>
          <a:spcPct val="20000"/>
        </a:spcBef>
        <a:spcAft>
          <a:spcPts val="600"/>
        </a:spcAft>
        <a:buClr>
          <a:schemeClr val="accent1">
            <a:lumMod val="75000"/>
          </a:schemeClr>
        </a:buClr>
        <a:buSzPct val="145000"/>
        <a:buFont typeface="Arial"/>
        <a:buChar char="•"/>
        <a:defRPr sz="2000" kern="1200" cap="none">
          <a:solidFill>
            <a:schemeClr val="accent1">
              <a:lumMod val="75000"/>
            </a:schemeClr>
          </a:solidFill>
          <a:effectLst/>
          <a:latin typeface="+mn-lt"/>
          <a:ea typeface="+mn-ea"/>
          <a:cs typeface="+mn-cs"/>
        </a:defRPr>
      </a:lvl2pPr>
      <a:lvl3pPr marL="1200150" indent="-285750" algn="r" defTabSz="457200" rtl="1" eaLnBrk="1" latinLnBrk="0" hangingPunct="1">
        <a:spcBef>
          <a:spcPct val="20000"/>
        </a:spcBef>
        <a:spcAft>
          <a:spcPts val="600"/>
        </a:spcAft>
        <a:buClr>
          <a:schemeClr val="accent1">
            <a:lumMod val="75000"/>
          </a:schemeClr>
        </a:buClr>
        <a:buSzPct val="145000"/>
        <a:buFont typeface="Arial"/>
        <a:buChar char="•"/>
        <a:defRPr sz="1800" kern="1200" cap="none">
          <a:solidFill>
            <a:schemeClr val="accent1">
              <a:lumMod val="75000"/>
            </a:schemeClr>
          </a:solidFill>
          <a:effectLst/>
          <a:latin typeface="+mn-lt"/>
          <a:ea typeface="+mn-ea"/>
          <a:cs typeface="+mn-cs"/>
        </a:defRPr>
      </a:lvl3pPr>
      <a:lvl4pPr marL="1543050" indent="-171450" algn="r" defTabSz="457200" rtl="1" eaLnBrk="1" latinLnBrk="0" hangingPunct="1">
        <a:spcBef>
          <a:spcPct val="20000"/>
        </a:spcBef>
        <a:spcAft>
          <a:spcPts val="600"/>
        </a:spcAft>
        <a:buClr>
          <a:schemeClr val="accent1">
            <a:lumMod val="75000"/>
          </a:schemeClr>
        </a:buClr>
        <a:buSzPct val="145000"/>
        <a:buFont typeface="Arial"/>
        <a:buChar char="•"/>
        <a:defRPr sz="1600" kern="1200" cap="none">
          <a:solidFill>
            <a:schemeClr val="accent1">
              <a:lumMod val="75000"/>
            </a:schemeClr>
          </a:solidFill>
          <a:effectLst/>
          <a:latin typeface="+mn-lt"/>
          <a:ea typeface="+mn-ea"/>
          <a:cs typeface="+mn-cs"/>
        </a:defRPr>
      </a:lvl4pPr>
      <a:lvl5pPr marL="2000250" indent="-17145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accent1">
              <a:lumMod val="75000"/>
            </a:schemeClr>
          </a:solidFill>
          <a:effectLst/>
          <a:latin typeface="+mn-lt"/>
          <a:ea typeface="+mn-ea"/>
          <a:cs typeface="+mn-cs"/>
        </a:defRPr>
      </a:lvl5pPr>
      <a:lvl6pPr marL="25146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image" Target="../media/image23.png"/><Relationship Id="rId1" Type="http://schemas.openxmlformats.org/officeDocument/2006/relationships/slideLayout" Target="../slideLayouts/slideLayout3.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2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image" Target="../media/image23.png"/><Relationship Id="rId1" Type="http://schemas.openxmlformats.org/officeDocument/2006/relationships/slideLayout" Target="../slideLayouts/slideLayout3.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2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image" Target="../media/image23.png"/><Relationship Id="rId1" Type="http://schemas.openxmlformats.org/officeDocument/2006/relationships/slideLayout" Target="../slideLayouts/slideLayout3.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2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image" Target="../media/image23.png"/><Relationship Id="rId1" Type="http://schemas.openxmlformats.org/officeDocument/2006/relationships/slideLayout" Target="../slideLayouts/slideLayout3.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2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image" Target="../media/image23.png"/><Relationship Id="rId1" Type="http://schemas.openxmlformats.org/officeDocument/2006/relationships/slideLayout" Target="../slideLayouts/slideLayout3.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image" Target="../media/image23.png"/><Relationship Id="rId1" Type="http://schemas.openxmlformats.org/officeDocument/2006/relationships/slideLayout" Target="../slideLayouts/slideLayout3.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31.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4.png"/><Relationship Id="rId7" Type="http://schemas.openxmlformats.org/officeDocument/2006/relationships/image" Target="../media/image29.png"/><Relationship Id="rId12"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3.xml"/><Relationship Id="rId6" Type="http://schemas.openxmlformats.org/officeDocument/2006/relationships/image" Target="../media/image27.png"/><Relationship Id="rId11" Type="http://schemas.openxmlformats.org/officeDocument/2006/relationships/image" Target="../media/image33.png"/><Relationship Id="rId5" Type="http://schemas.openxmlformats.org/officeDocument/2006/relationships/image" Target="../media/image26.png"/><Relationship Id="rId10" Type="http://schemas.openxmlformats.org/officeDocument/2006/relationships/image" Target="../media/image32.png"/><Relationship Id="rId4" Type="http://schemas.openxmlformats.org/officeDocument/2006/relationships/image" Target="../media/image25.png"/><Relationship Id="rId9" Type="http://schemas.openxmlformats.org/officeDocument/2006/relationships/image" Target="../media/image31.png"/></Relationships>
</file>

<file path=ppt/slides/_rels/slide3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4.png"/><Relationship Id="rId7" Type="http://schemas.openxmlformats.org/officeDocument/2006/relationships/image" Target="../media/image29.png"/><Relationship Id="rId12"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3.xml"/><Relationship Id="rId6" Type="http://schemas.openxmlformats.org/officeDocument/2006/relationships/image" Target="../media/image27.png"/><Relationship Id="rId11" Type="http://schemas.openxmlformats.org/officeDocument/2006/relationships/image" Target="../media/image33.png"/><Relationship Id="rId5" Type="http://schemas.openxmlformats.org/officeDocument/2006/relationships/image" Target="../media/image26.png"/><Relationship Id="rId10" Type="http://schemas.openxmlformats.org/officeDocument/2006/relationships/image" Target="../media/image32.png"/><Relationship Id="rId4" Type="http://schemas.openxmlformats.org/officeDocument/2006/relationships/image" Target="../media/image25.png"/><Relationship Id="rId9" Type="http://schemas.openxmlformats.org/officeDocument/2006/relationships/image" Target="../media/image31.png"/></Relationships>
</file>

<file path=ppt/slides/_rels/slide3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4.png"/><Relationship Id="rId7" Type="http://schemas.openxmlformats.org/officeDocument/2006/relationships/image" Target="../media/image29.png"/><Relationship Id="rId12"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3.xml"/><Relationship Id="rId6" Type="http://schemas.openxmlformats.org/officeDocument/2006/relationships/image" Target="../media/image27.png"/><Relationship Id="rId11" Type="http://schemas.openxmlformats.org/officeDocument/2006/relationships/image" Target="../media/image33.png"/><Relationship Id="rId5" Type="http://schemas.openxmlformats.org/officeDocument/2006/relationships/image" Target="../media/image26.png"/><Relationship Id="rId10" Type="http://schemas.openxmlformats.org/officeDocument/2006/relationships/image" Target="../media/image32.png"/><Relationship Id="rId4" Type="http://schemas.openxmlformats.org/officeDocument/2006/relationships/image" Target="../media/image25.png"/><Relationship Id="rId9" Type="http://schemas.openxmlformats.org/officeDocument/2006/relationships/image" Target="../media/image31.png"/></Relationships>
</file>

<file path=ppt/slides/_rels/slide34.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4.png"/><Relationship Id="rId7" Type="http://schemas.openxmlformats.org/officeDocument/2006/relationships/image" Target="../media/image29.png"/><Relationship Id="rId12"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3.xml"/><Relationship Id="rId6" Type="http://schemas.openxmlformats.org/officeDocument/2006/relationships/image" Target="../media/image27.png"/><Relationship Id="rId11" Type="http://schemas.openxmlformats.org/officeDocument/2006/relationships/image" Target="../media/image33.png"/><Relationship Id="rId5" Type="http://schemas.openxmlformats.org/officeDocument/2006/relationships/image" Target="../media/image26.png"/><Relationship Id="rId10" Type="http://schemas.openxmlformats.org/officeDocument/2006/relationships/image" Target="../media/image32.png"/><Relationship Id="rId4" Type="http://schemas.openxmlformats.org/officeDocument/2006/relationships/image" Target="../media/image25.png"/><Relationship Id="rId9" Type="http://schemas.openxmlformats.org/officeDocument/2006/relationships/image" Target="../media/image31.png"/></Relationships>
</file>

<file path=ppt/slides/_rels/slide35.xml.rels><?xml version="1.0" encoding="UTF-8" standalone="yes"?>
<Relationships xmlns="http://schemas.openxmlformats.org/package/2006/relationships"><Relationship Id="rId8" Type="http://schemas.openxmlformats.org/officeDocument/2006/relationships/hyperlink" Target="http://tutorials.jenkov.com/java-util-concurrent/blockingdeque.html" TargetMode="External"/><Relationship Id="rId13" Type="http://schemas.openxmlformats.org/officeDocument/2006/relationships/hyperlink" Target="http://tutorials.jenkov.com/java-util-concurrent/cyclicbarrier.html" TargetMode="External"/><Relationship Id="rId18" Type="http://schemas.openxmlformats.org/officeDocument/2006/relationships/hyperlink" Target="http://tutorials.jenkov.com/java-util-concurrent/java-future.html" TargetMode="External"/><Relationship Id="rId26" Type="http://schemas.openxmlformats.org/officeDocument/2006/relationships/hyperlink" Target="http://tutorials.jenkov.com/java-util-concurrent/atomicreference.html" TargetMode="External"/><Relationship Id="rId3" Type="http://schemas.openxmlformats.org/officeDocument/2006/relationships/hyperlink" Target="http://tutorials.jenkov.com/java-util-concurrent/arrayblockingqueue.html" TargetMode="External"/><Relationship Id="rId21" Type="http://schemas.openxmlformats.org/officeDocument/2006/relationships/hyperlink" Target="http://tutorials.jenkov.com/java-util-concurrent/java-fork-and-join-forkjoinpool.html" TargetMode="External"/><Relationship Id="rId7" Type="http://schemas.openxmlformats.org/officeDocument/2006/relationships/hyperlink" Target="http://tutorials.jenkov.com/java-util-concurrent/synchronousqueue.html" TargetMode="External"/><Relationship Id="rId12" Type="http://schemas.openxmlformats.org/officeDocument/2006/relationships/hyperlink" Target="http://tutorials.jenkov.com/java-util-concurrent/countdownlatch.html" TargetMode="External"/><Relationship Id="rId17" Type="http://schemas.openxmlformats.org/officeDocument/2006/relationships/hyperlink" Target="http://tutorials.jenkov.com/java-util-concurrent/java-callable.html" TargetMode="External"/><Relationship Id="rId25" Type="http://schemas.openxmlformats.org/officeDocument/2006/relationships/hyperlink" Target="http://tutorials.jenkov.com/java-util-concurrent/atomiclong.html" TargetMode="External"/><Relationship Id="rId2" Type="http://schemas.openxmlformats.org/officeDocument/2006/relationships/hyperlink" Target="http://tutorials.jenkov.com/java-util-concurrent/blockingqueue.html" TargetMode="External"/><Relationship Id="rId16" Type="http://schemas.openxmlformats.org/officeDocument/2006/relationships/hyperlink" Target="http://tutorials.jenkov.com/java-util-concurrent/executorservice.html" TargetMode="External"/><Relationship Id="rId20" Type="http://schemas.openxmlformats.org/officeDocument/2006/relationships/hyperlink" Target="http://tutorials.jenkov.com/java-util-concurrent/scheduledexecutorservice.html" TargetMode="External"/><Relationship Id="rId29" Type="http://schemas.openxmlformats.org/officeDocument/2006/relationships/hyperlink" Target="http://tutorials.jenkov.com/java-util-concurrent/atomiclongarray.html" TargetMode="External"/><Relationship Id="rId1" Type="http://schemas.openxmlformats.org/officeDocument/2006/relationships/slideLayout" Target="../slideLayouts/slideLayout3.xml"/><Relationship Id="rId6" Type="http://schemas.openxmlformats.org/officeDocument/2006/relationships/hyperlink" Target="http://tutorials.jenkov.com/java-util-concurrent/priorityblockingqueue.html" TargetMode="External"/><Relationship Id="rId11" Type="http://schemas.openxmlformats.org/officeDocument/2006/relationships/hyperlink" Target="http://tutorials.jenkov.com/java-util-concurrent/concurrentnavigablemap.html" TargetMode="External"/><Relationship Id="rId24" Type="http://schemas.openxmlformats.org/officeDocument/2006/relationships/hyperlink" Target="http://tutorials.jenkov.com/java-util-concurrent/atomicinteger.html" TargetMode="External"/><Relationship Id="rId5" Type="http://schemas.openxmlformats.org/officeDocument/2006/relationships/hyperlink" Target="http://tutorials.jenkov.com/java-util-concurrent/linkedblockingqueue.html" TargetMode="External"/><Relationship Id="rId15" Type="http://schemas.openxmlformats.org/officeDocument/2006/relationships/hyperlink" Target="http://tutorials.jenkov.com/java-util-concurrent/semaphore.html" TargetMode="External"/><Relationship Id="rId23" Type="http://schemas.openxmlformats.org/officeDocument/2006/relationships/hyperlink" Target="http://tutorials.jenkov.com/java-util-concurrent/readwritelock.html" TargetMode="External"/><Relationship Id="rId28" Type="http://schemas.openxmlformats.org/officeDocument/2006/relationships/hyperlink" Target="http://tutorials.jenkov.com/java-util-concurrent/atomicintegerarray.html" TargetMode="External"/><Relationship Id="rId10" Type="http://schemas.openxmlformats.org/officeDocument/2006/relationships/hyperlink" Target="http://tutorials.jenkov.com/java-util-concurrent/concurrentmap.html" TargetMode="External"/><Relationship Id="rId19" Type="http://schemas.openxmlformats.org/officeDocument/2006/relationships/hyperlink" Target="http://tutorials.jenkov.com/java-util-concurrent/threadpoolexecutor.html" TargetMode="External"/><Relationship Id="rId4" Type="http://schemas.openxmlformats.org/officeDocument/2006/relationships/hyperlink" Target="http://tutorials.jenkov.com/java-util-concurrent/delayqueue.html" TargetMode="External"/><Relationship Id="rId9" Type="http://schemas.openxmlformats.org/officeDocument/2006/relationships/hyperlink" Target="http://tutorials.jenkov.com/java-util-concurrent/linkedblockingdeque.html" TargetMode="External"/><Relationship Id="rId14" Type="http://schemas.openxmlformats.org/officeDocument/2006/relationships/hyperlink" Target="http://tutorials.jenkov.com/java-util-concurrent/exchanger.html" TargetMode="External"/><Relationship Id="rId22" Type="http://schemas.openxmlformats.org/officeDocument/2006/relationships/hyperlink" Target="http://tutorials.jenkov.com/java-util-concurrent/lock.html" TargetMode="External"/><Relationship Id="rId27" Type="http://schemas.openxmlformats.org/officeDocument/2006/relationships/hyperlink" Target="http://tutorials.jenkov.com/java-util-concurrent/atomicstampedreference.html" TargetMode="External"/><Relationship Id="rId30" Type="http://schemas.openxmlformats.org/officeDocument/2006/relationships/hyperlink" Target="http://tutorials.jenkov.com/java-util-concurrent/atomicreferencearray.html"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tutorials.jenkov.com/java-util-concurrent/index.html" TargetMode="External"/><Relationship Id="rId2" Type="http://schemas.openxmlformats.org/officeDocument/2006/relationships/hyperlink" Target="https://www.geeksforgeeks.org/daemon-thread-java/?ref=lbp" TargetMode="External"/><Relationship Id="rId1" Type="http://schemas.openxmlformats.org/officeDocument/2006/relationships/slideLayout" Target="../slideLayouts/slideLayout3.xml"/><Relationship Id="rId4" Type="http://schemas.openxmlformats.org/officeDocument/2006/relationships/hyperlink" Target="https://www.slideshare.net/alexmiller/java-concurrency-idioms"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ED88D9C-0F44-46A0-B7FD-564B02C1E737}"/>
              </a:ext>
            </a:extLst>
          </p:cNvPr>
          <p:cNvSpPr>
            <a:spLocks noGrp="1"/>
          </p:cNvSpPr>
          <p:nvPr>
            <p:ph type="ctrTitle"/>
          </p:nvPr>
        </p:nvSpPr>
        <p:spPr/>
        <p:txBody>
          <a:bodyPr>
            <a:normAutofit fontScale="90000"/>
          </a:bodyPr>
          <a:lstStyle/>
          <a:p>
            <a:br>
              <a:rPr lang="he-IL" dirty="0"/>
            </a:br>
            <a:br>
              <a:rPr lang="he-IL" dirty="0"/>
            </a:br>
            <a:r>
              <a:rPr lang="he-IL" dirty="0"/>
              <a:t>תכנות מונחה עצמים </a:t>
            </a:r>
            <a:br>
              <a:rPr lang="he-IL" dirty="0"/>
            </a:br>
            <a:r>
              <a:rPr lang="he-IL" dirty="0"/>
              <a:t>תרגול</a:t>
            </a:r>
            <a:r>
              <a:rPr lang="en-US" dirty="0"/>
              <a:t>  </a:t>
            </a:r>
            <a:r>
              <a:rPr lang="he-IL" dirty="0"/>
              <a:t> 7</a:t>
            </a:r>
            <a:r>
              <a:rPr lang="en-US" dirty="0"/>
              <a:t> </a:t>
            </a:r>
            <a:endParaRPr lang="he-IL" dirty="0"/>
          </a:p>
        </p:txBody>
      </p:sp>
      <p:sp>
        <p:nvSpPr>
          <p:cNvPr id="6" name="תיבת טקסט 5">
            <a:extLst>
              <a:ext uri="{FF2B5EF4-FFF2-40B4-BE49-F238E27FC236}">
                <a16:creationId xmlns:a16="http://schemas.microsoft.com/office/drawing/2014/main" id="{F38CEE80-8F5B-3D15-96D3-176BCC7BAE49}"/>
              </a:ext>
            </a:extLst>
          </p:cNvPr>
          <p:cNvSpPr txBox="1"/>
          <p:nvPr/>
        </p:nvSpPr>
        <p:spPr>
          <a:xfrm>
            <a:off x="6360243" y="4648200"/>
            <a:ext cx="5105399" cy="646331"/>
          </a:xfrm>
          <a:prstGeom prst="rect">
            <a:avLst/>
          </a:prstGeom>
          <a:noFill/>
        </p:spPr>
        <p:txBody>
          <a:bodyPr wrap="square" rtlCol="0">
            <a:spAutoFit/>
          </a:bodyPr>
          <a:lstStyle/>
          <a:p>
            <a:pPr algn="r"/>
            <a:r>
              <a:rPr lang="en-US" dirty="0"/>
              <a:t>Netanel.levine@msmail.ariel.ac.il </a:t>
            </a:r>
            <a:r>
              <a:rPr lang="he-IL" dirty="0"/>
              <a:t>מייל:</a:t>
            </a:r>
          </a:p>
          <a:p>
            <a:pPr algn="r"/>
            <a:r>
              <a:rPr lang="he-IL" dirty="0"/>
              <a:t>נערך ע"י: נתנאל לוין</a:t>
            </a:r>
            <a:endParaRPr lang="en-IL" dirty="0"/>
          </a:p>
        </p:txBody>
      </p:sp>
    </p:spTree>
    <p:extLst>
      <p:ext uri="{BB962C8B-B14F-4D97-AF65-F5344CB8AC3E}">
        <p14:creationId xmlns:p14="http://schemas.microsoft.com/office/powerpoint/2010/main" val="53782812"/>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E9A31-7BC0-48EA-958B-3CF5C3CF846B}"/>
              </a:ext>
            </a:extLst>
          </p:cNvPr>
          <p:cNvSpPr>
            <a:spLocks noGrp="1"/>
          </p:cNvSpPr>
          <p:nvPr>
            <p:ph type="ctrTitle"/>
          </p:nvPr>
        </p:nvSpPr>
        <p:spPr>
          <a:xfrm>
            <a:off x="756310" y="300625"/>
            <a:ext cx="10679379" cy="1231106"/>
          </a:xfrm>
        </p:spPr>
        <p:txBody>
          <a:bodyPr/>
          <a:lstStyle/>
          <a:p>
            <a:r>
              <a:rPr lang="en-US" sz="4000" dirty="0">
                <a:solidFill>
                  <a:schemeClr val="accent1">
                    <a:lumMod val="75000"/>
                  </a:schemeClr>
                </a:solidFill>
                <a:latin typeface="Trebuchet MS"/>
                <a:cs typeface="Trebuchet MS"/>
              </a:rPr>
              <a:t>Java - Multithreading</a:t>
            </a:r>
            <a:br>
              <a:rPr lang="en-US" sz="4000" dirty="0">
                <a:solidFill>
                  <a:schemeClr val="accent1">
                    <a:lumMod val="75000"/>
                  </a:schemeClr>
                </a:solidFill>
                <a:latin typeface="Trebuchet MS"/>
                <a:cs typeface="Trebuchet MS"/>
              </a:rPr>
            </a:br>
            <a:endParaRPr lang="en-US" dirty="0"/>
          </a:p>
        </p:txBody>
      </p:sp>
      <p:pic>
        <p:nvPicPr>
          <p:cNvPr id="5" name="Picture 2" descr="Multithreading with signals | Thread synchronization Part III – AC's Notes">
            <a:extLst>
              <a:ext uri="{FF2B5EF4-FFF2-40B4-BE49-F238E27FC236}">
                <a16:creationId xmlns:a16="http://schemas.microsoft.com/office/drawing/2014/main" id="{006E3DA6-76DF-4F77-81F7-6E69DD6D18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1066800"/>
            <a:ext cx="7924800" cy="5545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1596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717" y="0"/>
            <a:ext cx="8305483" cy="566822"/>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Java - Multithreading</a:t>
            </a:r>
            <a:endParaRPr sz="36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3048000" y="574040"/>
            <a:ext cx="8561705" cy="2464777"/>
          </a:xfrm>
          <a:prstGeom prst="rect">
            <a:avLst/>
          </a:prstGeom>
        </p:spPr>
        <p:txBody>
          <a:bodyPr vert="horz" wrap="square" lIns="0" tIns="12700" rIns="0" bIns="0" rtlCol="0">
            <a:spAutoFit/>
          </a:bodyPr>
          <a:lstStyle/>
          <a:p>
            <a:pPr marL="355600" marR="5080" indent="-342900">
              <a:spcBef>
                <a:spcPts val="100"/>
              </a:spcBef>
            </a:pPr>
            <a:r>
              <a:rPr lang="en-US" sz="1200" b="1" dirty="0">
                <a:latin typeface="Arial Black" panose="020B0A04020102020204" pitchFamily="34" charset="0"/>
                <a:cs typeface="Arial"/>
              </a:rPr>
              <a:t>Java is a multi-threaded programming language which means we can develop multi-threaded program using Java. A multi-threaded program contains two or more parts that can run concurrently and each part can handle a different task at the same time making optimal use of the available resources specially when your computer has multiple CPUs.</a:t>
            </a: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latin typeface="Arial Black" panose="020B0A04020102020204" pitchFamily="34" charset="0"/>
                <a:cs typeface="Arial"/>
              </a:rPr>
              <a:t>By definition, multitasking is when multiple processes share common processing resources such as a CPU. Multi-threading extends the idea of multitasking into applications where you can subdivide specific operations within a single application into individual threads. Each of the threads can run in parallel. The OS divides processing time not only among different applications, but also among each thread within an application.</a:t>
            </a: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latin typeface="Arial Black" panose="020B0A04020102020204" pitchFamily="34" charset="0"/>
                <a:cs typeface="Arial"/>
              </a:rPr>
              <a:t>Multi-threading enables you to write in a way where multiple activities can proceed concurrently in the same program.</a:t>
            </a:r>
          </a:p>
        </p:txBody>
      </p:sp>
      <p:pic>
        <p:nvPicPr>
          <p:cNvPr id="1026" name="Picture 2" descr="Java Thread State Diagram – bitstechnotes">
            <a:extLst>
              <a:ext uri="{FF2B5EF4-FFF2-40B4-BE49-F238E27FC236}">
                <a16:creationId xmlns:a16="http://schemas.microsoft.com/office/drawing/2014/main" id="{2C9CF87F-DB78-469D-B6B2-B357E3D2DC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3051928"/>
            <a:ext cx="7239000" cy="3806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4619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Create a Thread by Implementing a Runnable Interface</a:t>
            </a:r>
            <a:endParaRPr sz="24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3048000" y="838200"/>
            <a:ext cx="8561705" cy="4280659"/>
          </a:xfrm>
          <a:prstGeom prst="rect">
            <a:avLst/>
          </a:prstGeom>
        </p:spPr>
        <p:txBody>
          <a:bodyPr vert="horz" wrap="square" lIns="0" tIns="12700" rIns="0" bIns="0" rtlCol="0">
            <a:spAutoFit/>
          </a:bodyPr>
          <a:lstStyle/>
          <a:p>
            <a:pPr marL="355600" marR="5080" indent="-342900">
              <a:spcBef>
                <a:spcPts val="100"/>
              </a:spcBef>
            </a:pPr>
            <a:r>
              <a:rPr lang="en-US" sz="1200" b="1" dirty="0">
                <a:latin typeface="Arial Black" panose="020B0A04020102020204" pitchFamily="34" charset="0"/>
                <a:cs typeface="Arial"/>
              </a:rPr>
              <a:t>If your class is intended to be executed as a thread then you can achieve this by implementing a Runnable interface. You will need to follow three basic steps −</a:t>
            </a: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latin typeface="Arial Black" panose="020B0A04020102020204" pitchFamily="34" charset="0"/>
                <a:cs typeface="Arial"/>
              </a:rPr>
              <a:t>Step 1</a:t>
            </a:r>
          </a:p>
          <a:p>
            <a:pPr marL="355600" marR="5080" indent="-342900">
              <a:spcBef>
                <a:spcPts val="100"/>
              </a:spcBef>
            </a:pPr>
            <a:r>
              <a:rPr lang="en-US" sz="1200" b="1" dirty="0">
                <a:latin typeface="Arial Black" panose="020B0A04020102020204" pitchFamily="34" charset="0"/>
                <a:cs typeface="Arial"/>
              </a:rPr>
              <a:t>As a first step, you need to implement a run() method provided by a Runnable interface. This method provides an entry point for the thread and you will put your complete business logic inside this method. Following is a simple syntax of the run() method −</a:t>
            </a: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solidFill>
                  <a:schemeClr val="accent3">
                    <a:lumMod val="75000"/>
                  </a:schemeClr>
                </a:solidFill>
                <a:latin typeface="Arial Black" panose="020B0A04020102020204" pitchFamily="34" charset="0"/>
                <a:cs typeface="Arial"/>
              </a:rPr>
              <a:t>public void </a:t>
            </a:r>
            <a:r>
              <a:rPr lang="en-US" sz="1200" b="1" dirty="0">
                <a:latin typeface="Arial Black" panose="020B0A04020102020204" pitchFamily="34" charset="0"/>
                <a:cs typeface="Arial"/>
              </a:rPr>
              <a:t>run( )</a:t>
            </a:r>
            <a:r>
              <a:rPr lang="he-IL" sz="1200" b="1" dirty="0">
                <a:latin typeface="Arial Black" panose="020B0A04020102020204" pitchFamily="34" charset="0"/>
                <a:cs typeface="Arial"/>
              </a:rPr>
              <a:t>;</a:t>
            </a:r>
            <a:endParaRPr lang="en-US" sz="1200" b="1" dirty="0">
              <a:latin typeface="Arial Black" panose="020B0A04020102020204" pitchFamily="34" charset="0"/>
              <a:cs typeface="Arial"/>
            </a:endParaRPr>
          </a:p>
          <a:p>
            <a:pPr marL="355600" marR="5080" indent="-342900">
              <a:spcBef>
                <a:spcPts val="100"/>
              </a:spcBef>
            </a:pPr>
            <a:endParaRPr lang="he-IL" sz="1200" b="1" dirty="0">
              <a:latin typeface="Arial Black" panose="020B0A04020102020204" pitchFamily="34" charset="0"/>
              <a:cs typeface="Arial"/>
            </a:endParaRPr>
          </a:p>
          <a:p>
            <a:pPr marL="355600" marR="5080" indent="-342900">
              <a:spcBef>
                <a:spcPts val="100"/>
              </a:spcBef>
            </a:pPr>
            <a:r>
              <a:rPr lang="en-US" sz="1200" b="1" dirty="0">
                <a:latin typeface="Arial Black" panose="020B0A04020102020204" pitchFamily="34" charset="0"/>
                <a:cs typeface="Arial"/>
              </a:rPr>
              <a:t>Step 2</a:t>
            </a:r>
          </a:p>
          <a:p>
            <a:pPr marL="355600" marR="5080" indent="-342900">
              <a:spcBef>
                <a:spcPts val="100"/>
              </a:spcBef>
            </a:pPr>
            <a:r>
              <a:rPr lang="en-US" sz="1200" b="1" dirty="0">
                <a:latin typeface="Arial Black" panose="020B0A04020102020204" pitchFamily="34" charset="0"/>
                <a:cs typeface="Arial"/>
              </a:rPr>
              <a:t>As a second step, you will instantiate a Thread object using the following constructor −</a:t>
            </a: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latin typeface="Arial Black" panose="020B0A04020102020204" pitchFamily="34" charset="0"/>
                <a:cs typeface="Arial"/>
              </a:rPr>
              <a:t>Thread(Runnable </a:t>
            </a:r>
            <a:r>
              <a:rPr lang="en-US" sz="1200" b="1" dirty="0" err="1">
                <a:latin typeface="Arial Black" panose="020B0A04020102020204" pitchFamily="34" charset="0"/>
                <a:cs typeface="Arial"/>
              </a:rPr>
              <a:t>threadObj</a:t>
            </a:r>
            <a:r>
              <a:rPr lang="en-US" sz="1200" b="1" dirty="0">
                <a:latin typeface="Arial Black" panose="020B0A04020102020204" pitchFamily="34" charset="0"/>
                <a:cs typeface="Arial"/>
              </a:rPr>
              <a:t>, String </a:t>
            </a:r>
            <a:r>
              <a:rPr lang="en-US" sz="1200" b="1" dirty="0" err="1">
                <a:latin typeface="Arial Black" panose="020B0A04020102020204" pitchFamily="34" charset="0"/>
                <a:cs typeface="Arial"/>
              </a:rPr>
              <a:t>threadName</a:t>
            </a:r>
            <a:r>
              <a:rPr lang="en-US" sz="1200" b="1" dirty="0">
                <a:latin typeface="Arial Black" panose="020B0A04020102020204" pitchFamily="34" charset="0"/>
                <a:cs typeface="Arial"/>
              </a:rPr>
              <a:t>);</a:t>
            </a:r>
          </a:p>
          <a:p>
            <a:pPr marL="355600" marR="5080" indent="-342900">
              <a:spcBef>
                <a:spcPts val="100"/>
              </a:spcBef>
            </a:pPr>
            <a:r>
              <a:rPr lang="en-US" sz="1200" b="1" dirty="0">
                <a:latin typeface="Arial Black" panose="020B0A04020102020204" pitchFamily="34" charset="0"/>
                <a:cs typeface="Arial"/>
              </a:rPr>
              <a:t>Where, </a:t>
            </a:r>
            <a:r>
              <a:rPr lang="en-US" sz="1200" b="1" dirty="0" err="1">
                <a:latin typeface="Arial Black" panose="020B0A04020102020204" pitchFamily="34" charset="0"/>
                <a:cs typeface="Arial"/>
              </a:rPr>
              <a:t>threadObj</a:t>
            </a:r>
            <a:r>
              <a:rPr lang="en-US" sz="1200" b="1" dirty="0">
                <a:latin typeface="Arial Black" panose="020B0A04020102020204" pitchFamily="34" charset="0"/>
                <a:cs typeface="Arial"/>
              </a:rPr>
              <a:t> is an instance of a class that implements the Runnable interface and </a:t>
            </a:r>
            <a:r>
              <a:rPr lang="en-US" sz="1200" b="1" dirty="0" err="1">
                <a:latin typeface="Arial Black" panose="020B0A04020102020204" pitchFamily="34" charset="0"/>
                <a:cs typeface="Arial"/>
              </a:rPr>
              <a:t>threadName</a:t>
            </a:r>
            <a:r>
              <a:rPr lang="en-US" sz="1200" b="1" dirty="0">
                <a:latin typeface="Arial Black" panose="020B0A04020102020204" pitchFamily="34" charset="0"/>
                <a:cs typeface="Arial"/>
              </a:rPr>
              <a:t> is the name given to the new thread.</a:t>
            </a: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latin typeface="Arial Black" panose="020B0A04020102020204" pitchFamily="34" charset="0"/>
                <a:cs typeface="Arial"/>
              </a:rPr>
              <a:t>Step 3</a:t>
            </a:r>
          </a:p>
          <a:p>
            <a:pPr marL="355600" marR="5080" indent="-342900">
              <a:spcBef>
                <a:spcPts val="100"/>
              </a:spcBef>
            </a:pPr>
            <a:r>
              <a:rPr lang="en-US" sz="1200" b="1" dirty="0">
                <a:latin typeface="Arial Black" panose="020B0A04020102020204" pitchFamily="34" charset="0"/>
                <a:cs typeface="Arial"/>
              </a:rPr>
              <a:t>Once a Thread object is created, you can start it by calling start() method, which executes a call to run( ) method. Following is a simple syntax of start() method −</a:t>
            </a: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solidFill>
                  <a:schemeClr val="accent3">
                    <a:lumMod val="75000"/>
                  </a:schemeClr>
                </a:solidFill>
                <a:latin typeface="Arial Black" panose="020B0A04020102020204" pitchFamily="34" charset="0"/>
                <a:cs typeface="Arial"/>
              </a:rPr>
              <a:t>void</a:t>
            </a:r>
            <a:r>
              <a:rPr lang="en-US" sz="1200" b="1" dirty="0">
                <a:latin typeface="Arial Black" panose="020B0A04020102020204" pitchFamily="34" charset="0"/>
                <a:cs typeface="Arial"/>
              </a:rPr>
              <a:t> start();</a:t>
            </a:r>
          </a:p>
        </p:txBody>
      </p:sp>
    </p:spTree>
    <p:extLst>
      <p:ext uri="{BB962C8B-B14F-4D97-AF65-F5344CB8AC3E}">
        <p14:creationId xmlns:p14="http://schemas.microsoft.com/office/powerpoint/2010/main" val="236789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Create a Thread by Implementing a Runnable Interface</a:t>
            </a:r>
            <a:r>
              <a:rPr lang="he-IL" sz="2400" dirty="0">
                <a:solidFill>
                  <a:schemeClr val="accent1">
                    <a:lumMod val="75000"/>
                  </a:schemeClr>
                </a:solidFill>
                <a:latin typeface="Trebuchet MS"/>
                <a:cs typeface="Trebuchet MS"/>
              </a:rPr>
              <a:t> </a:t>
            </a:r>
            <a:r>
              <a:rPr lang="he-IL" sz="2400" dirty="0" err="1">
                <a:solidFill>
                  <a:schemeClr val="accent1">
                    <a:lumMod val="75000"/>
                  </a:schemeClr>
                </a:solidFill>
                <a:latin typeface="Trebuchet MS"/>
                <a:cs typeface="Trebuchet MS"/>
              </a:rPr>
              <a:t>example</a:t>
            </a:r>
            <a:endParaRPr sz="2400" dirty="0">
              <a:solidFill>
                <a:schemeClr val="accent1">
                  <a:lumMod val="75000"/>
                </a:schemeClr>
              </a:solidFill>
              <a:latin typeface="Trebuchet MS"/>
              <a:cs typeface="Trebuchet MS"/>
            </a:endParaRPr>
          </a:p>
        </p:txBody>
      </p:sp>
      <p:pic>
        <p:nvPicPr>
          <p:cNvPr id="3" name="Picture 2">
            <a:extLst>
              <a:ext uri="{FF2B5EF4-FFF2-40B4-BE49-F238E27FC236}">
                <a16:creationId xmlns:a16="http://schemas.microsoft.com/office/drawing/2014/main" id="{526343A3-EF87-4AF2-AE9C-A1D0F8ECFBE8}"/>
              </a:ext>
            </a:extLst>
          </p:cNvPr>
          <p:cNvPicPr>
            <a:picLocks noChangeAspect="1"/>
          </p:cNvPicPr>
          <p:nvPr/>
        </p:nvPicPr>
        <p:blipFill rotWithShape="1">
          <a:blip r:embed="rId2"/>
          <a:srcRect t="8450"/>
          <a:stretch/>
        </p:blipFill>
        <p:spPr>
          <a:xfrm>
            <a:off x="2971800" y="693406"/>
            <a:ext cx="4629365" cy="5948856"/>
          </a:xfrm>
          <a:prstGeom prst="rect">
            <a:avLst/>
          </a:prstGeom>
        </p:spPr>
      </p:pic>
    </p:spTree>
    <p:extLst>
      <p:ext uri="{BB962C8B-B14F-4D97-AF65-F5344CB8AC3E}">
        <p14:creationId xmlns:p14="http://schemas.microsoft.com/office/powerpoint/2010/main" val="886836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764312"/>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Create a Thread by </a:t>
            </a:r>
            <a:r>
              <a:rPr lang="en-US" sz="2400" dirty="0" err="1">
                <a:solidFill>
                  <a:schemeClr val="accent1">
                    <a:lumMod val="75000"/>
                  </a:schemeClr>
                </a:solidFill>
                <a:latin typeface="Trebuchet MS"/>
                <a:cs typeface="Trebuchet MS"/>
              </a:rPr>
              <a:t>by</a:t>
            </a:r>
            <a:r>
              <a:rPr lang="en-US" sz="2400" dirty="0">
                <a:solidFill>
                  <a:schemeClr val="accent1">
                    <a:lumMod val="75000"/>
                  </a:schemeClr>
                </a:solidFill>
                <a:latin typeface="Trebuchet MS"/>
                <a:cs typeface="Trebuchet MS"/>
              </a:rPr>
              <a:t> Extending a Thread Class</a:t>
            </a:r>
          </a:p>
          <a:p>
            <a:pPr marL="12700">
              <a:lnSpc>
                <a:spcPct val="100000"/>
              </a:lnSpc>
              <a:spcBef>
                <a:spcPts val="100"/>
              </a:spcBef>
            </a:pPr>
            <a:endParaRPr sz="24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3048000" y="990600"/>
            <a:ext cx="8561705" cy="3095719"/>
          </a:xfrm>
          <a:prstGeom prst="rect">
            <a:avLst/>
          </a:prstGeom>
        </p:spPr>
        <p:txBody>
          <a:bodyPr vert="horz" wrap="square" lIns="0" tIns="12700" rIns="0" bIns="0" rtlCol="0">
            <a:spAutoFit/>
          </a:bodyPr>
          <a:lstStyle/>
          <a:p>
            <a:pPr marL="355600" marR="5080" indent="-342900">
              <a:spcBef>
                <a:spcPts val="100"/>
              </a:spcBef>
            </a:pPr>
            <a:r>
              <a:rPr lang="en-US" sz="1200" b="1" dirty="0">
                <a:latin typeface="Arial Black" panose="020B0A04020102020204" pitchFamily="34" charset="0"/>
                <a:cs typeface="Arial"/>
              </a:rPr>
              <a:t>Create a Thread by Extending a Thread Class</a:t>
            </a:r>
          </a:p>
          <a:p>
            <a:pPr marL="355600" marR="5080" indent="-342900">
              <a:spcBef>
                <a:spcPts val="100"/>
              </a:spcBef>
            </a:pPr>
            <a:r>
              <a:rPr lang="en-US" sz="1200" b="1" dirty="0">
                <a:latin typeface="Arial Black" panose="020B0A04020102020204" pitchFamily="34" charset="0"/>
                <a:cs typeface="Arial"/>
              </a:rPr>
              <a:t>The second way to create a thread is to create a new class that extends Thread class using the following two simple steps. This approach provides more flexibility in handling multiple threads created using available methods in Thread class.</a:t>
            </a: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latin typeface="Arial Black" panose="020B0A04020102020204" pitchFamily="34" charset="0"/>
                <a:cs typeface="Arial"/>
              </a:rPr>
              <a:t>Step 1</a:t>
            </a:r>
          </a:p>
          <a:p>
            <a:pPr marL="355600" marR="5080" indent="-342900">
              <a:spcBef>
                <a:spcPts val="100"/>
              </a:spcBef>
            </a:pPr>
            <a:r>
              <a:rPr lang="en-US" sz="1200" b="1" dirty="0">
                <a:latin typeface="Arial Black" panose="020B0A04020102020204" pitchFamily="34" charset="0"/>
                <a:cs typeface="Arial"/>
              </a:rPr>
              <a:t>You will need to override run( ) method available in Thread class. This method provides an entry point for the thread and you will put your complete business logic inside this method. Following is a simple syntax of run() method −</a:t>
            </a: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solidFill>
                  <a:schemeClr val="accent3">
                    <a:lumMod val="75000"/>
                  </a:schemeClr>
                </a:solidFill>
                <a:latin typeface="Arial Black" panose="020B0A04020102020204" pitchFamily="34" charset="0"/>
                <a:cs typeface="Arial"/>
              </a:rPr>
              <a:t>public</a:t>
            </a:r>
            <a:r>
              <a:rPr lang="en-US" sz="1200" b="1" dirty="0">
                <a:latin typeface="Arial Black" panose="020B0A04020102020204" pitchFamily="34" charset="0"/>
                <a:cs typeface="Arial"/>
              </a:rPr>
              <a:t> void run( )</a:t>
            </a:r>
          </a:p>
          <a:p>
            <a:pPr marL="355600" marR="5080" indent="-342900">
              <a:spcBef>
                <a:spcPts val="100"/>
              </a:spcBef>
            </a:pPr>
            <a:r>
              <a:rPr lang="en-US" sz="1200" b="1" dirty="0">
                <a:latin typeface="Arial Black" panose="020B0A04020102020204" pitchFamily="34" charset="0"/>
                <a:cs typeface="Arial"/>
              </a:rPr>
              <a:t>Step 2</a:t>
            </a:r>
          </a:p>
          <a:p>
            <a:pPr marL="355600" marR="5080" indent="-342900">
              <a:spcBef>
                <a:spcPts val="100"/>
              </a:spcBef>
            </a:pPr>
            <a:r>
              <a:rPr lang="en-US" sz="1200" b="1" dirty="0">
                <a:latin typeface="Arial Black" panose="020B0A04020102020204" pitchFamily="34" charset="0"/>
                <a:cs typeface="Arial"/>
              </a:rPr>
              <a:t>Once Thread object is created, you can start it by calling start() method, which executes a call to run( ) method. Following is a simple syntax of start() method −</a:t>
            </a: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solidFill>
                  <a:schemeClr val="accent3">
                    <a:lumMod val="75000"/>
                  </a:schemeClr>
                </a:solidFill>
                <a:latin typeface="Arial Black" panose="020B0A04020102020204" pitchFamily="34" charset="0"/>
                <a:cs typeface="Arial"/>
              </a:rPr>
              <a:t>void</a:t>
            </a:r>
            <a:r>
              <a:rPr lang="en-US" sz="1200" b="1" dirty="0">
                <a:latin typeface="Arial Black" panose="020B0A04020102020204" pitchFamily="34" charset="0"/>
                <a:cs typeface="Arial"/>
              </a:rPr>
              <a:t> start( );</a:t>
            </a:r>
          </a:p>
        </p:txBody>
      </p:sp>
    </p:spTree>
    <p:extLst>
      <p:ext uri="{BB962C8B-B14F-4D97-AF65-F5344CB8AC3E}">
        <p14:creationId xmlns:p14="http://schemas.microsoft.com/office/powerpoint/2010/main" val="1133849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764312"/>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Create a Thread by </a:t>
            </a:r>
            <a:r>
              <a:rPr lang="en-US" sz="2400" dirty="0" err="1">
                <a:solidFill>
                  <a:schemeClr val="accent1">
                    <a:lumMod val="75000"/>
                  </a:schemeClr>
                </a:solidFill>
                <a:latin typeface="Trebuchet MS"/>
                <a:cs typeface="Trebuchet MS"/>
              </a:rPr>
              <a:t>by</a:t>
            </a:r>
            <a:r>
              <a:rPr lang="en-US" sz="2400" dirty="0">
                <a:solidFill>
                  <a:schemeClr val="accent1">
                    <a:lumMod val="75000"/>
                  </a:schemeClr>
                </a:solidFill>
                <a:latin typeface="Trebuchet MS"/>
                <a:cs typeface="Trebuchet MS"/>
              </a:rPr>
              <a:t> Extending a Thread Class</a:t>
            </a:r>
            <a:r>
              <a:rPr lang="he-IL" sz="2400" dirty="0">
                <a:solidFill>
                  <a:schemeClr val="accent1">
                    <a:lumMod val="75000"/>
                  </a:schemeClr>
                </a:solidFill>
                <a:latin typeface="Trebuchet MS"/>
                <a:cs typeface="Trebuchet MS"/>
              </a:rPr>
              <a:t> </a:t>
            </a:r>
            <a:r>
              <a:rPr lang="he-IL" sz="2400" dirty="0" err="1">
                <a:solidFill>
                  <a:schemeClr val="accent1">
                    <a:lumMod val="75000"/>
                  </a:schemeClr>
                </a:solidFill>
                <a:latin typeface="Trebuchet MS"/>
                <a:cs typeface="Trebuchet MS"/>
              </a:rPr>
              <a:t>example</a:t>
            </a:r>
            <a:endParaRPr lang="en-US" sz="2400" dirty="0">
              <a:solidFill>
                <a:schemeClr val="accent1">
                  <a:lumMod val="75000"/>
                </a:schemeClr>
              </a:solidFill>
              <a:latin typeface="Trebuchet MS"/>
              <a:cs typeface="Trebuchet MS"/>
            </a:endParaRPr>
          </a:p>
          <a:p>
            <a:pPr marL="12700">
              <a:lnSpc>
                <a:spcPct val="100000"/>
              </a:lnSpc>
              <a:spcBef>
                <a:spcPts val="100"/>
              </a:spcBef>
            </a:pPr>
            <a:endParaRPr sz="2400" dirty="0">
              <a:solidFill>
                <a:schemeClr val="accent1">
                  <a:lumMod val="75000"/>
                </a:schemeClr>
              </a:solidFill>
              <a:latin typeface="Trebuchet MS"/>
              <a:cs typeface="Trebuchet MS"/>
            </a:endParaRPr>
          </a:p>
        </p:txBody>
      </p:sp>
      <p:pic>
        <p:nvPicPr>
          <p:cNvPr id="3" name="Picture 2">
            <a:extLst>
              <a:ext uri="{FF2B5EF4-FFF2-40B4-BE49-F238E27FC236}">
                <a16:creationId xmlns:a16="http://schemas.microsoft.com/office/drawing/2014/main" id="{A25B4143-E9A5-40ED-965A-9EBC98D97868}"/>
              </a:ext>
            </a:extLst>
          </p:cNvPr>
          <p:cNvPicPr>
            <a:picLocks noChangeAspect="1"/>
          </p:cNvPicPr>
          <p:nvPr/>
        </p:nvPicPr>
        <p:blipFill>
          <a:blip r:embed="rId2"/>
          <a:stretch>
            <a:fillRect/>
          </a:stretch>
        </p:blipFill>
        <p:spPr>
          <a:xfrm>
            <a:off x="3048000" y="597615"/>
            <a:ext cx="4380568" cy="6260385"/>
          </a:xfrm>
          <a:prstGeom prst="rect">
            <a:avLst/>
          </a:prstGeom>
        </p:spPr>
      </p:pic>
    </p:spTree>
    <p:extLst>
      <p:ext uri="{BB962C8B-B14F-4D97-AF65-F5344CB8AC3E}">
        <p14:creationId xmlns:p14="http://schemas.microsoft.com/office/powerpoint/2010/main" val="364327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Main thread</a:t>
            </a:r>
            <a:endParaRPr sz="24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20104"/>
            <a:ext cx="8561705" cy="2726387"/>
          </a:xfrm>
          <a:prstGeom prst="rect">
            <a:avLst/>
          </a:prstGeom>
        </p:spPr>
        <p:txBody>
          <a:bodyPr vert="horz" wrap="square" lIns="0" tIns="12700" rIns="0" bIns="0" rtlCol="0">
            <a:spAutoFit/>
          </a:bodyPr>
          <a:lstStyle/>
          <a:p>
            <a:pPr marL="355600" marR="5080" indent="-342900">
              <a:spcBef>
                <a:spcPts val="100"/>
              </a:spcBef>
            </a:pPr>
            <a:r>
              <a:rPr lang="en-US" sz="1200" b="1" dirty="0">
                <a:latin typeface="Arial Black" panose="020B0A04020102020204" pitchFamily="34" charset="0"/>
                <a:cs typeface="Arial"/>
              </a:rPr>
              <a:t>Java provides built-in support for multithreaded programming. A multi-threaded program contains two or more parts that can run concurrently. Each part of such a program is called a thread, and each thread defines a separate path of execution.</a:t>
            </a: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latin typeface="Arial Black" panose="020B0A04020102020204" pitchFamily="34" charset="0"/>
                <a:cs typeface="Arial"/>
              </a:rPr>
              <a:t>Main Thread</a:t>
            </a: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latin typeface="Arial Black" panose="020B0A04020102020204" pitchFamily="34" charset="0"/>
                <a:cs typeface="Arial"/>
              </a:rPr>
              <a:t>When a Java program starts up, one thread begins running immediately. This is usually called the main thread of our program, because it is the one that is executed when our program begins.</a:t>
            </a: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latin typeface="Arial Black" panose="020B0A04020102020204" pitchFamily="34" charset="0"/>
                <a:cs typeface="Arial"/>
              </a:rPr>
              <a:t>Properties :</a:t>
            </a: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latin typeface="Arial Black" panose="020B0A04020102020204" pitchFamily="34" charset="0"/>
                <a:cs typeface="Arial"/>
              </a:rPr>
              <a:t>It is the thread from which other “child” threads will be spawned.</a:t>
            </a:r>
          </a:p>
          <a:p>
            <a:pPr marL="355600" marR="5080" indent="-342900">
              <a:spcBef>
                <a:spcPts val="100"/>
              </a:spcBef>
            </a:pPr>
            <a:r>
              <a:rPr lang="en-US" sz="1200" b="1" dirty="0">
                <a:latin typeface="Arial Black" panose="020B0A04020102020204" pitchFamily="34" charset="0"/>
                <a:cs typeface="Arial"/>
              </a:rPr>
              <a:t>Often, it must be the last thread to finish execution because it performs various shutdown actions</a:t>
            </a:r>
          </a:p>
          <a:p>
            <a:pPr marL="355600" marR="5080" indent="-342900">
              <a:spcBef>
                <a:spcPts val="100"/>
              </a:spcBef>
            </a:pPr>
            <a:r>
              <a:rPr lang="en-US" sz="1200" b="1" dirty="0">
                <a:latin typeface="Arial Black" panose="020B0A04020102020204" pitchFamily="34" charset="0"/>
                <a:cs typeface="Arial"/>
              </a:rPr>
              <a:t>Flow diagram :</a:t>
            </a:r>
          </a:p>
        </p:txBody>
      </p:sp>
      <p:pic>
        <p:nvPicPr>
          <p:cNvPr id="1026" name="Picture 2" descr="main thread in java">
            <a:extLst>
              <a:ext uri="{FF2B5EF4-FFF2-40B4-BE49-F238E27FC236}">
                <a16:creationId xmlns:a16="http://schemas.microsoft.com/office/drawing/2014/main" id="{2300B5B6-582B-4977-8CE8-E862897308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3276600"/>
            <a:ext cx="3156328" cy="3235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811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Joining Threads in Java</a:t>
            </a:r>
            <a:endParaRPr sz="24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20104"/>
            <a:ext cx="8561705" cy="2434000"/>
          </a:xfrm>
          <a:prstGeom prst="rect">
            <a:avLst/>
          </a:prstGeom>
        </p:spPr>
        <p:txBody>
          <a:bodyPr vert="horz" wrap="square" lIns="0" tIns="12700" rIns="0" bIns="0" rtlCol="0">
            <a:spAutoFit/>
          </a:bodyPr>
          <a:lstStyle/>
          <a:p>
            <a:pPr marL="355600" marR="5080" indent="-342900">
              <a:spcBef>
                <a:spcPts val="100"/>
              </a:spcBef>
            </a:pPr>
            <a:r>
              <a:rPr lang="en-US" sz="1400" b="1" dirty="0" err="1">
                <a:latin typeface="Arial Black" panose="020B0A04020102020204" pitchFamily="34" charset="0"/>
                <a:cs typeface="Arial"/>
              </a:rPr>
              <a:t>java.lang.Thread</a:t>
            </a:r>
            <a:r>
              <a:rPr lang="en-US" sz="1400" b="1" dirty="0">
                <a:latin typeface="Arial Black" panose="020B0A04020102020204" pitchFamily="34" charset="0"/>
                <a:cs typeface="Arial"/>
              </a:rPr>
              <a:t> class provides the join() method which allows one thread to wait until another thread completes its execution. If t is a Thread object whose thread is currently executing, then </a:t>
            </a:r>
            <a:r>
              <a:rPr lang="en-US" sz="1400" b="1" dirty="0" err="1">
                <a:latin typeface="Arial Black" panose="020B0A04020102020204" pitchFamily="34" charset="0"/>
                <a:cs typeface="Arial"/>
              </a:rPr>
              <a:t>t.join</a:t>
            </a:r>
            <a:r>
              <a:rPr lang="en-US" sz="1400" b="1" dirty="0">
                <a:latin typeface="Arial Black" panose="020B0A04020102020204" pitchFamily="34" charset="0"/>
                <a:cs typeface="Arial"/>
              </a:rPr>
              <a:t>() will make sure that t is terminated before the next instruction is executed by the program.</a:t>
            </a:r>
          </a:p>
          <a:p>
            <a:pPr marL="355600" marR="5080" indent="-342900">
              <a:spcBef>
                <a:spcPts val="100"/>
              </a:spcBef>
            </a:pPr>
            <a:endParaRPr lang="en-US" sz="1400" b="1" dirty="0">
              <a:latin typeface="Arial Black" panose="020B0A04020102020204" pitchFamily="34" charset="0"/>
              <a:cs typeface="Arial"/>
            </a:endParaRPr>
          </a:p>
          <a:p>
            <a:pPr marL="355600" marR="5080" indent="-342900">
              <a:spcBef>
                <a:spcPts val="100"/>
              </a:spcBef>
            </a:pPr>
            <a:r>
              <a:rPr lang="en-US" sz="1400" b="1" dirty="0">
                <a:latin typeface="Arial Black" panose="020B0A04020102020204" pitchFamily="34" charset="0"/>
                <a:cs typeface="Arial"/>
              </a:rPr>
              <a:t>If there are multiple threads calling the join() methods that means overloading on join allows the programmer to specify a waiting period. However, as with sleep, join is dependent on the OS for timing, so you should not assume that join will wait exactly as long as you specify.</a:t>
            </a:r>
          </a:p>
          <a:p>
            <a:pPr marL="355600" marR="5080" indent="-342900">
              <a:spcBef>
                <a:spcPts val="100"/>
              </a:spcBef>
            </a:pPr>
            <a:endParaRPr lang="en-US" sz="1400" b="1" dirty="0">
              <a:latin typeface="Arial Black" panose="020B0A04020102020204" pitchFamily="34" charset="0"/>
              <a:cs typeface="Arial"/>
            </a:endParaRPr>
          </a:p>
          <a:p>
            <a:pPr marL="355600" marR="5080" indent="-342900">
              <a:spcBef>
                <a:spcPts val="100"/>
              </a:spcBef>
            </a:pPr>
            <a:r>
              <a:rPr lang="en-US" sz="1400" b="1" dirty="0">
                <a:latin typeface="Arial Black" panose="020B0A04020102020204" pitchFamily="34" charset="0"/>
                <a:cs typeface="Arial"/>
              </a:rPr>
              <a:t>There are three overloaded join functions :</a:t>
            </a:r>
          </a:p>
        </p:txBody>
      </p:sp>
      <p:pic>
        <p:nvPicPr>
          <p:cNvPr id="3" name="Picture 2">
            <a:extLst>
              <a:ext uri="{FF2B5EF4-FFF2-40B4-BE49-F238E27FC236}">
                <a16:creationId xmlns:a16="http://schemas.microsoft.com/office/drawing/2014/main" id="{1955C35A-0096-4E03-90F8-9A9158E01171}"/>
              </a:ext>
            </a:extLst>
          </p:cNvPr>
          <p:cNvPicPr>
            <a:picLocks noChangeAspect="1"/>
          </p:cNvPicPr>
          <p:nvPr/>
        </p:nvPicPr>
        <p:blipFill>
          <a:blip r:embed="rId2"/>
          <a:stretch>
            <a:fillRect/>
          </a:stretch>
        </p:blipFill>
        <p:spPr>
          <a:xfrm>
            <a:off x="2819400" y="3276600"/>
            <a:ext cx="9196159" cy="2486395"/>
          </a:xfrm>
          <a:prstGeom prst="rect">
            <a:avLst/>
          </a:prstGeom>
        </p:spPr>
      </p:pic>
    </p:spTree>
    <p:extLst>
      <p:ext uri="{BB962C8B-B14F-4D97-AF65-F5344CB8AC3E}">
        <p14:creationId xmlns:p14="http://schemas.microsoft.com/office/powerpoint/2010/main" val="10428234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Inter-thread Communication in Java</a:t>
            </a:r>
            <a:endParaRPr sz="24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20104"/>
            <a:ext cx="8561705" cy="3029034"/>
          </a:xfrm>
          <a:prstGeom prst="rect">
            <a:avLst/>
          </a:prstGeom>
        </p:spPr>
        <p:txBody>
          <a:bodyPr vert="horz" wrap="square" lIns="0" tIns="12700" rIns="0" bIns="0" rtlCol="0">
            <a:spAutoFit/>
          </a:bodyPr>
          <a:lstStyle/>
          <a:p>
            <a:pPr algn="l" fontAlgn="base"/>
            <a:r>
              <a:rPr lang="en-US" sz="1400" b="1" i="0" dirty="0">
                <a:effectLst/>
                <a:latin typeface="var(--font-din)"/>
              </a:rPr>
              <a:t>What is Polling and what are problems with it?</a:t>
            </a:r>
            <a:br>
              <a:rPr lang="en-US" sz="1400" b="0" i="0" dirty="0">
                <a:effectLst/>
                <a:latin typeface="var(--font-din)"/>
              </a:rPr>
            </a:br>
            <a:r>
              <a:rPr lang="en-US" sz="1400" b="0" i="0" dirty="0">
                <a:effectLst/>
                <a:latin typeface="var(--font-din)"/>
              </a:rPr>
              <a:t>The process of testing a condition repeatedly till it becomes true is known as polling.</a:t>
            </a:r>
          </a:p>
          <a:p>
            <a:pPr algn="l" fontAlgn="base"/>
            <a:r>
              <a:rPr lang="en-US" sz="1400" b="0" i="0" dirty="0">
                <a:effectLst/>
                <a:latin typeface="var(--font-din)"/>
              </a:rPr>
              <a:t>Polling is usually implemented with the help of loops to check whether a particular condition is true or not. If it is true, certain action is taken. This waste many CPU cycles and makes the implementation inefficient.</a:t>
            </a:r>
            <a:br>
              <a:rPr lang="en-US" sz="1400" b="0" i="0" dirty="0">
                <a:effectLst/>
                <a:latin typeface="var(--font-din)"/>
              </a:rPr>
            </a:br>
            <a:r>
              <a:rPr lang="en-US" sz="1400" b="0" i="0" dirty="0">
                <a:effectLst/>
                <a:latin typeface="var(--font-din)"/>
              </a:rPr>
              <a:t>For example, in a classic queuing problem where one thread is producing data and other is consuming it.</a:t>
            </a:r>
          </a:p>
          <a:p>
            <a:pPr algn="l" fontAlgn="base"/>
            <a:r>
              <a:rPr lang="en-US" sz="1400" b="1" i="0" dirty="0">
                <a:effectLst/>
                <a:latin typeface="var(--font-din)"/>
              </a:rPr>
              <a:t>How Java multi threading tackles this problem?</a:t>
            </a:r>
            <a:br>
              <a:rPr lang="en-US" sz="1400" b="0" i="0" dirty="0">
                <a:effectLst/>
                <a:latin typeface="var(--font-din)"/>
              </a:rPr>
            </a:br>
            <a:r>
              <a:rPr lang="en-US" sz="1400" b="0" i="0" dirty="0">
                <a:effectLst/>
                <a:latin typeface="var(--font-din)"/>
              </a:rPr>
              <a:t>To avoid polling, Java uses three methods, namely, </a:t>
            </a:r>
            <a:r>
              <a:rPr lang="en-US" sz="1400" b="1" i="0" dirty="0">
                <a:effectLst/>
                <a:latin typeface="var(--font-din)"/>
              </a:rPr>
              <a:t>wait(), notify() and </a:t>
            </a:r>
            <a:r>
              <a:rPr lang="en-US" sz="1400" b="1" i="0" dirty="0" err="1">
                <a:effectLst/>
                <a:latin typeface="var(--font-din)"/>
              </a:rPr>
              <a:t>notifyAll</a:t>
            </a:r>
            <a:r>
              <a:rPr lang="en-US" sz="1400" b="1" i="0" dirty="0">
                <a:effectLst/>
                <a:latin typeface="var(--font-din)"/>
              </a:rPr>
              <a:t>().</a:t>
            </a:r>
            <a:br>
              <a:rPr lang="en-US" sz="1400" b="0" i="0" dirty="0">
                <a:effectLst/>
                <a:latin typeface="var(--font-din)"/>
              </a:rPr>
            </a:br>
            <a:r>
              <a:rPr lang="en-US" sz="1400" b="0" i="0" dirty="0">
                <a:effectLst/>
                <a:latin typeface="var(--font-din)"/>
              </a:rPr>
              <a:t>All these methods belong to object class as final so that all classes have them. They must be used within a synchronized block only.</a:t>
            </a:r>
          </a:p>
          <a:p>
            <a:pPr algn="l" fontAlgn="base">
              <a:buFont typeface="Arial" panose="020B0604020202020204" pitchFamily="34" charset="0"/>
              <a:buChar char="•"/>
            </a:pPr>
            <a:r>
              <a:rPr lang="en-US" sz="1400" b="1" i="0" dirty="0">
                <a:effectLst/>
                <a:latin typeface="var(--font-din)"/>
              </a:rPr>
              <a:t>wait()-</a:t>
            </a:r>
            <a:r>
              <a:rPr lang="en-US" sz="1400" b="0" i="0" dirty="0">
                <a:effectLst/>
                <a:latin typeface="var(--font-din)"/>
              </a:rPr>
              <a:t>It tells the calling thread to give up the lock and go to sleep until some other thread enters the same monitor and calls notify().</a:t>
            </a:r>
          </a:p>
          <a:p>
            <a:pPr algn="l" fontAlgn="base">
              <a:buFont typeface="Arial" panose="020B0604020202020204" pitchFamily="34" charset="0"/>
              <a:buChar char="•"/>
            </a:pPr>
            <a:r>
              <a:rPr lang="en-US" sz="1400" b="1" i="0" dirty="0">
                <a:effectLst/>
                <a:latin typeface="var(--font-din)"/>
              </a:rPr>
              <a:t>notify()-</a:t>
            </a:r>
            <a:r>
              <a:rPr lang="en-US" sz="1400" b="0" i="0" dirty="0">
                <a:effectLst/>
                <a:latin typeface="var(--font-din)"/>
              </a:rPr>
              <a:t>It wakes up one single thread that called wait() on the same object. It should be noted that calling notify() does not actually give up a lock on a resource.</a:t>
            </a:r>
          </a:p>
          <a:p>
            <a:pPr algn="l" fontAlgn="base">
              <a:buFont typeface="Arial" panose="020B0604020202020204" pitchFamily="34" charset="0"/>
              <a:buChar char="•"/>
            </a:pPr>
            <a:r>
              <a:rPr lang="en-US" sz="1400" b="1" i="0" dirty="0" err="1">
                <a:effectLst/>
                <a:latin typeface="var(--font-din)"/>
              </a:rPr>
              <a:t>notifyAll</a:t>
            </a:r>
            <a:r>
              <a:rPr lang="en-US" sz="1400" b="1" i="0" dirty="0">
                <a:effectLst/>
                <a:latin typeface="var(--font-din)"/>
              </a:rPr>
              <a:t>()-</a:t>
            </a:r>
            <a:r>
              <a:rPr lang="en-US" sz="1400" b="0" i="0" dirty="0">
                <a:effectLst/>
                <a:latin typeface="var(--font-din)"/>
              </a:rPr>
              <a:t>It wakes up all the threads that called wait() on the same object.</a:t>
            </a:r>
          </a:p>
        </p:txBody>
      </p:sp>
    </p:spTree>
    <p:extLst>
      <p:ext uri="{BB962C8B-B14F-4D97-AF65-F5344CB8AC3E}">
        <p14:creationId xmlns:p14="http://schemas.microsoft.com/office/powerpoint/2010/main" val="26981130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Synchronized</a:t>
            </a:r>
            <a:endParaRPr sz="24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20104"/>
            <a:ext cx="8561705" cy="2813591"/>
          </a:xfrm>
          <a:prstGeom prst="rect">
            <a:avLst/>
          </a:prstGeom>
        </p:spPr>
        <p:txBody>
          <a:bodyPr vert="horz" wrap="square" lIns="0" tIns="12700" rIns="0" bIns="0" rtlCol="0">
            <a:spAutoFit/>
          </a:bodyPr>
          <a:lstStyle/>
          <a:p>
            <a:pPr algn="l" fontAlgn="base"/>
            <a:r>
              <a:rPr lang="en-US" sz="1400" b="1" i="0" dirty="0">
                <a:effectLst/>
                <a:latin typeface="var(--font-din)"/>
              </a:rPr>
              <a:t>Multi-threaded programs may often come to a situation where multiple threads try to access the same resources and finally produce erroneous and unforeseen results.</a:t>
            </a:r>
          </a:p>
          <a:p>
            <a:pPr algn="l" fontAlgn="base"/>
            <a:endParaRPr lang="en-US" sz="1400" b="1" i="0" dirty="0">
              <a:effectLst/>
              <a:latin typeface="var(--font-din)"/>
            </a:endParaRPr>
          </a:p>
          <a:p>
            <a:pPr algn="l" fontAlgn="base"/>
            <a:r>
              <a:rPr lang="en-US" sz="1400" b="1" i="0" dirty="0">
                <a:effectLst/>
                <a:latin typeface="var(--font-din)"/>
              </a:rPr>
              <a:t>So it needs to be made sure by some synchronization method that only one thread can access the resource at a given point of time.</a:t>
            </a:r>
          </a:p>
          <a:p>
            <a:pPr algn="l" fontAlgn="base"/>
            <a:endParaRPr lang="en-US" sz="1400" b="1" i="0" dirty="0">
              <a:effectLst/>
              <a:latin typeface="var(--font-din)"/>
            </a:endParaRPr>
          </a:p>
          <a:p>
            <a:pPr algn="l" fontAlgn="base"/>
            <a:r>
              <a:rPr lang="en-US" sz="1400" b="1" i="0" dirty="0">
                <a:effectLst/>
                <a:latin typeface="var(--font-din)"/>
              </a:rPr>
              <a:t>Java provides a way of creating threads and synchronizing their task by using synchronized blocks. Synchronized blocks in Java are marked with the synchronized keyword. A synchronized block in Java is synchronized on some object. All synchronized blocks synchronized on the same object can only have one thread executing inside them at a time. All other threads attempting to enter the synchronized block are blocked until the thread inside the synchronized block exits the block.</a:t>
            </a:r>
          </a:p>
          <a:p>
            <a:pPr algn="l" fontAlgn="base"/>
            <a:endParaRPr lang="en-US" sz="1400" b="1" i="0" dirty="0">
              <a:effectLst/>
              <a:latin typeface="var(--font-din)"/>
            </a:endParaRPr>
          </a:p>
          <a:p>
            <a:pPr algn="l" fontAlgn="base"/>
            <a:r>
              <a:rPr lang="en-US" sz="1400" b="1" i="0" dirty="0">
                <a:effectLst/>
                <a:latin typeface="var(--font-din)"/>
              </a:rPr>
              <a:t>Following is the general form of a synchronized block:</a:t>
            </a:r>
            <a:endParaRPr lang="en-US" sz="1400" b="0" i="0" dirty="0">
              <a:effectLst/>
              <a:latin typeface="var(--font-din)"/>
            </a:endParaRPr>
          </a:p>
        </p:txBody>
      </p:sp>
      <p:pic>
        <p:nvPicPr>
          <p:cNvPr id="3" name="Picture 2">
            <a:extLst>
              <a:ext uri="{FF2B5EF4-FFF2-40B4-BE49-F238E27FC236}">
                <a16:creationId xmlns:a16="http://schemas.microsoft.com/office/drawing/2014/main" id="{C05C98F8-9A57-4F50-832A-5FF72D98E7B6}"/>
              </a:ext>
            </a:extLst>
          </p:cNvPr>
          <p:cNvPicPr>
            <a:picLocks noChangeAspect="1"/>
          </p:cNvPicPr>
          <p:nvPr/>
        </p:nvPicPr>
        <p:blipFill>
          <a:blip r:embed="rId2"/>
          <a:stretch>
            <a:fillRect/>
          </a:stretch>
        </p:blipFill>
        <p:spPr>
          <a:xfrm>
            <a:off x="2863241" y="3486977"/>
            <a:ext cx="5332535" cy="2228023"/>
          </a:xfrm>
          <a:prstGeom prst="rect">
            <a:avLst/>
          </a:prstGeom>
        </p:spPr>
      </p:pic>
    </p:spTree>
    <p:extLst>
      <p:ext uri="{BB962C8B-B14F-4D97-AF65-F5344CB8AC3E}">
        <p14:creationId xmlns:p14="http://schemas.microsoft.com/office/powerpoint/2010/main" val="4001159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9E2CD88-F8D6-4AE2-8AD4-D38DC2C9A850}"/>
              </a:ext>
            </a:extLst>
          </p:cNvPr>
          <p:cNvSpPr>
            <a:spLocks noGrp="1"/>
          </p:cNvSpPr>
          <p:nvPr>
            <p:ph type="title"/>
          </p:nvPr>
        </p:nvSpPr>
        <p:spPr/>
        <p:txBody>
          <a:bodyPr/>
          <a:lstStyle/>
          <a:p>
            <a:r>
              <a:rPr lang="he-IL" dirty="0"/>
              <a:t>נושאים להיום</a:t>
            </a:r>
          </a:p>
        </p:txBody>
      </p:sp>
      <p:sp>
        <p:nvSpPr>
          <p:cNvPr id="3" name="מציין מיקום תוכן 2">
            <a:extLst>
              <a:ext uri="{FF2B5EF4-FFF2-40B4-BE49-F238E27FC236}">
                <a16:creationId xmlns:a16="http://schemas.microsoft.com/office/drawing/2014/main" id="{E666A8E8-BED2-4876-A795-DA9976C5FEF7}"/>
              </a:ext>
            </a:extLst>
          </p:cNvPr>
          <p:cNvSpPr>
            <a:spLocks noGrp="1"/>
          </p:cNvSpPr>
          <p:nvPr>
            <p:ph idx="1"/>
          </p:nvPr>
        </p:nvSpPr>
        <p:spPr>
          <a:xfrm>
            <a:off x="2912589" y="2329541"/>
            <a:ext cx="10018713" cy="3124201"/>
          </a:xfrm>
        </p:spPr>
        <p:txBody>
          <a:bodyPr>
            <a:normAutofit/>
          </a:bodyPr>
          <a:lstStyle/>
          <a:p>
            <a:pPr algn="l" rtl="0"/>
            <a:r>
              <a:rPr lang="en-US" dirty="0"/>
              <a:t>Thread life cycle </a:t>
            </a:r>
          </a:p>
          <a:p>
            <a:pPr algn="l" rtl="0"/>
            <a:r>
              <a:rPr lang="en-US" dirty="0"/>
              <a:t>Create a Thread </a:t>
            </a:r>
          </a:p>
          <a:p>
            <a:pPr algn="l" rtl="0"/>
            <a:r>
              <a:rPr lang="en-US" dirty="0"/>
              <a:t>Object functions : join , wait and notify </a:t>
            </a:r>
            <a:endParaRPr lang="he-IL" dirty="0"/>
          </a:p>
          <a:p>
            <a:pPr algn="l" rtl="0"/>
            <a:r>
              <a:rPr lang="en-US" spc="-5" dirty="0"/>
              <a:t>Producer consumer.</a:t>
            </a:r>
            <a:endParaRPr lang="he-IL" dirty="0"/>
          </a:p>
        </p:txBody>
      </p:sp>
    </p:spTree>
    <p:extLst>
      <p:ext uri="{BB962C8B-B14F-4D97-AF65-F5344CB8AC3E}">
        <p14:creationId xmlns:p14="http://schemas.microsoft.com/office/powerpoint/2010/main" val="1559454252"/>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Deadlock in Java Multithreading</a:t>
            </a:r>
            <a:endParaRPr sz="24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20104"/>
            <a:ext cx="8561705" cy="1305486"/>
          </a:xfrm>
          <a:prstGeom prst="rect">
            <a:avLst/>
          </a:prstGeom>
        </p:spPr>
        <p:txBody>
          <a:bodyPr vert="horz" wrap="square" lIns="0" tIns="12700" rIns="0" bIns="0" rtlCol="0">
            <a:spAutoFit/>
          </a:bodyPr>
          <a:lstStyle/>
          <a:p>
            <a:pPr algn="l" fontAlgn="base"/>
            <a:r>
              <a:rPr lang="en-US" sz="1400" b="1" i="0" dirty="0">
                <a:effectLst/>
                <a:latin typeface="var(--font-din)"/>
              </a:rPr>
              <a:t>synchronized keyword is used to make the class or method thread-safe which means only one thread can have lock of synchronized method and use it, other threads have to wait till the lock releases and anyone of them acquire that lock. </a:t>
            </a:r>
          </a:p>
          <a:p>
            <a:pPr algn="l" fontAlgn="base"/>
            <a:r>
              <a:rPr lang="en-US" sz="1400" b="1" i="0" dirty="0">
                <a:effectLst/>
                <a:latin typeface="var(--font-din)"/>
              </a:rPr>
              <a:t>It is important to use if our program is running in multi-threaded environment where two or more threads execute simultaneously. But sometimes it also causes a problem which is called Deadlock. Below is a simple example of Deadlock condition. </a:t>
            </a:r>
            <a:endParaRPr lang="en-US" sz="1400" b="0" i="0" dirty="0">
              <a:effectLst/>
              <a:latin typeface="var(--font-din)"/>
            </a:endParaRPr>
          </a:p>
        </p:txBody>
      </p:sp>
      <p:pic>
        <p:nvPicPr>
          <p:cNvPr id="4" name="Picture 3">
            <a:extLst>
              <a:ext uri="{FF2B5EF4-FFF2-40B4-BE49-F238E27FC236}">
                <a16:creationId xmlns:a16="http://schemas.microsoft.com/office/drawing/2014/main" id="{BDD7A4CE-FC6F-4001-B698-6A8122DCB68E}"/>
              </a:ext>
            </a:extLst>
          </p:cNvPr>
          <p:cNvPicPr>
            <a:picLocks noChangeAspect="1"/>
          </p:cNvPicPr>
          <p:nvPr/>
        </p:nvPicPr>
        <p:blipFill>
          <a:blip r:embed="rId2"/>
          <a:stretch>
            <a:fillRect/>
          </a:stretch>
        </p:blipFill>
        <p:spPr>
          <a:xfrm>
            <a:off x="3886200" y="2895600"/>
            <a:ext cx="5972175" cy="2990850"/>
          </a:xfrm>
          <a:prstGeom prst="rect">
            <a:avLst/>
          </a:prstGeom>
        </p:spPr>
      </p:pic>
    </p:spTree>
    <p:extLst>
      <p:ext uri="{BB962C8B-B14F-4D97-AF65-F5344CB8AC3E}">
        <p14:creationId xmlns:p14="http://schemas.microsoft.com/office/powerpoint/2010/main" val="3627578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Daemon thread in Java</a:t>
            </a: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20104"/>
            <a:ext cx="8561705" cy="1951816"/>
          </a:xfrm>
          <a:prstGeom prst="rect">
            <a:avLst/>
          </a:prstGeom>
        </p:spPr>
        <p:txBody>
          <a:bodyPr vert="horz" wrap="square" lIns="0" tIns="12700" rIns="0" bIns="0" rtlCol="0">
            <a:spAutoFit/>
          </a:bodyPr>
          <a:lstStyle/>
          <a:p>
            <a:pPr algn="l" fontAlgn="base"/>
            <a:r>
              <a:rPr lang="en-US" sz="1400" b="1" i="0" dirty="0">
                <a:effectLst/>
                <a:latin typeface="var(--font-din)"/>
              </a:rPr>
              <a:t>Daemon thread is a low priority thread that runs in background to perform tasks such as garbage collection.</a:t>
            </a:r>
          </a:p>
          <a:p>
            <a:pPr algn="l" fontAlgn="base"/>
            <a:endParaRPr lang="en-US" sz="1400" b="1" i="0" dirty="0">
              <a:effectLst/>
              <a:latin typeface="var(--font-din)"/>
            </a:endParaRPr>
          </a:p>
          <a:p>
            <a:pPr algn="l" fontAlgn="base"/>
            <a:r>
              <a:rPr lang="en-US" sz="1400" b="1" i="0" dirty="0">
                <a:effectLst/>
                <a:latin typeface="var(--font-din)"/>
              </a:rPr>
              <a:t>Properties:</a:t>
            </a:r>
          </a:p>
          <a:p>
            <a:pPr algn="l" fontAlgn="base"/>
            <a:endParaRPr lang="en-US" sz="1400" b="1" i="0" dirty="0">
              <a:effectLst/>
              <a:latin typeface="var(--font-din)"/>
            </a:endParaRPr>
          </a:p>
          <a:p>
            <a:pPr algn="l" fontAlgn="base"/>
            <a:r>
              <a:rPr lang="en-US" sz="1400" b="1" i="0" dirty="0">
                <a:effectLst/>
                <a:latin typeface="var(--font-din)"/>
              </a:rPr>
              <a:t>They can not prevent the JVM from exiting when all the user threads finish their execution.</a:t>
            </a:r>
          </a:p>
          <a:p>
            <a:pPr algn="l" fontAlgn="base"/>
            <a:r>
              <a:rPr lang="en-US" sz="1400" b="1" i="0" dirty="0">
                <a:effectLst/>
                <a:latin typeface="var(--font-din)"/>
              </a:rPr>
              <a:t>JVM terminates itself when all user threads finish their execution</a:t>
            </a:r>
          </a:p>
          <a:p>
            <a:pPr algn="l" fontAlgn="base"/>
            <a:r>
              <a:rPr lang="en-US" sz="1400" b="1" i="0" dirty="0">
                <a:effectLst/>
                <a:latin typeface="var(--font-din)"/>
              </a:rPr>
              <a:t>If JVM finds running daemon thread, it terminates the thread and after that shutdown itself. JVM does not care whether Daemon thread is running or not.</a:t>
            </a:r>
          </a:p>
          <a:p>
            <a:pPr algn="l" fontAlgn="base"/>
            <a:r>
              <a:rPr lang="en-US" sz="1400" b="1" i="0" dirty="0">
                <a:effectLst/>
                <a:latin typeface="var(--font-din)"/>
              </a:rPr>
              <a:t>It is an utmost low priority thread.</a:t>
            </a:r>
            <a:endParaRPr lang="en-US" sz="1400" b="0" i="0" dirty="0">
              <a:effectLst/>
              <a:latin typeface="var(--font-din)"/>
            </a:endParaRPr>
          </a:p>
        </p:txBody>
      </p:sp>
      <p:pic>
        <p:nvPicPr>
          <p:cNvPr id="3" name="Picture 2">
            <a:extLst>
              <a:ext uri="{FF2B5EF4-FFF2-40B4-BE49-F238E27FC236}">
                <a16:creationId xmlns:a16="http://schemas.microsoft.com/office/drawing/2014/main" id="{7A1BC66B-0204-480E-A080-999A31825E39}"/>
              </a:ext>
            </a:extLst>
          </p:cNvPr>
          <p:cNvPicPr>
            <a:picLocks noChangeAspect="1"/>
          </p:cNvPicPr>
          <p:nvPr/>
        </p:nvPicPr>
        <p:blipFill>
          <a:blip r:embed="rId2"/>
          <a:stretch>
            <a:fillRect/>
          </a:stretch>
        </p:blipFill>
        <p:spPr>
          <a:xfrm>
            <a:off x="2819400" y="2625202"/>
            <a:ext cx="7848600" cy="2612206"/>
          </a:xfrm>
          <a:prstGeom prst="rect">
            <a:avLst/>
          </a:prstGeom>
        </p:spPr>
      </p:pic>
      <p:pic>
        <p:nvPicPr>
          <p:cNvPr id="5" name="Picture 4">
            <a:extLst>
              <a:ext uri="{FF2B5EF4-FFF2-40B4-BE49-F238E27FC236}">
                <a16:creationId xmlns:a16="http://schemas.microsoft.com/office/drawing/2014/main" id="{561B34E6-316A-47CE-A3BA-79DF566BA152}"/>
              </a:ext>
            </a:extLst>
          </p:cNvPr>
          <p:cNvPicPr>
            <a:picLocks noChangeAspect="1"/>
          </p:cNvPicPr>
          <p:nvPr/>
        </p:nvPicPr>
        <p:blipFill rotWithShape="1">
          <a:blip r:embed="rId3"/>
          <a:srcRect r="35220"/>
          <a:stretch/>
        </p:blipFill>
        <p:spPr>
          <a:xfrm>
            <a:off x="2816268" y="5358884"/>
            <a:ext cx="7848600" cy="1314450"/>
          </a:xfrm>
          <a:prstGeom prst="rect">
            <a:avLst/>
          </a:prstGeom>
        </p:spPr>
      </p:pic>
    </p:spTree>
    <p:extLst>
      <p:ext uri="{BB962C8B-B14F-4D97-AF65-F5344CB8AC3E}">
        <p14:creationId xmlns:p14="http://schemas.microsoft.com/office/powerpoint/2010/main" val="25259461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Java Thread Priority in Multithreading</a:t>
            </a: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20104"/>
            <a:ext cx="8561705" cy="3029034"/>
          </a:xfrm>
          <a:prstGeom prst="rect">
            <a:avLst/>
          </a:prstGeom>
        </p:spPr>
        <p:txBody>
          <a:bodyPr vert="horz" wrap="square" lIns="0" tIns="12700" rIns="0" bIns="0" rtlCol="0">
            <a:spAutoFit/>
          </a:bodyPr>
          <a:lstStyle/>
          <a:p>
            <a:pPr algn="l" fontAlgn="base"/>
            <a:r>
              <a:rPr lang="en-US" sz="1400" b="1" i="0" dirty="0">
                <a:effectLst/>
                <a:latin typeface="var(--font-din)"/>
              </a:rPr>
              <a:t>In a Multi threading environment, thread scheduler assigns processor to a thread based on priority of thread. Whenever we create a thread in Java, it always has some priority assigned to it. Priority can either be given by JVM while creating the thread or it can be given by programmer explicitly. </a:t>
            </a:r>
          </a:p>
          <a:p>
            <a:pPr algn="l" fontAlgn="base"/>
            <a:r>
              <a:rPr lang="en-US" sz="1400" b="1" i="0" dirty="0">
                <a:effectLst/>
                <a:latin typeface="var(--font-din)"/>
              </a:rPr>
              <a:t>Accepted value of priority for a thread is in range of 1 to 10. There are 3 static variables defined in Thread class for priority.</a:t>
            </a:r>
          </a:p>
          <a:p>
            <a:pPr algn="l" fontAlgn="base"/>
            <a:r>
              <a:rPr lang="en-US" sz="1400" b="1" i="0" dirty="0">
                <a:solidFill>
                  <a:schemeClr val="accent2">
                    <a:lumMod val="60000"/>
                    <a:lumOff val="40000"/>
                  </a:schemeClr>
                </a:solidFill>
                <a:effectLst/>
                <a:latin typeface="var(--font-din)"/>
              </a:rPr>
              <a:t>public static int MIN_PRIORITY</a:t>
            </a:r>
            <a:r>
              <a:rPr lang="en-US" sz="1400" b="1" i="0" dirty="0">
                <a:effectLst/>
                <a:latin typeface="var(--font-din)"/>
              </a:rPr>
              <a:t>: This is minimum priority that a thread can have. Value for this is 1. </a:t>
            </a:r>
          </a:p>
          <a:p>
            <a:pPr algn="l" fontAlgn="base"/>
            <a:r>
              <a:rPr lang="en-US" sz="1400" b="1" i="0" dirty="0">
                <a:solidFill>
                  <a:schemeClr val="accent2">
                    <a:lumMod val="75000"/>
                  </a:schemeClr>
                </a:solidFill>
                <a:effectLst/>
                <a:latin typeface="var(--font-din)"/>
              </a:rPr>
              <a:t>public static int NORM_PRIORITY</a:t>
            </a:r>
            <a:r>
              <a:rPr lang="en-US" sz="1400" b="1" i="0" dirty="0">
                <a:effectLst/>
                <a:latin typeface="var(--font-din)"/>
              </a:rPr>
              <a:t>: This is default priority of a thread if do not explicitly define it. Value for this is 5. </a:t>
            </a:r>
          </a:p>
          <a:p>
            <a:pPr algn="l" fontAlgn="base"/>
            <a:r>
              <a:rPr lang="en-US" sz="1400" b="1" i="0" dirty="0">
                <a:solidFill>
                  <a:schemeClr val="accent2">
                    <a:lumMod val="50000"/>
                  </a:schemeClr>
                </a:solidFill>
                <a:effectLst/>
                <a:latin typeface="var(--font-din)"/>
              </a:rPr>
              <a:t>public static int MAX_PRIORITY</a:t>
            </a:r>
            <a:r>
              <a:rPr lang="en-US" sz="1400" b="1" i="0" dirty="0">
                <a:effectLst/>
                <a:latin typeface="var(--font-din)"/>
              </a:rPr>
              <a:t>: This is maximum priority of a thread. Value for this is 10.</a:t>
            </a:r>
          </a:p>
          <a:p>
            <a:pPr algn="l" fontAlgn="base"/>
            <a:r>
              <a:rPr lang="en-US" sz="1400" b="1" i="0" dirty="0">
                <a:effectLst/>
                <a:latin typeface="var(--font-din)"/>
              </a:rPr>
              <a:t>Get and Set Thread Priority:  </a:t>
            </a:r>
          </a:p>
          <a:p>
            <a:pPr algn="l" fontAlgn="base"/>
            <a:endParaRPr lang="en-US" sz="1400" b="1" i="0" dirty="0">
              <a:effectLst/>
              <a:latin typeface="var(--font-din)"/>
            </a:endParaRPr>
          </a:p>
          <a:p>
            <a:pPr algn="l" fontAlgn="base"/>
            <a:r>
              <a:rPr lang="en-US" sz="1400" b="1" i="0" dirty="0">
                <a:solidFill>
                  <a:schemeClr val="accent3">
                    <a:lumMod val="75000"/>
                  </a:schemeClr>
                </a:solidFill>
                <a:effectLst/>
                <a:latin typeface="var(--font-din)"/>
              </a:rPr>
              <a:t>public final int</a:t>
            </a:r>
            <a:r>
              <a:rPr lang="en-US" sz="1400" b="1" i="0" dirty="0">
                <a:effectLst/>
                <a:latin typeface="var(--font-din)"/>
              </a:rPr>
              <a:t> </a:t>
            </a:r>
            <a:r>
              <a:rPr lang="en-US" sz="1400" b="1" i="0" dirty="0" err="1">
                <a:effectLst/>
                <a:latin typeface="var(--font-din)"/>
              </a:rPr>
              <a:t>getPriority</a:t>
            </a:r>
            <a:r>
              <a:rPr lang="en-US" sz="1400" b="1" i="0" dirty="0">
                <a:effectLst/>
                <a:latin typeface="var(--font-din)"/>
              </a:rPr>
              <a:t>(): </a:t>
            </a:r>
            <a:r>
              <a:rPr lang="en-US" sz="1400" b="1" i="0" dirty="0" err="1">
                <a:effectLst/>
                <a:latin typeface="var(--font-din)"/>
              </a:rPr>
              <a:t>java.lang.Thread.getPriority</a:t>
            </a:r>
            <a:r>
              <a:rPr lang="en-US" sz="1400" b="1" i="0" dirty="0">
                <a:effectLst/>
                <a:latin typeface="var(--font-din)"/>
              </a:rPr>
              <a:t>() method returns priority of given thread.</a:t>
            </a:r>
          </a:p>
          <a:p>
            <a:pPr algn="l" fontAlgn="base"/>
            <a:r>
              <a:rPr lang="en-US" sz="1400" b="1" i="0" dirty="0">
                <a:solidFill>
                  <a:schemeClr val="accent3">
                    <a:lumMod val="75000"/>
                  </a:schemeClr>
                </a:solidFill>
                <a:effectLst/>
                <a:latin typeface="var(--font-din)"/>
              </a:rPr>
              <a:t>public final void </a:t>
            </a:r>
            <a:r>
              <a:rPr lang="en-US" sz="1400" b="1" i="0" dirty="0" err="1">
                <a:effectLst/>
                <a:latin typeface="var(--font-din)"/>
              </a:rPr>
              <a:t>setPriority</a:t>
            </a:r>
            <a:r>
              <a:rPr lang="en-US" sz="1400" b="1" i="0" dirty="0">
                <a:effectLst/>
                <a:latin typeface="var(--font-din)"/>
              </a:rPr>
              <a:t>(int </a:t>
            </a:r>
            <a:r>
              <a:rPr lang="en-US" sz="1400" b="1" i="0" dirty="0" err="1">
                <a:effectLst/>
                <a:latin typeface="var(--font-din)"/>
              </a:rPr>
              <a:t>newPriority</a:t>
            </a:r>
            <a:r>
              <a:rPr lang="en-US" sz="1400" b="1" i="0" dirty="0">
                <a:effectLst/>
                <a:latin typeface="var(--font-din)"/>
              </a:rPr>
              <a:t>): </a:t>
            </a:r>
            <a:r>
              <a:rPr lang="en-US" sz="1400" b="1" i="0" dirty="0" err="1">
                <a:effectLst/>
                <a:latin typeface="var(--font-din)"/>
              </a:rPr>
              <a:t>java.lang.Thread.setPriority</a:t>
            </a:r>
            <a:r>
              <a:rPr lang="en-US" sz="1400" b="1" i="0" dirty="0">
                <a:effectLst/>
                <a:latin typeface="var(--font-din)"/>
              </a:rPr>
              <a:t>() method changes the priority of thread to the value </a:t>
            </a:r>
            <a:r>
              <a:rPr lang="en-US" sz="1400" b="1" i="0" dirty="0" err="1">
                <a:effectLst/>
                <a:latin typeface="var(--font-din)"/>
              </a:rPr>
              <a:t>newPriority</a:t>
            </a:r>
            <a:r>
              <a:rPr lang="en-US" sz="1400" b="1" i="0" dirty="0">
                <a:effectLst/>
                <a:latin typeface="var(--font-din)"/>
              </a:rPr>
              <a:t>. This method throws </a:t>
            </a:r>
            <a:r>
              <a:rPr lang="en-US" sz="1400" b="1" i="0" dirty="0" err="1">
                <a:effectLst/>
                <a:latin typeface="var(--font-din)"/>
              </a:rPr>
              <a:t>IllegalArgumentException</a:t>
            </a:r>
            <a:r>
              <a:rPr lang="en-US" sz="1400" b="1" i="0" dirty="0">
                <a:effectLst/>
                <a:latin typeface="var(--font-din)"/>
              </a:rPr>
              <a:t> if value of parameter </a:t>
            </a:r>
            <a:r>
              <a:rPr lang="en-US" sz="1400" b="1" i="0" dirty="0" err="1">
                <a:effectLst/>
                <a:latin typeface="var(--font-din)"/>
              </a:rPr>
              <a:t>newPriority</a:t>
            </a:r>
            <a:r>
              <a:rPr lang="en-US" sz="1400" b="1" i="0" dirty="0">
                <a:effectLst/>
                <a:latin typeface="var(--font-din)"/>
              </a:rPr>
              <a:t> goes beyond minimum(1) and maximum(10) limit.</a:t>
            </a:r>
            <a:endParaRPr lang="en-US" sz="1400" b="0" i="0" dirty="0">
              <a:effectLst/>
              <a:latin typeface="var(--font-din)"/>
            </a:endParaRPr>
          </a:p>
        </p:txBody>
      </p:sp>
    </p:spTree>
    <p:extLst>
      <p:ext uri="{BB962C8B-B14F-4D97-AF65-F5344CB8AC3E}">
        <p14:creationId xmlns:p14="http://schemas.microsoft.com/office/powerpoint/2010/main" val="7760032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wait</a:t>
            </a: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20104"/>
            <a:ext cx="8561705" cy="1736373"/>
          </a:xfrm>
          <a:prstGeom prst="rect">
            <a:avLst/>
          </a:prstGeom>
        </p:spPr>
        <p:txBody>
          <a:bodyPr vert="horz" wrap="square" lIns="0" tIns="12700" rIns="0" bIns="0" rtlCol="0">
            <a:spAutoFit/>
          </a:bodyPr>
          <a:lstStyle/>
          <a:p>
            <a:pPr algn="l" fontAlgn="base"/>
            <a:r>
              <a:rPr lang="en-US" sz="1400" b="1" i="0" dirty="0">
                <a:effectLst/>
                <a:latin typeface="var(--font-din)"/>
              </a:rPr>
              <a:t>wait()</a:t>
            </a:r>
          </a:p>
          <a:p>
            <a:pPr algn="l" fontAlgn="base"/>
            <a:r>
              <a:rPr lang="en-US" sz="1400" b="1" i="0" dirty="0">
                <a:effectLst/>
                <a:latin typeface="var(--font-din)"/>
              </a:rPr>
              <a:t>The wait() method causes the current thread to wait indefinitely until another thread either invokes notify() for this object or </a:t>
            </a:r>
            <a:r>
              <a:rPr lang="en-US" sz="1400" b="1" i="0" dirty="0" err="1">
                <a:effectLst/>
                <a:latin typeface="var(--font-din)"/>
              </a:rPr>
              <a:t>notifyAll</a:t>
            </a:r>
            <a:r>
              <a:rPr lang="en-US" sz="1400" b="1" i="0" dirty="0">
                <a:effectLst/>
                <a:latin typeface="var(--font-din)"/>
              </a:rPr>
              <a:t>().</a:t>
            </a:r>
          </a:p>
          <a:p>
            <a:pPr algn="l" fontAlgn="base"/>
            <a:r>
              <a:rPr lang="en-US" sz="1400" b="1" i="0" dirty="0">
                <a:effectLst/>
                <a:latin typeface="var(--font-din)"/>
              </a:rPr>
              <a:t>wait(long timeout)</a:t>
            </a:r>
          </a:p>
          <a:p>
            <a:pPr algn="l" fontAlgn="base"/>
            <a:r>
              <a:rPr lang="en-US" sz="1400" b="1" i="0" dirty="0">
                <a:effectLst/>
                <a:latin typeface="var(--font-din)"/>
              </a:rPr>
              <a:t>Using this method, we can specify a timeout after which thread will be woken up automatically. A thread can be woken up before reaching the timeout using notify() or </a:t>
            </a:r>
            <a:r>
              <a:rPr lang="en-US" sz="1400" b="1" i="0" dirty="0" err="1">
                <a:effectLst/>
                <a:latin typeface="var(--font-din)"/>
              </a:rPr>
              <a:t>notifyAll</a:t>
            </a:r>
            <a:r>
              <a:rPr lang="en-US" sz="1400" b="1" i="0" dirty="0">
                <a:effectLst/>
                <a:latin typeface="var(--font-din)"/>
              </a:rPr>
              <a:t>().</a:t>
            </a:r>
          </a:p>
          <a:p>
            <a:pPr algn="l" fontAlgn="base"/>
            <a:endParaRPr lang="en-US" sz="1400" b="1" i="0" dirty="0">
              <a:effectLst/>
              <a:latin typeface="var(--font-din)"/>
            </a:endParaRPr>
          </a:p>
          <a:p>
            <a:pPr algn="l" fontAlgn="base"/>
            <a:r>
              <a:rPr lang="en-US" sz="1400" b="1" i="0" dirty="0">
                <a:effectLst/>
                <a:latin typeface="var(--font-din)"/>
              </a:rPr>
              <a:t>Note that calling wait(0) is the same as calling wait().</a:t>
            </a:r>
            <a:endParaRPr lang="en-US" sz="1400" b="0" i="0" dirty="0">
              <a:effectLst/>
              <a:latin typeface="var(--font-din)"/>
            </a:endParaRPr>
          </a:p>
        </p:txBody>
      </p:sp>
      <p:pic>
        <p:nvPicPr>
          <p:cNvPr id="1028" name="Picture 4" descr="Javarevisited: How to use wait, notify and notifyAll in Java - Producer  Consumer Example">
            <a:extLst>
              <a:ext uri="{FF2B5EF4-FFF2-40B4-BE49-F238E27FC236}">
                <a16:creationId xmlns:a16="http://schemas.microsoft.com/office/drawing/2014/main" id="{77F67A0B-DDD6-49FF-A410-12D509D467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2409759"/>
            <a:ext cx="579120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58321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notify</a:t>
            </a: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20104"/>
            <a:ext cx="8561705" cy="3890809"/>
          </a:xfrm>
          <a:prstGeom prst="rect">
            <a:avLst/>
          </a:prstGeom>
        </p:spPr>
        <p:txBody>
          <a:bodyPr vert="horz" wrap="square" lIns="0" tIns="12700" rIns="0" bIns="0" rtlCol="0">
            <a:spAutoFit/>
          </a:bodyPr>
          <a:lstStyle/>
          <a:p>
            <a:pPr algn="l" fontAlgn="base"/>
            <a:r>
              <a:rPr lang="en-US" sz="1400" b="1" i="0" dirty="0">
                <a:effectLst/>
                <a:latin typeface="var(--font-din)"/>
              </a:rPr>
              <a:t>notify() and </a:t>
            </a:r>
            <a:r>
              <a:rPr lang="en-US" sz="1400" b="1" i="0" dirty="0" err="1">
                <a:effectLst/>
                <a:latin typeface="var(--font-din)"/>
              </a:rPr>
              <a:t>notifyAll</a:t>
            </a:r>
            <a:r>
              <a:rPr lang="en-US" sz="1400" b="1" i="0" dirty="0">
                <a:effectLst/>
                <a:latin typeface="var(--font-din)"/>
              </a:rPr>
              <a:t>()</a:t>
            </a:r>
          </a:p>
          <a:p>
            <a:pPr algn="l" fontAlgn="base"/>
            <a:r>
              <a:rPr lang="en-US" sz="1400" b="1" i="0" dirty="0">
                <a:effectLst/>
                <a:latin typeface="var(--font-din)"/>
              </a:rPr>
              <a:t>The notify() method is used for waking up threads that are waiting for an access to this object's monitor.</a:t>
            </a:r>
          </a:p>
          <a:p>
            <a:pPr algn="l" fontAlgn="base"/>
            <a:r>
              <a:rPr lang="en-US" sz="1400" b="1" i="0" dirty="0">
                <a:effectLst/>
                <a:latin typeface="var(--font-din)"/>
              </a:rPr>
              <a:t>There are two ways of notifying waiting threads:</a:t>
            </a:r>
          </a:p>
          <a:p>
            <a:pPr algn="l" fontAlgn="base"/>
            <a:endParaRPr lang="en-US" sz="1400" b="1" i="0" dirty="0">
              <a:effectLst/>
              <a:latin typeface="var(--font-din)"/>
            </a:endParaRPr>
          </a:p>
          <a:p>
            <a:pPr algn="l" fontAlgn="base"/>
            <a:r>
              <a:rPr lang="en-US" sz="1400" b="1" i="0" dirty="0">
                <a:effectLst/>
                <a:latin typeface="var(--font-din)"/>
              </a:rPr>
              <a:t>notify()</a:t>
            </a:r>
          </a:p>
          <a:p>
            <a:pPr algn="l" fontAlgn="base"/>
            <a:r>
              <a:rPr lang="en-US" sz="1400" b="1" i="0" dirty="0">
                <a:effectLst/>
                <a:latin typeface="var(--font-din)"/>
              </a:rPr>
              <a:t>For all threads waiting on this object's monitor (by using any one of the wait() method), the method notify() notifies any one of them to wake up arbitrarily. The choice of exactly which thread to wake is non-deterministic and depends upon the implementation.</a:t>
            </a:r>
          </a:p>
          <a:p>
            <a:pPr algn="l" fontAlgn="base"/>
            <a:r>
              <a:rPr lang="en-US" sz="1400" b="1" i="0" dirty="0">
                <a:effectLst/>
                <a:latin typeface="var(--font-din)"/>
              </a:rPr>
              <a:t>Since notify() wakes up a single random thread it can be used to implement mutually exclusive locking where threads are doing similar tasks, but in most cases, it would be more viable to implement </a:t>
            </a:r>
            <a:r>
              <a:rPr lang="en-US" sz="1400" b="1" i="0" dirty="0" err="1">
                <a:effectLst/>
                <a:latin typeface="var(--font-din)"/>
              </a:rPr>
              <a:t>notifyAll</a:t>
            </a:r>
            <a:r>
              <a:rPr lang="en-US" sz="1400" b="1" i="0" dirty="0">
                <a:effectLst/>
                <a:latin typeface="var(--font-din)"/>
              </a:rPr>
              <a:t>().</a:t>
            </a:r>
          </a:p>
          <a:p>
            <a:pPr algn="l" fontAlgn="base"/>
            <a:endParaRPr lang="en-US" sz="1400" b="1" i="0" dirty="0">
              <a:effectLst/>
              <a:latin typeface="var(--font-din)"/>
            </a:endParaRPr>
          </a:p>
          <a:p>
            <a:pPr algn="l" fontAlgn="base"/>
            <a:r>
              <a:rPr lang="en-US" sz="1400" b="1" i="0" dirty="0" err="1">
                <a:effectLst/>
                <a:latin typeface="var(--font-din)"/>
              </a:rPr>
              <a:t>notifyAll</a:t>
            </a:r>
            <a:r>
              <a:rPr lang="en-US" sz="1400" b="1" i="0" dirty="0">
                <a:effectLst/>
                <a:latin typeface="var(--font-din)"/>
              </a:rPr>
              <a:t>()</a:t>
            </a:r>
          </a:p>
          <a:p>
            <a:pPr algn="l" fontAlgn="base"/>
            <a:r>
              <a:rPr lang="en-US" sz="1400" b="1" i="0" dirty="0">
                <a:effectLst/>
                <a:latin typeface="var(--font-din)"/>
              </a:rPr>
              <a:t>This method simply wakes all threads that are waiting on this object's monitor.</a:t>
            </a:r>
          </a:p>
          <a:p>
            <a:pPr algn="l" fontAlgn="base"/>
            <a:r>
              <a:rPr lang="en-US" sz="1400" b="1" i="0" dirty="0">
                <a:effectLst/>
                <a:latin typeface="var(--font-din)"/>
              </a:rPr>
              <a:t>The awakened threads will complete in the usual manner – like any other thread.</a:t>
            </a:r>
          </a:p>
          <a:p>
            <a:pPr algn="l" fontAlgn="base"/>
            <a:r>
              <a:rPr lang="en-US" sz="1400" b="1" i="0" dirty="0">
                <a:effectLst/>
                <a:latin typeface="var(--font-din)"/>
              </a:rPr>
              <a:t>But before we allow their execution to continue, always define a quick check for the condition required to proceed with the thread – because there may be some situations where the thread got woken up without receiving a notification (this scenario is discussed later in an example).</a:t>
            </a:r>
          </a:p>
          <a:p>
            <a:pPr algn="l" fontAlgn="base"/>
            <a:endParaRPr lang="en-US" sz="1400" b="1" i="0" dirty="0">
              <a:effectLst/>
              <a:latin typeface="var(--font-din)"/>
            </a:endParaRPr>
          </a:p>
        </p:txBody>
      </p:sp>
      <p:pic>
        <p:nvPicPr>
          <p:cNvPr id="3" name="Picture 2">
            <a:extLst>
              <a:ext uri="{FF2B5EF4-FFF2-40B4-BE49-F238E27FC236}">
                <a16:creationId xmlns:a16="http://schemas.microsoft.com/office/drawing/2014/main" id="{F5741254-3020-460A-BEAB-07E7578BBDE8}"/>
              </a:ext>
            </a:extLst>
          </p:cNvPr>
          <p:cNvPicPr>
            <a:picLocks noChangeAspect="1"/>
          </p:cNvPicPr>
          <p:nvPr/>
        </p:nvPicPr>
        <p:blipFill rotWithShape="1">
          <a:blip r:embed="rId2"/>
          <a:srcRect l="-17210" t="-32383" r="-11449" b="3724"/>
          <a:stretch/>
        </p:blipFill>
        <p:spPr>
          <a:xfrm>
            <a:off x="4191000" y="3657600"/>
            <a:ext cx="5715000" cy="3078726"/>
          </a:xfrm>
          <a:prstGeom prst="rect">
            <a:avLst/>
          </a:prstGeom>
        </p:spPr>
      </p:pic>
    </p:spTree>
    <p:extLst>
      <p:ext uri="{BB962C8B-B14F-4D97-AF65-F5344CB8AC3E}">
        <p14:creationId xmlns:p14="http://schemas.microsoft.com/office/powerpoint/2010/main" val="20180742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05C7C9E-EA6C-4453-86D1-78552F7A2BDC}"/>
              </a:ext>
            </a:extLst>
          </p:cNvPr>
          <p:cNvSpPr>
            <a:spLocks noGrp="1"/>
          </p:cNvSpPr>
          <p:nvPr>
            <p:ph type="subTitle" idx="4"/>
          </p:nvPr>
        </p:nvSpPr>
        <p:spPr/>
        <p:txBody>
          <a:bodyPr/>
          <a:lstStyle/>
          <a:p>
            <a:endParaRPr lang="en-US"/>
          </a:p>
        </p:txBody>
      </p:sp>
      <p:pic>
        <p:nvPicPr>
          <p:cNvPr id="4" name="Picture 3">
            <a:extLst>
              <a:ext uri="{FF2B5EF4-FFF2-40B4-BE49-F238E27FC236}">
                <a16:creationId xmlns:a16="http://schemas.microsoft.com/office/drawing/2014/main" id="{4ACABB8D-F1FB-464D-AB15-63B4C886F09B}"/>
              </a:ext>
            </a:extLst>
          </p:cNvPr>
          <p:cNvPicPr>
            <a:picLocks noChangeAspect="1"/>
          </p:cNvPicPr>
          <p:nvPr/>
        </p:nvPicPr>
        <p:blipFill>
          <a:blip r:embed="rId2"/>
          <a:stretch>
            <a:fillRect/>
          </a:stretch>
        </p:blipFill>
        <p:spPr>
          <a:xfrm>
            <a:off x="2895600" y="671623"/>
            <a:ext cx="8157000" cy="4428996"/>
          </a:xfrm>
          <a:prstGeom prst="rect">
            <a:avLst/>
          </a:prstGeom>
        </p:spPr>
      </p:pic>
      <p:sp>
        <p:nvSpPr>
          <p:cNvPr id="5" name="object 2">
            <a:extLst>
              <a:ext uri="{FF2B5EF4-FFF2-40B4-BE49-F238E27FC236}">
                <a16:creationId xmlns:a16="http://schemas.microsoft.com/office/drawing/2014/main" id="{FE9B3DA6-DA9C-41F1-8B95-928A1A51506A}"/>
              </a:ext>
            </a:extLst>
          </p:cNvPr>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Fill this to see if you understood </a:t>
            </a:r>
          </a:p>
        </p:txBody>
      </p:sp>
      <p:pic>
        <p:nvPicPr>
          <p:cNvPr id="7" name="Picture 6">
            <a:extLst>
              <a:ext uri="{FF2B5EF4-FFF2-40B4-BE49-F238E27FC236}">
                <a16:creationId xmlns:a16="http://schemas.microsoft.com/office/drawing/2014/main" id="{CE36D3D7-5F2E-47A7-89BD-A379E42612E1}"/>
              </a:ext>
            </a:extLst>
          </p:cNvPr>
          <p:cNvPicPr>
            <a:picLocks noChangeAspect="1"/>
          </p:cNvPicPr>
          <p:nvPr/>
        </p:nvPicPr>
        <p:blipFill>
          <a:blip r:embed="rId3"/>
          <a:stretch>
            <a:fillRect/>
          </a:stretch>
        </p:blipFill>
        <p:spPr>
          <a:xfrm>
            <a:off x="4278654" y="6109925"/>
            <a:ext cx="1143000" cy="361950"/>
          </a:xfrm>
          <a:prstGeom prst="rect">
            <a:avLst/>
          </a:prstGeom>
        </p:spPr>
      </p:pic>
      <p:pic>
        <p:nvPicPr>
          <p:cNvPr id="8" name="Picture 7">
            <a:extLst>
              <a:ext uri="{FF2B5EF4-FFF2-40B4-BE49-F238E27FC236}">
                <a16:creationId xmlns:a16="http://schemas.microsoft.com/office/drawing/2014/main" id="{8C33A317-C27E-4672-A740-B3711E08A6B1}"/>
              </a:ext>
            </a:extLst>
          </p:cNvPr>
          <p:cNvPicPr>
            <a:picLocks noChangeAspect="1"/>
          </p:cNvPicPr>
          <p:nvPr/>
        </p:nvPicPr>
        <p:blipFill>
          <a:blip r:embed="rId4"/>
          <a:stretch>
            <a:fillRect/>
          </a:stretch>
        </p:blipFill>
        <p:spPr>
          <a:xfrm>
            <a:off x="3048000" y="5943600"/>
            <a:ext cx="600075" cy="390525"/>
          </a:xfrm>
          <a:prstGeom prst="rect">
            <a:avLst/>
          </a:prstGeom>
        </p:spPr>
      </p:pic>
      <p:pic>
        <p:nvPicPr>
          <p:cNvPr id="9" name="Picture 8">
            <a:extLst>
              <a:ext uri="{FF2B5EF4-FFF2-40B4-BE49-F238E27FC236}">
                <a16:creationId xmlns:a16="http://schemas.microsoft.com/office/drawing/2014/main" id="{899B9F5E-55D1-4521-B64C-223AA821E0A7}"/>
              </a:ext>
            </a:extLst>
          </p:cNvPr>
          <p:cNvPicPr>
            <a:picLocks noChangeAspect="1"/>
          </p:cNvPicPr>
          <p:nvPr/>
        </p:nvPicPr>
        <p:blipFill>
          <a:blip r:embed="rId5"/>
          <a:stretch>
            <a:fillRect/>
          </a:stretch>
        </p:blipFill>
        <p:spPr>
          <a:xfrm>
            <a:off x="10197829" y="5408036"/>
            <a:ext cx="1076325" cy="371475"/>
          </a:xfrm>
          <a:prstGeom prst="rect">
            <a:avLst/>
          </a:prstGeom>
        </p:spPr>
      </p:pic>
      <p:pic>
        <p:nvPicPr>
          <p:cNvPr id="10" name="Picture 9">
            <a:extLst>
              <a:ext uri="{FF2B5EF4-FFF2-40B4-BE49-F238E27FC236}">
                <a16:creationId xmlns:a16="http://schemas.microsoft.com/office/drawing/2014/main" id="{F4D71DE3-5E8E-4C37-A3C6-246DCB852749}"/>
              </a:ext>
            </a:extLst>
          </p:cNvPr>
          <p:cNvPicPr>
            <a:picLocks noChangeAspect="1"/>
          </p:cNvPicPr>
          <p:nvPr/>
        </p:nvPicPr>
        <p:blipFill>
          <a:blip r:embed="rId6"/>
          <a:stretch>
            <a:fillRect/>
          </a:stretch>
        </p:blipFill>
        <p:spPr>
          <a:xfrm>
            <a:off x="8960609" y="5419070"/>
            <a:ext cx="1009650" cy="381000"/>
          </a:xfrm>
          <a:prstGeom prst="rect">
            <a:avLst/>
          </a:prstGeom>
        </p:spPr>
      </p:pic>
      <p:pic>
        <p:nvPicPr>
          <p:cNvPr id="11" name="Picture 10">
            <a:extLst>
              <a:ext uri="{FF2B5EF4-FFF2-40B4-BE49-F238E27FC236}">
                <a16:creationId xmlns:a16="http://schemas.microsoft.com/office/drawing/2014/main" id="{E6A1BE59-E467-4391-99A7-856430D326F2}"/>
              </a:ext>
            </a:extLst>
          </p:cNvPr>
          <p:cNvPicPr>
            <a:picLocks noChangeAspect="1"/>
          </p:cNvPicPr>
          <p:nvPr/>
        </p:nvPicPr>
        <p:blipFill>
          <a:blip r:embed="rId7"/>
          <a:stretch>
            <a:fillRect/>
          </a:stretch>
        </p:blipFill>
        <p:spPr>
          <a:xfrm>
            <a:off x="7890627" y="5408036"/>
            <a:ext cx="781050" cy="228600"/>
          </a:xfrm>
          <a:prstGeom prst="rect">
            <a:avLst/>
          </a:prstGeom>
        </p:spPr>
      </p:pic>
      <p:pic>
        <p:nvPicPr>
          <p:cNvPr id="12" name="Picture 11">
            <a:extLst>
              <a:ext uri="{FF2B5EF4-FFF2-40B4-BE49-F238E27FC236}">
                <a16:creationId xmlns:a16="http://schemas.microsoft.com/office/drawing/2014/main" id="{CC2454F4-A1A9-4727-96FC-FB612A5ADA42}"/>
              </a:ext>
            </a:extLst>
          </p:cNvPr>
          <p:cNvPicPr>
            <a:picLocks noChangeAspect="1"/>
          </p:cNvPicPr>
          <p:nvPr/>
        </p:nvPicPr>
        <p:blipFill>
          <a:blip r:embed="rId8"/>
          <a:stretch>
            <a:fillRect/>
          </a:stretch>
        </p:blipFill>
        <p:spPr>
          <a:xfrm>
            <a:off x="6735700" y="5397987"/>
            <a:ext cx="962025" cy="438150"/>
          </a:xfrm>
          <a:prstGeom prst="rect">
            <a:avLst/>
          </a:prstGeom>
        </p:spPr>
      </p:pic>
      <p:pic>
        <p:nvPicPr>
          <p:cNvPr id="13" name="Picture 12">
            <a:extLst>
              <a:ext uri="{FF2B5EF4-FFF2-40B4-BE49-F238E27FC236}">
                <a16:creationId xmlns:a16="http://schemas.microsoft.com/office/drawing/2014/main" id="{3C450E3A-71FF-4690-B878-5C62FBCA22E2}"/>
              </a:ext>
            </a:extLst>
          </p:cNvPr>
          <p:cNvPicPr>
            <a:picLocks noChangeAspect="1"/>
          </p:cNvPicPr>
          <p:nvPr/>
        </p:nvPicPr>
        <p:blipFill>
          <a:blip r:embed="rId9"/>
          <a:stretch>
            <a:fillRect/>
          </a:stretch>
        </p:blipFill>
        <p:spPr>
          <a:xfrm>
            <a:off x="4343400" y="5397987"/>
            <a:ext cx="1190625" cy="523875"/>
          </a:xfrm>
          <a:prstGeom prst="rect">
            <a:avLst/>
          </a:prstGeom>
        </p:spPr>
      </p:pic>
      <p:pic>
        <p:nvPicPr>
          <p:cNvPr id="14" name="Picture 13">
            <a:extLst>
              <a:ext uri="{FF2B5EF4-FFF2-40B4-BE49-F238E27FC236}">
                <a16:creationId xmlns:a16="http://schemas.microsoft.com/office/drawing/2014/main" id="{31593F67-7F83-4F0B-A97C-20BCC5FEFC4C}"/>
              </a:ext>
            </a:extLst>
          </p:cNvPr>
          <p:cNvPicPr>
            <a:picLocks noChangeAspect="1"/>
          </p:cNvPicPr>
          <p:nvPr/>
        </p:nvPicPr>
        <p:blipFill>
          <a:blip r:embed="rId10"/>
          <a:stretch>
            <a:fillRect/>
          </a:stretch>
        </p:blipFill>
        <p:spPr>
          <a:xfrm>
            <a:off x="5753100" y="5429886"/>
            <a:ext cx="685800" cy="390525"/>
          </a:xfrm>
          <a:prstGeom prst="rect">
            <a:avLst/>
          </a:prstGeom>
        </p:spPr>
      </p:pic>
      <p:pic>
        <p:nvPicPr>
          <p:cNvPr id="15" name="Picture 14">
            <a:extLst>
              <a:ext uri="{FF2B5EF4-FFF2-40B4-BE49-F238E27FC236}">
                <a16:creationId xmlns:a16="http://schemas.microsoft.com/office/drawing/2014/main" id="{86F654CA-4C4A-42B9-9D8A-60A1DB571146}"/>
              </a:ext>
            </a:extLst>
          </p:cNvPr>
          <p:cNvPicPr>
            <a:picLocks noChangeAspect="1"/>
          </p:cNvPicPr>
          <p:nvPr/>
        </p:nvPicPr>
        <p:blipFill>
          <a:blip r:embed="rId11"/>
          <a:stretch>
            <a:fillRect/>
          </a:stretch>
        </p:blipFill>
        <p:spPr>
          <a:xfrm>
            <a:off x="2866336" y="5452408"/>
            <a:ext cx="1200150" cy="314325"/>
          </a:xfrm>
          <a:prstGeom prst="rect">
            <a:avLst/>
          </a:prstGeom>
        </p:spPr>
      </p:pic>
      <p:pic>
        <p:nvPicPr>
          <p:cNvPr id="17" name="Picture 16">
            <a:extLst>
              <a:ext uri="{FF2B5EF4-FFF2-40B4-BE49-F238E27FC236}">
                <a16:creationId xmlns:a16="http://schemas.microsoft.com/office/drawing/2014/main" id="{D733B45A-5BCF-4860-B9CA-BCF2A7953B6E}"/>
              </a:ext>
            </a:extLst>
          </p:cNvPr>
          <p:cNvPicPr>
            <a:picLocks noChangeAspect="1"/>
          </p:cNvPicPr>
          <p:nvPr/>
        </p:nvPicPr>
        <p:blipFill>
          <a:blip r:embed="rId12"/>
          <a:stretch>
            <a:fillRect/>
          </a:stretch>
        </p:blipFill>
        <p:spPr>
          <a:xfrm>
            <a:off x="5759387" y="6138862"/>
            <a:ext cx="976313" cy="390525"/>
          </a:xfrm>
          <a:prstGeom prst="rect">
            <a:avLst/>
          </a:prstGeom>
        </p:spPr>
      </p:pic>
    </p:spTree>
    <p:extLst>
      <p:ext uri="{BB962C8B-B14F-4D97-AF65-F5344CB8AC3E}">
        <p14:creationId xmlns:p14="http://schemas.microsoft.com/office/powerpoint/2010/main" val="16078346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05C7C9E-EA6C-4453-86D1-78552F7A2BDC}"/>
              </a:ext>
            </a:extLst>
          </p:cNvPr>
          <p:cNvSpPr>
            <a:spLocks noGrp="1"/>
          </p:cNvSpPr>
          <p:nvPr>
            <p:ph type="subTitle" idx="4"/>
          </p:nvPr>
        </p:nvSpPr>
        <p:spPr/>
        <p:txBody>
          <a:bodyPr/>
          <a:lstStyle/>
          <a:p>
            <a:endParaRPr lang="en-US"/>
          </a:p>
        </p:txBody>
      </p:sp>
      <p:pic>
        <p:nvPicPr>
          <p:cNvPr id="4" name="Picture 3">
            <a:extLst>
              <a:ext uri="{FF2B5EF4-FFF2-40B4-BE49-F238E27FC236}">
                <a16:creationId xmlns:a16="http://schemas.microsoft.com/office/drawing/2014/main" id="{4ACABB8D-F1FB-464D-AB15-63B4C886F09B}"/>
              </a:ext>
            </a:extLst>
          </p:cNvPr>
          <p:cNvPicPr>
            <a:picLocks noChangeAspect="1"/>
          </p:cNvPicPr>
          <p:nvPr/>
        </p:nvPicPr>
        <p:blipFill>
          <a:blip r:embed="rId2"/>
          <a:stretch>
            <a:fillRect/>
          </a:stretch>
        </p:blipFill>
        <p:spPr>
          <a:xfrm>
            <a:off x="2895600" y="671623"/>
            <a:ext cx="8157000" cy="4428996"/>
          </a:xfrm>
          <a:prstGeom prst="rect">
            <a:avLst/>
          </a:prstGeom>
        </p:spPr>
      </p:pic>
      <p:sp>
        <p:nvSpPr>
          <p:cNvPr id="5" name="object 2">
            <a:extLst>
              <a:ext uri="{FF2B5EF4-FFF2-40B4-BE49-F238E27FC236}">
                <a16:creationId xmlns:a16="http://schemas.microsoft.com/office/drawing/2014/main" id="{FE9B3DA6-DA9C-41F1-8B95-928A1A51506A}"/>
              </a:ext>
            </a:extLst>
          </p:cNvPr>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Fill this to see if you understood </a:t>
            </a:r>
          </a:p>
        </p:txBody>
      </p:sp>
      <p:pic>
        <p:nvPicPr>
          <p:cNvPr id="7" name="Picture 6">
            <a:extLst>
              <a:ext uri="{FF2B5EF4-FFF2-40B4-BE49-F238E27FC236}">
                <a16:creationId xmlns:a16="http://schemas.microsoft.com/office/drawing/2014/main" id="{CE36D3D7-5F2E-47A7-89BD-A379E42612E1}"/>
              </a:ext>
            </a:extLst>
          </p:cNvPr>
          <p:cNvPicPr>
            <a:picLocks noChangeAspect="1"/>
          </p:cNvPicPr>
          <p:nvPr/>
        </p:nvPicPr>
        <p:blipFill>
          <a:blip r:embed="rId3"/>
          <a:stretch>
            <a:fillRect/>
          </a:stretch>
        </p:blipFill>
        <p:spPr>
          <a:xfrm>
            <a:off x="3962400" y="864190"/>
            <a:ext cx="1447800" cy="410210"/>
          </a:xfrm>
          <a:prstGeom prst="rect">
            <a:avLst/>
          </a:prstGeom>
        </p:spPr>
      </p:pic>
      <p:pic>
        <p:nvPicPr>
          <p:cNvPr id="8" name="Picture 7">
            <a:extLst>
              <a:ext uri="{FF2B5EF4-FFF2-40B4-BE49-F238E27FC236}">
                <a16:creationId xmlns:a16="http://schemas.microsoft.com/office/drawing/2014/main" id="{8C33A317-C27E-4672-A740-B3711E08A6B1}"/>
              </a:ext>
            </a:extLst>
          </p:cNvPr>
          <p:cNvPicPr>
            <a:picLocks noChangeAspect="1"/>
          </p:cNvPicPr>
          <p:nvPr/>
        </p:nvPicPr>
        <p:blipFill>
          <a:blip r:embed="rId4"/>
          <a:stretch>
            <a:fillRect/>
          </a:stretch>
        </p:blipFill>
        <p:spPr>
          <a:xfrm>
            <a:off x="3048000" y="5943600"/>
            <a:ext cx="600075" cy="390525"/>
          </a:xfrm>
          <a:prstGeom prst="rect">
            <a:avLst/>
          </a:prstGeom>
        </p:spPr>
      </p:pic>
      <p:pic>
        <p:nvPicPr>
          <p:cNvPr id="9" name="Picture 8">
            <a:extLst>
              <a:ext uri="{FF2B5EF4-FFF2-40B4-BE49-F238E27FC236}">
                <a16:creationId xmlns:a16="http://schemas.microsoft.com/office/drawing/2014/main" id="{899B9F5E-55D1-4521-B64C-223AA821E0A7}"/>
              </a:ext>
            </a:extLst>
          </p:cNvPr>
          <p:cNvPicPr>
            <a:picLocks noChangeAspect="1"/>
          </p:cNvPicPr>
          <p:nvPr/>
        </p:nvPicPr>
        <p:blipFill>
          <a:blip r:embed="rId5"/>
          <a:stretch>
            <a:fillRect/>
          </a:stretch>
        </p:blipFill>
        <p:spPr>
          <a:xfrm>
            <a:off x="10197829" y="5408036"/>
            <a:ext cx="1076325" cy="371475"/>
          </a:xfrm>
          <a:prstGeom prst="rect">
            <a:avLst/>
          </a:prstGeom>
        </p:spPr>
      </p:pic>
      <p:pic>
        <p:nvPicPr>
          <p:cNvPr id="10" name="Picture 9">
            <a:extLst>
              <a:ext uri="{FF2B5EF4-FFF2-40B4-BE49-F238E27FC236}">
                <a16:creationId xmlns:a16="http://schemas.microsoft.com/office/drawing/2014/main" id="{F4D71DE3-5E8E-4C37-A3C6-246DCB852749}"/>
              </a:ext>
            </a:extLst>
          </p:cNvPr>
          <p:cNvPicPr>
            <a:picLocks noChangeAspect="1"/>
          </p:cNvPicPr>
          <p:nvPr/>
        </p:nvPicPr>
        <p:blipFill>
          <a:blip r:embed="rId6"/>
          <a:stretch>
            <a:fillRect/>
          </a:stretch>
        </p:blipFill>
        <p:spPr>
          <a:xfrm>
            <a:off x="8960609" y="5419070"/>
            <a:ext cx="1009650" cy="381000"/>
          </a:xfrm>
          <a:prstGeom prst="rect">
            <a:avLst/>
          </a:prstGeom>
        </p:spPr>
      </p:pic>
      <p:pic>
        <p:nvPicPr>
          <p:cNvPr id="11" name="Picture 10">
            <a:extLst>
              <a:ext uri="{FF2B5EF4-FFF2-40B4-BE49-F238E27FC236}">
                <a16:creationId xmlns:a16="http://schemas.microsoft.com/office/drawing/2014/main" id="{E6A1BE59-E467-4391-99A7-856430D326F2}"/>
              </a:ext>
            </a:extLst>
          </p:cNvPr>
          <p:cNvPicPr>
            <a:picLocks noChangeAspect="1"/>
          </p:cNvPicPr>
          <p:nvPr/>
        </p:nvPicPr>
        <p:blipFill>
          <a:blip r:embed="rId7"/>
          <a:stretch>
            <a:fillRect/>
          </a:stretch>
        </p:blipFill>
        <p:spPr>
          <a:xfrm>
            <a:off x="7890627" y="5408036"/>
            <a:ext cx="781050" cy="228600"/>
          </a:xfrm>
          <a:prstGeom prst="rect">
            <a:avLst/>
          </a:prstGeom>
        </p:spPr>
      </p:pic>
      <p:pic>
        <p:nvPicPr>
          <p:cNvPr id="12" name="Picture 11">
            <a:extLst>
              <a:ext uri="{FF2B5EF4-FFF2-40B4-BE49-F238E27FC236}">
                <a16:creationId xmlns:a16="http://schemas.microsoft.com/office/drawing/2014/main" id="{CC2454F4-A1A9-4727-96FC-FB612A5ADA42}"/>
              </a:ext>
            </a:extLst>
          </p:cNvPr>
          <p:cNvPicPr>
            <a:picLocks noChangeAspect="1"/>
          </p:cNvPicPr>
          <p:nvPr/>
        </p:nvPicPr>
        <p:blipFill>
          <a:blip r:embed="rId8"/>
          <a:stretch>
            <a:fillRect/>
          </a:stretch>
        </p:blipFill>
        <p:spPr>
          <a:xfrm>
            <a:off x="6735700" y="5397987"/>
            <a:ext cx="962025" cy="438150"/>
          </a:xfrm>
          <a:prstGeom prst="rect">
            <a:avLst/>
          </a:prstGeom>
        </p:spPr>
      </p:pic>
      <p:pic>
        <p:nvPicPr>
          <p:cNvPr id="13" name="Picture 12">
            <a:extLst>
              <a:ext uri="{FF2B5EF4-FFF2-40B4-BE49-F238E27FC236}">
                <a16:creationId xmlns:a16="http://schemas.microsoft.com/office/drawing/2014/main" id="{3C450E3A-71FF-4690-B878-5C62FBCA22E2}"/>
              </a:ext>
            </a:extLst>
          </p:cNvPr>
          <p:cNvPicPr>
            <a:picLocks noChangeAspect="1"/>
          </p:cNvPicPr>
          <p:nvPr/>
        </p:nvPicPr>
        <p:blipFill>
          <a:blip r:embed="rId9"/>
          <a:stretch>
            <a:fillRect/>
          </a:stretch>
        </p:blipFill>
        <p:spPr>
          <a:xfrm>
            <a:off x="4343400" y="5397987"/>
            <a:ext cx="1190625" cy="523875"/>
          </a:xfrm>
          <a:prstGeom prst="rect">
            <a:avLst/>
          </a:prstGeom>
        </p:spPr>
      </p:pic>
      <p:pic>
        <p:nvPicPr>
          <p:cNvPr id="14" name="Picture 13">
            <a:extLst>
              <a:ext uri="{FF2B5EF4-FFF2-40B4-BE49-F238E27FC236}">
                <a16:creationId xmlns:a16="http://schemas.microsoft.com/office/drawing/2014/main" id="{31593F67-7F83-4F0B-A97C-20BCC5FEFC4C}"/>
              </a:ext>
            </a:extLst>
          </p:cNvPr>
          <p:cNvPicPr>
            <a:picLocks noChangeAspect="1"/>
          </p:cNvPicPr>
          <p:nvPr/>
        </p:nvPicPr>
        <p:blipFill>
          <a:blip r:embed="rId10"/>
          <a:stretch>
            <a:fillRect/>
          </a:stretch>
        </p:blipFill>
        <p:spPr>
          <a:xfrm>
            <a:off x="5753100" y="5429886"/>
            <a:ext cx="685800" cy="390525"/>
          </a:xfrm>
          <a:prstGeom prst="rect">
            <a:avLst/>
          </a:prstGeom>
        </p:spPr>
      </p:pic>
      <p:pic>
        <p:nvPicPr>
          <p:cNvPr id="15" name="Picture 14">
            <a:extLst>
              <a:ext uri="{FF2B5EF4-FFF2-40B4-BE49-F238E27FC236}">
                <a16:creationId xmlns:a16="http://schemas.microsoft.com/office/drawing/2014/main" id="{86F654CA-4C4A-42B9-9D8A-60A1DB571146}"/>
              </a:ext>
            </a:extLst>
          </p:cNvPr>
          <p:cNvPicPr>
            <a:picLocks noChangeAspect="1"/>
          </p:cNvPicPr>
          <p:nvPr/>
        </p:nvPicPr>
        <p:blipFill>
          <a:blip r:embed="rId11"/>
          <a:stretch>
            <a:fillRect/>
          </a:stretch>
        </p:blipFill>
        <p:spPr>
          <a:xfrm>
            <a:off x="3852863" y="6186377"/>
            <a:ext cx="1393810" cy="343010"/>
          </a:xfrm>
          <a:prstGeom prst="rect">
            <a:avLst/>
          </a:prstGeom>
        </p:spPr>
      </p:pic>
      <p:pic>
        <p:nvPicPr>
          <p:cNvPr id="17" name="Picture 16">
            <a:extLst>
              <a:ext uri="{FF2B5EF4-FFF2-40B4-BE49-F238E27FC236}">
                <a16:creationId xmlns:a16="http://schemas.microsoft.com/office/drawing/2014/main" id="{D733B45A-5BCF-4860-B9CA-BCF2A7953B6E}"/>
              </a:ext>
            </a:extLst>
          </p:cNvPr>
          <p:cNvPicPr>
            <a:picLocks noChangeAspect="1"/>
          </p:cNvPicPr>
          <p:nvPr/>
        </p:nvPicPr>
        <p:blipFill>
          <a:blip r:embed="rId12"/>
          <a:stretch>
            <a:fillRect/>
          </a:stretch>
        </p:blipFill>
        <p:spPr>
          <a:xfrm>
            <a:off x="5759387" y="6138862"/>
            <a:ext cx="976313" cy="390525"/>
          </a:xfrm>
          <a:prstGeom prst="rect">
            <a:avLst/>
          </a:prstGeom>
        </p:spPr>
      </p:pic>
    </p:spTree>
    <p:extLst>
      <p:ext uri="{BB962C8B-B14F-4D97-AF65-F5344CB8AC3E}">
        <p14:creationId xmlns:p14="http://schemas.microsoft.com/office/powerpoint/2010/main" val="18697175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05C7C9E-EA6C-4453-86D1-78552F7A2BDC}"/>
              </a:ext>
            </a:extLst>
          </p:cNvPr>
          <p:cNvSpPr>
            <a:spLocks noGrp="1"/>
          </p:cNvSpPr>
          <p:nvPr>
            <p:ph type="subTitle" idx="4"/>
          </p:nvPr>
        </p:nvSpPr>
        <p:spPr/>
        <p:txBody>
          <a:bodyPr/>
          <a:lstStyle/>
          <a:p>
            <a:endParaRPr lang="en-US"/>
          </a:p>
        </p:txBody>
      </p:sp>
      <p:pic>
        <p:nvPicPr>
          <p:cNvPr id="4" name="Picture 3">
            <a:extLst>
              <a:ext uri="{FF2B5EF4-FFF2-40B4-BE49-F238E27FC236}">
                <a16:creationId xmlns:a16="http://schemas.microsoft.com/office/drawing/2014/main" id="{4ACABB8D-F1FB-464D-AB15-63B4C886F09B}"/>
              </a:ext>
            </a:extLst>
          </p:cNvPr>
          <p:cNvPicPr>
            <a:picLocks noChangeAspect="1"/>
          </p:cNvPicPr>
          <p:nvPr/>
        </p:nvPicPr>
        <p:blipFill>
          <a:blip r:embed="rId2"/>
          <a:stretch>
            <a:fillRect/>
          </a:stretch>
        </p:blipFill>
        <p:spPr>
          <a:xfrm>
            <a:off x="2895600" y="671623"/>
            <a:ext cx="8157000" cy="4428996"/>
          </a:xfrm>
          <a:prstGeom prst="rect">
            <a:avLst/>
          </a:prstGeom>
        </p:spPr>
      </p:pic>
      <p:sp>
        <p:nvSpPr>
          <p:cNvPr id="5" name="object 2">
            <a:extLst>
              <a:ext uri="{FF2B5EF4-FFF2-40B4-BE49-F238E27FC236}">
                <a16:creationId xmlns:a16="http://schemas.microsoft.com/office/drawing/2014/main" id="{FE9B3DA6-DA9C-41F1-8B95-928A1A51506A}"/>
              </a:ext>
            </a:extLst>
          </p:cNvPr>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Fill this to see if you understood </a:t>
            </a:r>
          </a:p>
        </p:txBody>
      </p:sp>
      <p:pic>
        <p:nvPicPr>
          <p:cNvPr id="7" name="Picture 6">
            <a:extLst>
              <a:ext uri="{FF2B5EF4-FFF2-40B4-BE49-F238E27FC236}">
                <a16:creationId xmlns:a16="http://schemas.microsoft.com/office/drawing/2014/main" id="{CE36D3D7-5F2E-47A7-89BD-A379E42612E1}"/>
              </a:ext>
            </a:extLst>
          </p:cNvPr>
          <p:cNvPicPr>
            <a:picLocks noChangeAspect="1"/>
          </p:cNvPicPr>
          <p:nvPr/>
        </p:nvPicPr>
        <p:blipFill>
          <a:blip r:embed="rId3"/>
          <a:stretch>
            <a:fillRect/>
          </a:stretch>
        </p:blipFill>
        <p:spPr>
          <a:xfrm>
            <a:off x="3962400" y="864190"/>
            <a:ext cx="1447800" cy="410210"/>
          </a:xfrm>
          <a:prstGeom prst="rect">
            <a:avLst/>
          </a:prstGeom>
        </p:spPr>
      </p:pic>
      <p:pic>
        <p:nvPicPr>
          <p:cNvPr id="8" name="Picture 7">
            <a:extLst>
              <a:ext uri="{FF2B5EF4-FFF2-40B4-BE49-F238E27FC236}">
                <a16:creationId xmlns:a16="http://schemas.microsoft.com/office/drawing/2014/main" id="{8C33A317-C27E-4672-A740-B3711E08A6B1}"/>
              </a:ext>
            </a:extLst>
          </p:cNvPr>
          <p:cNvPicPr>
            <a:picLocks noChangeAspect="1"/>
          </p:cNvPicPr>
          <p:nvPr/>
        </p:nvPicPr>
        <p:blipFill>
          <a:blip r:embed="rId4"/>
          <a:stretch>
            <a:fillRect/>
          </a:stretch>
        </p:blipFill>
        <p:spPr>
          <a:xfrm>
            <a:off x="3048000" y="5943600"/>
            <a:ext cx="600075" cy="390525"/>
          </a:xfrm>
          <a:prstGeom prst="rect">
            <a:avLst/>
          </a:prstGeom>
        </p:spPr>
      </p:pic>
      <p:pic>
        <p:nvPicPr>
          <p:cNvPr id="9" name="Picture 8">
            <a:extLst>
              <a:ext uri="{FF2B5EF4-FFF2-40B4-BE49-F238E27FC236}">
                <a16:creationId xmlns:a16="http://schemas.microsoft.com/office/drawing/2014/main" id="{899B9F5E-55D1-4521-B64C-223AA821E0A7}"/>
              </a:ext>
            </a:extLst>
          </p:cNvPr>
          <p:cNvPicPr>
            <a:picLocks noChangeAspect="1"/>
          </p:cNvPicPr>
          <p:nvPr/>
        </p:nvPicPr>
        <p:blipFill>
          <a:blip r:embed="rId5"/>
          <a:stretch>
            <a:fillRect/>
          </a:stretch>
        </p:blipFill>
        <p:spPr>
          <a:xfrm>
            <a:off x="10197829" y="5408036"/>
            <a:ext cx="1076325" cy="371475"/>
          </a:xfrm>
          <a:prstGeom prst="rect">
            <a:avLst/>
          </a:prstGeom>
        </p:spPr>
      </p:pic>
      <p:pic>
        <p:nvPicPr>
          <p:cNvPr id="10" name="Picture 9">
            <a:extLst>
              <a:ext uri="{FF2B5EF4-FFF2-40B4-BE49-F238E27FC236}">
                <a16:creationId xmlns:a16="http://schemas.microsoft.com/office/drawing/2014/main" id="{F4D71DE3-5E8E-4C37-A3C6-246DCB852749}"/>
              </a:ext>
            </a:extLst>
          </p:cNvPr>
          <p:cNvPicPr>
            <a:picLocks noChangeAspect="1"/>
          </p:cNvPicPr>
          <p:nvPr/>
        </p:nvPicPr>
        <p:blipFill>
          <a:blip r:embed="rId6"/>
          <a:stretch>
            <a:fillRect/>
          </a:stretch>
        </p:blipFill>
        <p:spPr>
          <a:xfrm>
            <a:off x="8960609" y="5419070"/>
            <a:ext cx="1009650" cy="381000"/>
          </a:xfrm>
          <a:prstGeom prst="rect">
            <a:avLst/>
          </a:prstGeom>
        </p:spPr>
      </p:pic>
      <p:pic>
        <p:nvPicPr>
          <p:cNvPr id="11" name="Picture 10">
            <a:extLst>
              <a:ext uri="{FF2B5EF4-FFF2-40B4-BE49-F238E27FC236}">
                <a16:creationId xmlns:a16="http://schemas.microsoft.com/office/drawing/2014/main" id="{E6A1BE59-E467-4391-99A7-856430D326F2}"/>
              </a:ext>
            </a:extLst>
          </p:cNvPr>
          <p:cNvPicPr>
            <a:picLocks noChangeAspect="1"/>
          </p:cNvPicPr>
          <p:nvPr/>
        </p:nvPicPr>
        <p:blipFill>
          <a:blip r:embed="rId7"/>
          <a:stretch>
            <a:fillRect/>
          </a:stretch>
        </p:blipFill>
        <p:spPr>
          <a:xfrm>
            <a:off x="7890627" y="5408036"/>
            <a:ext cx="781050" cy="228600"/>
          </a:xfrm>
          <a:prstGeom prst="rect">
            <a:avLst/>
          </a:prstGeom>
        </p:spPr>
      </p:pic>
      <p:pic>
        <p:nvPicPr>
          <p:cNvPr id="12" name="Picture 11">
            <a:extLst>
              <a:ext uri="{FF2B5EF4-FFF2-40B4-BE49-F238E27FC236}">
                <a16:creationId xmlns:a16="http://schemas.microsoft.com/office/drawing/2014/main" id="{CC2454F4-A1A9-4727-96FC-FB612A5ADA42}"/>
              </a:ext>
            </a:extLst>
          </p:cNvPr>
          <p:cNvPicPr>
            <a:picLocks noChangeAspect="1"/>
          </p:cNvPicPr>
          <p:nvPr/>
        </p:nvPicPr>
        <p:blipFill>
          <a:blip r:embed="rId8"/>
          <a:stretch>
            <a:fillRect/>
          </a:stretch>
        </p:blipFill>
        <p:spPr>
          <a:xfrm>
            <a:off x="6735700" y="5397987"/>
            <a:ext cx="962025" cy="438150"/>
          </a:xfrm>
          <a:prstGeom prst="rect">
            <a:avLst/>
          </a:prstGeom>
        </p:spPr>
      </p:pic>
      <p:pic>
        <p:nvPicPr>
          <p:cNvPr id="13" name="Picture 12">
            <a:extLst>
              <a:ext uri="{FF2B5EF4-FFF2-40B4-BE49-F238E27FC236}">
                <a16:creationId xmlns:a16="http://schemas.microsoft.com/office/drawing/2014/main" id="{3C450E3A-71FF-4690-B878-5C62FBCA22E2}"/>
              </a:ext>
            </a:extLst>
          </p:cNvPr>
          <p:cNvPicPr>
            <a:picLocks noChangeAspect="1"/>
          </p:cNvPicPr>
          <p:nvPr/>
        </p:nvPicPr>
        <p:blipFill>
          <a:blip r:embed="rId9"/>
          <a:stretch>
            <a:fillRect/>
          </a:stretch>
        </p:blipFill>
        <p:spPr>
          <a:xfrm>
            <a:off x="4343400" y="5397987"/>
            <a:ext cx="1190625" cy="523875"/>
          </a:xfrm>
          <a:prstGeom prst="rect">
            <a:avLst/>
          </a:prstGeom>
        </p:spPr>
      </p:pic>
      <p:pic>
        <p:nvPicPr>
          <p:cNvPr id="14" name="Picture 13">
            <a:extLst>
              <a:ext uri="{FF2B5EF4-FFF2-40B4-BE49-F238E27FC236}">
                <a16:creationId xmlns:a16="http://schemas.microsoft.com/office/drawing/2014/main" id="{31593F67-7F83-4F0B-A97C-20BCC5FEFC4C}"/>
              </a:ext>
            </a:extLst>
          </p:cNvPr>
          <p:cNvPicPr>
            <a:picLocks noChangeAspect="1"/>
          </p:cNvPicPr>
          <p:nvPr/>
        </p:nvPicPr>
        <p:blipFill>
          <a:blip r:embed="rId10"/>
          <a:stretch>
            <a:fillRect/>
          </a:stretch>
        </p:blipFill>
        <p:spPr>
          <a:xfrm>
            <a:off x="5753100" y="5429886"/>
            <a:ext cx="685800" cy="390525"/>
          </a:xfrm>
          <a:prstGeom prst="rect">
            <a:avLst/>
          </a:prstGeom>
        </p:spPr>
      </p:pic>
      <p:pic>
        <p:nvPicPr>
          <p:cNvPr id="15" name="Picture 14">
            <a:extLst>
              <a:ext uri="{FF2B5EF4-FFF2-40B4-BE49-F238E27FC236}">
                <a16:creationId xmlns:a16="http://schemas.microsoft.com/office/drawing/2014/main" id="{86F654CA-4C4A-42B9-9D8A-60A1DB571146}"/>
              </a:ext>
            </a:extLst>
          </p:cNvPr>
          <p:cNvPicPr>
            <a:picLocks noChangeAspect="1"/>
          </p:cNvPicPr>
          <p:nvPr/>
        </p:nvPicPr>
        <p:blipFill>
          <a:blip r:embed="rId11"/>
          <a:stretch>
            <a:fillRect/>
          </a:stretch>
        </p:blipFill>
        <p:spPr>
          <a:xfrm>
            <a:off x="3743324" y="1951990"/>
            <a:ext cx="1666875" cy="410210"/>
          </a:xfrm>
          <a:prstGeom prst="rect">
            <a:avLst/>
          </a:prstGeom>
        </p:spPr>
      </p:pic>
      <p:pic>
        <p:nvPicPr>
          <p:cNvPr id="17" name="Picture 16">
            <a:extLst>
              <a:ext uri="{FF2B5EF4-FFF2-40B4-BE49-F238E27FC236}">
                <a16:creationId xmlns:a16="http://schemas.microsoft.com/office/drawing/2014/main" id="{D733B45A-5BCF-4860-B9CA-BCF2A7953B6E}"/>
              </a:ext>
            </a:extLst>
          </p:cNvPr>
          <p:cNvPicPr>
            <a:picLocks noChangeAspect="1"/>
          </p:cNvPicPr>
          <p:nvPr/>
        </p:nvPicPr>
        <p:blipFill>
          <a:blip r:embed="rId12"/>
          <a:stretch>
            <a:fillRect/>
          </a:stretch>
        </p:blipFill>
        <p:spPr>
          <a:xfrm>
            <a:off x="5759387" y="6138862"/>
            <a:ext cx="976313" cy="390525"/>
          </a:xfrm>
          <a:prstGeom prst="rect">
            <a:avLst/>
          </a:prstGeom>
        </p:spPr>
      </p:pic>
    </p:spTree>
    <p:extLst>
      <p:ext uri="{BB962C8B-B14F-4D97-AF65-F5344CB8AC3E}">
        <p14:creationId xmlns:p14="http://schemas.microsoft.com/office/powerpoint/2010/main" val="9895757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05C7C9E-EA6C-4453-86D1-78552F7A2BDC}"/>
              </a:ext>
            </a:extLst>
          </p:cNvPr>
          <p:cNvSpPr>
            <a:spLocks noGrp="1"/>
          </p:cNvSpPr>
          <p:nvPr>
            <p:ph type="subTitle" idx="4"/>
          </p:nvPr>
        </p:nvSpPr>
        <p:spPr/>
        <p:txBody>
          <a:bodyPr/>
          <a:lstStyle/>
          <a:p>
            <a:endParaRPr lang="en-US"/>
          </a:p>
        </p:txBody>
      </p:sp>
      <p:pic>
        <p:nvPicPr>
          <p:cNvPr id="4" name="Picture 3">
            <a:extLst>
              <a:ext uri="{FF2B5EF4-FFF2-40B4-BE49-F238E27FC236}">
                <a16:creationId xmlns:a16="http://schemas.microsoft.com/office/drawing/2014/main" id="{4ACABB8D-F1FB-464D-AB15-63B4C886F09B}"/>
              </a:ext>
            </a:extLst>
          </p:cNvPr>
          <p:cNvPicPr>
            <a:picLocks noChangeAspect="1"/>
          </p:cNvPicPr>
          <p:nvPr/>
        </p:nvPicPr>
        <p:blipFill>
          <a:blip r:embed="rId2"/>
          <a:stretch>
            <a:fillRect/>
          </a:stretch>
        </p:blipFill>
        <p:spPr>
          <a:xfrm>
            <a:off x="2895600" y="671623"/>
            <a:ext cx="8157000" cy="4428996"/>
          </a:xfrm>
          <a:prstGeom prst="rect">
            <a:avLst/>
          </a:prstGeom>
        </p:spPr>
      </p:pic>
      <p:sp>
        <p:nvSpPr>
          <p:cNvPr id="5" name="object 2">
            <a:extLst>
              <a:ext uri="{FF2B5EF4-FFF2-40B4-BE49-F238E27FC236}">
                <a16:creationId xmlns:a16="http://schemas.microsoft.com/office/drawing/2014/main" id="{FE9B3DA6-DA9C-41F1-8B95-928A1A51506A}"/>
              </a:ext>
            </a:extLst>
          </p:cNvPr>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Fill this to see if you understood </a:t>
            </a:r>
          </a:p>
        </p:txBody>
      </p:sp>
      <p:pic>
        <p:nvPicPr>
          <p:cNvPr id="7" name="Picture 6">
            <a:extLst>
              <a:ext uri="{FF2B5EF4-FFF2-40B4-BE49-F238E27FC236}">
                <a16:creationId xmlns:a16="http://schemas.microsoft.com/office/drawing/2014/main" id="{CE36D3D7-5F2E-47A7-89BD-A379E42612E1}"/>
              </a:ext>
            </a:extLst>
          </p:cNvPr>
          <p:cNvPicPr>
            <a:picLocks noChangeAspect="1"/>
          </p:cNvPicPr>
          <p:nvPr/>
        </p:nvPicPr>
        <p:blipFill>
          <a:blip r:embed="rId3"/>
          <a:stretch>
            <a:fillRect/>
          </a:stretch>
        </p:blipFill>
        <p:spPr>
          <a:xfrm>
            <a:off x="3962400" y="864190"/>
            <a:ext cx="1447800" cy="410210"/>
          </a:xfrm>
          <a:prstGeom prst="rect">
            <a:avLst/>
          </a:prstGeom>
        </p:spPr>
      </p:pic>
      <p:pic>
        <p:nvPicPr>
          <p:cNvPr id="8" name="Picture 7">
            <a:extLst>
              <a:ext uri="{FF2B5EF4-FFF2-40B4-BE49-F238E27FC236}">
                <a16:creationId xmlns:a16="http://schemas.microsoft.com/office/drawing/2014/main" id="{8C33A317-C27E-4672-A740-B3711E08A6B1}"/>
              </a:ext>
            </a:extLst>
          </p:cNvPr>
          <p:cNvPicPr>
            <a:picLocks noChangeAspect="1"/>
          </p:cNvPicPr>
          <p:nvPr/>
        </p:nvPicPr>
        <p:blipFill>
          <a:blip r:embed="rId4"/>
          <a:stretch>
            <a:fillRect/>
          </a:stretch>
        </p:blipFill>
        <p:spPr>
          <a:xfrm>
            <a:off x="3048000" y="5943600"/>
            <a:ext cx="600075" cy="390525"/>
          </a:xfrm>
          <a:prstGeom prst="rect">
            <a:avLst/>
          </a:prstGeom>
        </p:spPr>
      </p:pic>
      <p:pic>
        <p:nvPicPr>
          <p:cNvPr id="9" name="Picture 8">
            <a:extLst>
              <a:ext uri="{FF2B5EF4-FFF2-40B4-BE49-F238E27FC236}">
                <a16:creationId xmlns:a16="http://schemas.microsoft.com/office/drawing/2014/main" id="{899B9F5E-55D1-4521-B64C-223AA821E0A7}"/>
              </a:ext>
            </a:extLst>
          </p:cNvPr>
          <p:cNvPicPr>
            <a:picLocks noChangeAspect="1"/>
          </p:cNvPicPr>
          <p:nvPr/>
        </p:nvPicPr>
        <p:blipFill>
          <a:blip r:embed="rId5"/>
          <a:stretch>
            <a:fillRect/>
          </a:stretch>
        </p:blipFill>
        <p:spPr>
          <a:xfrm>
            <a:off x="10197829" y="5408036"/>
            <a:ext cx="1076325" cy="371475"/>
          </a:xfrm>
          <a:prstGeom prst="rect">
            <a:avLst/>
          </a:prstGeom>
        </p:spPr>
      </p:pic>
      <p:pic>
        <p:nvPicPr>
          <p:cNvPr id="10" name="Picture 9">
            <a:extLst>
              <a:ext uri="{FF2B5EF4-FFF2-40B4-BE49-F238E27FC236}">
                <a16:creationId xmlns:a16="http://schemas.microsoft.com/office/drawing/2014/main" id="{F4D71DE3-5E8E-4C37-A3C6-246DCB852749}"/>
              </a:ext>
            </a:extLst>
          </p:cNvPr>
          <p:cNvPicPr>
            <a:picLocks noChangeAspect="1"/>
          </p:cNvPicPr>
          <p:nvPr/>
        </p:nvPicPr>
        <p:blipFill>
          <a:blip r:embed="rId6"/>
          <a:stretch>
            <a:fillRect/>
          </a:stretch>
        </p:blipFill>
        <p:spPr>
          <a:xfrm>
            <a:off x="8960609" y="5419070"/>
            <a:ext cx="1009650" cy="381000"/>
          </a:xfrm>
          <a:prstGeom prst="rect">
            <a:avLst/>
          </a:prstGeom>
        </p:spPr>
      </p:pic>
      <p:pic>
        <p:nvPicPr>
          <p:cNvPr id="11" name="Picture 10">
            <a:extLst>
              <a:ext uri="{FF2B5EF4-FFF2-40B4-BE49-F238E27FC236}">
                <a16:creationId xmlns:a16="http://schemas.microsoft.com/office/drawing/2014/main" id="{E6A1BE59-E467-4391-99A7-856430D326F2}"/>
              </a:ext>
            </a:extLst>
          </p:cNvPr>
          <p:cNvPicPr>
            <a:picLocks noChangeAspect="1"/>
          </p:cNvPicPr>
          <p:nvPr/>
        </p:nvPicPr>
        <p:blipFill>
          <a:blip r:embed="rId7"/>
          <a:stretch>
            <a:fillRect/>
          </a:stretch>
        </p:blipFill>
        <p:spPr>
          <a:xfrm>
            <a:off x="7890627" y="5408036"/>
            <a:ext cx="781050" cy="228600"/>
          </a:xfrm>
          <a:prstGeom prst="rect">
            <a:avLst/>
          </a:prstGeom>
        </p:spPr>
      </p:pic>
      <p:pic>
        <p:nvPicPr>
          <p:cNvPr id="12" name="Picture 11">
            <a:extLst>
              <a:ext uri="{FF2B5EF4-FFF2-40B4-BE49-F238E27FC236}">
                <a16:creationId xmlns:a16="http://schemas.microsoft.com/office/drawing/2014/main" id="{CC2454F4-A1A9-4727-96FC-FB612A5ADA42}"/>
              </a:ext>
            </a:extLst>
          </p:cNvPr>
          <p:cNvPicPr>
            <a:picLocks noChangeAspect="1"/>
          </p:cNvPicPr>
          <p:nvPr/>
        </p:nvPicPr>
        <p:blipFill>
          <a:blip r:embed="rId8"/>
          <a:stretch>
            <a:fillRect/>
          </a:stretch>
        </p:blipFill>
        <p:spPr>
          <a:xfrm>
            <a:off x="6735700" y="5397987"/>
            <a:ext cx="962025" cy="438150"/>
          </a:xfrm>
          <a:prstGeom prst="rect">
            <a:avLst/>
          </a:prstGeom>
        </p:spPr>
      </p:pic>
      <p:pic>
        <p:nvPicPr>
          <p:cNvPr id="13" name="Picture 12">
            <a:extLst>
              <a:ext uri="{FF2B5EF4-FFF2-40B4-BE49-F238E27FC236}">
                <a16:creationId xmlns:a16="http://schemas.microsoft.com/office/drawing/2014/main" id="{3C450E3A-71FF-4690-B878-5C62FBCA22E2}"/>
              </a:ext>
            </a:extLst>
          </p:cNvPr>
          <p:cNvPicPr>
            <a:picLocks noChangeAspect="1"/>
          </p:cNvPicPr>
          <p:nvPr/>
        </p:nvPicPr>
        <p:blipFill>
          <a:blip r:embed="rId9"/>
          <a:stretch>
            <a:fillRect/>
          </a:stretch>
        </p:blipFill>
        <p:spPr>
          <a:xfrm>
            <a:off x="4343400" y="5397987"/>
            <a:ext cx="1190625" cy="523875"/>
          </a:xfrm>
          <a:prstGeom prst="rect">
            <a:avLst/>
          </a:prstGeom>
        </p:spPr>
      </p:pic>
      <p:pic>
        <p:nvPicPr>
          <p:cNvPr id="14" name="Picture 13">
            <a:extLst>
              <a:ext uri="{FF2B5EF4-FFF2-40B4-BE49-F238E27FC236}">
                <a16:creationId xmlns:a16="http://schemas.microsoft.com/office/drawing/2014/main" id="{31593F67-7F83-4F0B-A97C-20BCC5FEFC4C}"/>
              </a:ext>
            </a:extLst>
          </p:cNvPr>
          <p:cNvPicPr>
            <a:picLocks noChangeAspect="1"/>
          </p:cNvPicPr>
          <p:nvPr/>
        </p:nvPicPr>
        <p:blipFill>
          <a:blip r:embed="rId10"/>
          <a:stretch>
            <a:fillRect/>
          </a:stretch>
        </p:blipFill>
        <p:spPr>
          <a:xfrm>
            <a:off x="5753100" y="5429886"/>
            <a:ext cx="685800" cy="390525"/>
          </a:xfrm>
          <a:prstGeom prst="rect">
            <a:avLst/>
          </a:prstGeom>
        </p:spPr>
      </p:pic>
      <p:pic>
        <p:nvPicPr>
          <p:cNvPr id="15" name="Picture 14">
            <a:extLst>
              <a:ext uri="{FF2B5EF4-FFF2-40B4-BE49-F238E27FC236}">
                <a16:creationId xmlns:a16="http://schemas.microsoft.com/office/drawing/2014/main" id="{86F654CA-4C4A-42B9-9D8A-60A1DB571146}"/>
              </a:ext>
            </a:extLst>
          </p:cNvPr>
          <p:cNvPicPr>
            <a:picLocks noChangeAspect="1"/>
          </p:cNvPicPr>
          <p:nvPr/>
        </p:nvPicPr>
        <p:blipFill>
          <a:blip r:embed="rId11"/>
          <a:stretch>
            <a:fillRect/>
          </a:stretch>
        </p:blipFill>
        <p:spPr>
          <a:xfrm>
            <a:off x="3743324" y="1951990"/>
            <a:ext cx="1666875" cy="410210"/>
          </a:xfrm>
          <a:prstGeom prst="rect">
            <a:avLst/>
          </a:prstGeom>
        </p:spPr>
      </p:pic>
      <p:pic>
        <p:nvPicPr>
          <p:cNvPr id="17" name="Picture 16">
            <a:extLst>
              <a:ext uri="{FF2B5EF4-FFF2-40B4-BE49-F238E27FC236}">
                <a16:creationId xmlns:a16="http://schemas.microsoft.com/office/drawing/2014/main" id="{D733B45A-5BCF-4860-B9CA-BCF2A7953B6E}"/>
              </a:ext>
            </a:extLst>
          </p:cNvPr>
          <p:cNvPicPr>
            <a:picLocks noChangeAspect="1"/>
          </p:cNvPicPr>
          <p:nvPr/>
        </p:nvPicPr>
        <p:blipFill>
          <a:blip r:embed="rId12"/>
          <a:stretch>
            <a:fillRect/>
          </a:stretch>
        </p:blipFill>
        <p:spPr>
          <a:xfrm>
            <a:off x="8077200" y="2461742"/>
            <a:ext cx="793173" cy="317269"/>
          </a:xfrm>
          <a:prstGeom prst="rect">
            <a:avLst/>
          </a:prstGeom>
        </p:spPr>
      </p:pic>
    </p:spTree>
    <p:extLst>
      <p:ext uri="{BB962C8B-B14F-4D97-AF65-F5344CB8AC3E}">
        <p14:creationId xmlns:p14="http://schemas.microsoft.com/office/powerpoint/2010/main" val="2150460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05C7C9E-EA6C-4453-86D1-78552F7A2BDC}"/>
              </a:ext>
            </a:extLst>
          </p:cNvPr>
          <p:cNvSpPr>
            <a:spLocks noGrp="1"/>
          </p:cNvSpPr>
          <p:nvPr>
            <p:ph type="subTitle" idx="4"/>
          </p:nvPr>
        </p:nvSpPr>
        <p:spPr/>
        <p:txBody>
          <a:bodyPr/>
          <a:lstStyle/>
          <a:p>
            <a:endParaRPr lang="en-US"/>
          </a:p>
        </p:txBody>
      </p:sp>
      <p:pic>
        <p:nvPicPr>
          <p:cNvPr id="4" name="Picture 3">
            <a:extLst>
              <a:ext uri="{FF2B5EF4-FFF2-40B4-BE49-F238E27FC236}">
                <a16:creationId xmlns:a16="http://schemas.microsoft.com/office/drawing/2014/main" id="{4ACABB8D-F1FB-464D-AB15-63B4C886F09B}"/>
              </a:ext>
            </a:extLst>
          </p:cNvPr>
          <p:cNvPicPr>
            <a:picLocks noChangeAspect="1"/>
          </p:cNvPicPr>
          <p:nvPr/>
        </p:nvPicPr>
        <p:blipFill>
          <a:blip r:embed="rId2"/>
          <a:stretch>
            <a:fillRect/>
          </a:stretch>
        </p:blipFill>
        <p:spPr>
          <a:xfrm>
            <a:off x="2895600" y="671623"/>
            <a:ext cx="8157000" cy="4428996"/>
          </a:xfrm>
          <a:prstGeom prst="rect">
            <a:avLst/>
          </a:prstGeom>
        </p:spPr>
      </p:pic>
      <p:sp>
        <p:nvSpPr>
          <p:cNvPr id="5" name="object 2">
            <a:extLst>
              <a:ext uri="{FF2B5EF4-FFF2-40B4-BE49-F238E27FC236}">
                <a16:creationId xmlns:a16="http://schemas.microsoft.com/office/drawing/2014/main" id="{FE9B3DA6-DA9C-41F1-8B95-928A1A51506A}"/>
              </a:ext>
            </a:extLst>
          </p:cNvPr>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Fill this to see if you understood </a:t>
            </a:r>
          </a:p>
        </p:txBody>
      </p:sp>
      <p:pic>
        <p:nvPicPr>
          <p:cNvPr id="7" name="Picture 6">
            <a:extLst>
              <a:ext uri="{FF2B5EF4-FFF2-40B4-BE49-F238E27FC236}">
                <a16:creationId xmlns:a16="http://schemas.microsoft.com/office/drawing/2014/main" id="{CE36D3D7-5F2E-47A7-89BD-A379E42612E1}"/>
              </a:ext>
            </a:extLst>
          </p:cNvPr>
          <p:cNvPicPr>
            <a:picLocks noChangeAspect="1"/>
          </p:cNvPicPr>
          <p:nvPr/>
        </p:nvPicPr>
        <p:blipFill>
          <a:blip r:embed="rId3"/>
          <a:stretch>
            <a:fillRect/>
          </a:stretch>
        </p:blipFill>
        <p:spPr>
          <a:xfrm>
            <a:off x="3962400" y="864190"/>
            <a:ext cx="1447800" cy="410210"/>
          </a:xfrm>
          <a:prstGeom prst="rect">
            <a:avLst/>
          </a:prstGeom>
        </p:spPr>
      </p:pic>
      <p:pic>
        <p:nvPicPr>
          <p:cNvPr id="8" name="Picture 7">
            <a:extLst>
              <a:ext uri="{FF2B5EF4-FFF2-40B4-BE49-F238E27FC236}">
                <a16:creationId xmlns:a16="http://schemas.microsoft.com/office/drawing/2014/main" id="{8C33A317-C27E-4672-A740-B3711E08A6B1}"/>
              </a:ext>
            </a:extLst>
          </p:cNvPr>
          <p:cNvPicPr>
            <a:picLocks noChangeAspect="1"/>
          </p:cNvPicPr>
          <p:nvPr/>
        </p:nvPicPr>
        <p:blipFill>
          <a:blip r:embed="rId4"/>
          <a:stretch>
            <a:fillRect/>
          </a:stretch>
        </p:blipFill>
        <p:spPr>
          <a:xfrm>
            <a:off x="3048000" y="5943600"/>
            <a:ext cx="600075" cy="390525"/>
          </a:xfrm>
          <a:prstGeom prst="rect">
            <a:avLst/>
          </a:prstGeom>
        </p:spPr>
      </p:pic>
      <p:pic>
        <p:nvPicPr>
          <p:cNvPr id="9" name="Picture 8">
            <a:extLst>
              <a:ext uri="{FF2B5EF4-FFF2-40B4-BE49-F238E27FC236}">
                <a16:creationId xmlns:a16="http://schemas.microsoft.com/office/drawing/2014/main" id="{899B9F5E-55D1-4521-B64C-223AA821E0A7}"/>
              </a:ext>
            </a:extLst>
          </p:cNvPr>
          <p:cNvPicPr>
            <a:picLocks noChangeAspect="1"/>
          </p:cNvPicPr>
          <p:nvPr/>
        </p:nvPicPr>
        <p:blipFill>
          <a:blip r:embed="rId5"/>
          <a:stretch>
            <a:fillRect/>
          </a:stretch>
        </p:blipFill>
        <p:spPr>
          <a:xfrm>
            <a:off x="10197829" y="5408036"/>
            <a:ext cx="1076325" cy="371475"/>
          </a:xfrm>
          <a:prstGeom prst="rect">
            <a:avLst/>
          </a:prstGeom>
        </p:spPr>
      </p:pic>
      <p:pic>
        <p:nvPicPr>
          <p:cNvPr id="10" name="Picture 9">
            <a:extLst>
              <a:ext uri="{FF2B5EF4-FFF2-40B4-BE49-F238E27FC236}">
                <a16:creationId xmlns:a16="http://schemas.microsoft.com/office/drawing/2014/main" id="{F4D71DE3-5E8E-4C37-A3C6-246DCB852749}"/>
              </a:ext>
            </a:extLst>
          </p:cNvPr>
          <p:cNvPicPr>
            <a:picLocks noChangeAspect="1"/>
          </p:cNvPicPr>
          <p:nvPr/>
        </p:nvPicPr>
        <p:blipFill>
          <a:blip r:embed="rId6"/>
          <a:stretch>
            <a:fillRect/>
          </a:stretch>
        </p:blipFill>
        <p:spPr>
          <a:xfrm>
            <a:off x="8960609" y="5419070"/>
            <a:ext cx="1009650" cy="381000"/>
          </a:xfrm>
          <a:prstGeom prst="rect">
            <a:avLst/>
          </a:prstGeom>
        </p:spPr>
      </p:pic>
      <p:pic>
        <p:nvPicPr>
          <p:cNvPr id="11" name="Picture 10">
            <a:extLst>
              <a:ext uri="{FF2B5EF4-FFF2-40B4-BE49-F238E27FC236}">
                <a16:creationId xmlns:a16="http://schemas.microsoft.com/office/drawing/2014/main" id="{E6A1BE59-E467-4391-99A7-856430D326F2}"/>
              </a:ext>
            </a:extLst>
          </p:cNvPr>
          <p:cNvPicPr>
            <a:picLocks noChangeAspect="1"/>
          </p:cNvPicPr>
          <p:nvPr/>
        </p:nvPicPr>
        <p:blipFill>
          <a:blip r:embed="rId7"/>
          <a:stretch>
            <a:fillRect/>
          </a:stretch>
        </p:blipFill>
        <p:spPr>
          <a:xfrm>
            <a:off x="7890627" y="5408036"/>
            <a:ext cx="781050" cy="228600"/>
          </a:xfrm>
          <a:prstGeom prst="rect">
            <a:avLst/>
          </a:prstGeom>
        </p:spPr>
      </p:pic>
      <p:pic>
        <p:nvPicPr>
          <p:cNvPr id="12" name="Picture 11">
            <a:extLst>
              <a:ext uri="{FF2B5EF4-FFF2-40B4-BE49-F238E27FC236}">
                <a16:creationId xmlns:a16="http://schemas.microsoft.com/office/drawing/2014/main" id="{CC2454F4-A1A9-4727-96FC-FB612A5ADA42}"/>
              </a:ext>
            </a:extLst>
          </p:cNvPr>
          <p:cNvPicPr>
            <a:picLocks noChangeAspect="1"/>
          </p:cNvPicPr>
          <p:nvPr/>
        </p:nvPicPr>
        <p:blipFill>
          <a:blip r:embed="rId8"/>
          <a:stretch>
            <a:fillRect/>
          </a:stretch>
        </p:blipFill>
        <p:spPr>
          <a:xfrm>
            <a:off x="6735700" y="5397987"/>
            <a:ext cx="962025" cy="438150"/>
          </a:xfrm>
          <a:prstGeom prst="rect">
            <a:avLst/>
          </a:prstGeom>
        </p:spPr>
      </p:pic>
      <p:pic>
        <p:nvPicPr>
          <p:cNvPr id="13" name="Picture 12">
            <a:extLst>
              <a:ext uri="{FF2B5EF4-FFF2-40B4-BE49-F238E27FC236}">
                <a16:creationId xmlns:a16="http://schemas.microsoft.com/office/drawing/2014/main" id="{3C450E3A-71FF-4690-B878-5C62FBCA22E2}"/>
              </a:ext>
            </a:extLst>
          </p:cNvPr>
          <p:cNvPicPr>
            <a:picLocks noChangeAspect="1"/>
          </p:cNvPicPr>
          <p:nvPr/>
        </p:nvPicPr>
        <p:blipFill>
          <a:blip r:embed="rId9"/>
          <a:stretch>
            <a:fillRect/>
          </a:stretch>
        </p:blipFill>
        <p:spPr>
          <a:xfrm>
            <a:off x="5897500" y="3962400"/>
            <a:ext cx="1676400" cy="737616"/>
          </a:xfrm>
          <a:prstGeom prst="rect">
            <a:avLst/>
          </a:prstGeom>
        </p:spPr>
      </p:pic>
      <p:pic>
        <p:nvPicPr>
          <p:cNvPr id="14" name="Picture 13">
            <a:extLst>
              <a:ext uri="{FF2B5EF4-FFF2-40B4-BE49-F238E27FC236}">
                <a16:creationId xmlns:a16="http://schemas.microsoft.com/office/drawing/2014/main" id="{31593F67-7F83-4F0B-A97C-20BCC5FEFC4C}"/>
              </a:ext>
            </a:extLst>
          </p:cNvPr>
          <p:cNvPicPr>
            <a:picLocks noChangeAspect="1"/>
          </p:cNvPicPr>
          <p:nvPr/>
        </p:nvPicPr>
        <p:blipFill>
          <a:blip r:embed="rId10"/>
          <a:stretch>
            <a:fillRect/>
          </a:stretch>
        </p:blipFill>
        <p:spPr>
          <a:xfrm>
            <a:off x="5753100" y="5429886"/>
            <a:ext cx="685800" cy="390525"/>
          </a:xfrm>
          <a:prstGeom prst="rect">
            <a:avLst/>
          </a:prstGeom>
        </p:spPr>
      </p:pic>
      <p:pic>
        <p:nvPicPr>
          <p:cNvPr id="15" name="Picture 14">
            <a:extLst>
              <a:ext uri="{FF2B5EF4-FFF2-40B4-BE49-F238E27FC236}">
                <a16:creationId xmlns:a16="http://schemas.microsoft.com/office/drawing/2014/main" id="{86F654CA-4C4A-42B9-9D8A-60A1DB571146}"/>
              </a:ext>
            </a:extLst>
          </p:cNvPr>
          <p:cNvPicPr>
            <a:picLocks noChangeAspect="1"/>
          </p:cNvPicPr>
          <p:nvPr/>
        </p:nvPicPr>
        <p:blipFill>
          <a:blip r:embed="rId11"/>
          <a:stretch>
            <a:fillRect/>
          </a:stretch>
        </p:blipFill>
        <p:spPr>
          <a:xfrm>
            <a:off x="3743324" y="1951990"/>
            <a:ext cx="1666875" cy="410210"/>
          </a:xfrm>
          <a:prstGeom prst="rect">
            <a:avLst/>
          </a:prstGeom>
        </p:spPr>
      </p:pic>
      <p:pic>
        <p:nvPicPr>
          <p:cNvPr id="17" name="Picture 16">
            <a:extLst>
              <a:ext uri="{FF2B5EF4-FFF2-40B4-BE49-F238E27FC236}">
                <a16:creationId xmlns:a16="http://schemas.microsoft.com/office/drawing/2014/main" id="{D733B45A-5BCF-4860-B9CA-BCF2A7953B6E}"/>
              </a:ext>
            </a:extLst>
          </p:cNvPr>
          <p:cNvPicPr>
            <a:picLocks noChangeAspect="1"/>
          </p:cNvPicPr>
          <p:nvPr/>
        </p:nvPicPr>
        <p:blipFill>
          <a:blip r:embed="rId12"/>
          <a:stretch>
            <a:fillRect/>
          </a:stretch>
        </p:blipFill>
        <p:spPr>
          <a:xfrm>
            <a:off x="8077200" y="2461742"/>
            <a:ext cx="793173" cy="317269"/>
          </a:xfrm>
          <a:prstGeom prst="rect">
            <a:avLst/>
          </a:prstGeom>
        </p:spPr>
      </p:pic>
      <p:pic>
        <p:nvPicPr>
          <p:cNvPr id="2" name="Picture 10">
            <a:extLst>
              <a:ext uri="{FF2B5EF4-FFF2-40B4-BE49-F238E27FC236}">
                <a16:creationId xmlns:a16="http://schemas.microsoft.com/office/drawing/2014/main" id="{0438F8A1-762C-1A28-D054-95151A1AB430}"/>
              </a:ext>
            </a:extLst>
          </p:cNvPr>
          <p:cNvPicPr>
            <a:picLocks noChangeAspect="1"/>
          </p:cNvPicPr>
          <p:nvPr/>
        </p:nvPicPr>
        <p:blipFill>
          <a:blip r:embed="rId7"/>
          <a:stretch>
            <a:fillRect/>
          </a:stretch>
        </p:blipFill>
        <p:spPr>
          <a:xfrm>
            <a:off x="9189208" y="2566225"/>
            <a:ext cx="1629358" cy="317269"/>
          </a:xfrm>
          <a:prstGeom prst="rect">
            <a:avLst/>
          </a:prstGeom>
        </p:spPr>
      </p:pic>
    </p:spTree>
    <p:extLst>
      <p:ext uri="{BB962C8B-B14F-4D97-AF65-F5344CB8AC3E}">
        <p14:creationId xmlns:p14="http://schemas.microsoft.com/office/powerpoint/2010/main" val="1320866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תמונה 8">
            <a:extLst>
              <a:ext uri="{FF2B5EF4-FFF2-40B4-BE49-F238E27FC236}">
                <a16:creationId xmlns:a16="http://schemas.microsoft.com/office/drawing/2014/main" id="{F96E4805-FCF3-16C7-D181-491EB625657F}"/>
              </a:ext>
            </a:extLst>
          </p:cNvPr>
          <p:cNvPicPr>
            <a:picLocks noChangeAspect="1"/>
          </p:cNvPicPr>
          <p:nvPr/>
        </p:nvPicPr>
        <p:blipFill>
          <a:blip r:embed="rId2"/>
          <a:stretch>
            <a:fillRect/>
          </a:stretch>
        </p:blipFill>
        <p:spPr>
          <a:xfrm>
            <a:off x="3048000" y="525571"/>
            <a:ext cx="8269259" cy="5806857"/>
          </a:xfrm>
          <a:prstGeom prst="rect">
            <a:avLst/>
          </a:prstGeom>
        </p:spPr>
      </p:pic>
    </p:spTree>
    <p:extLst>
      <p:ext uri="{BB962C8B-B14F-4D97-AF65-F5344CB8AC3E}">
        <p14:creationId xmlns:p14="http://schemas.microsoft.com/office/powerpoint/2010/main" val="2407298287"/>
      </p:ext>
    </p:extLst>
  </p:cSld>
  <p:clrMapOvr>
    <a:masterClrMapping/>
  </p:clrMapOvr>
  <p:transition spd="slow">
    <p:cov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ACABB8D-F1FB-464D-AB15-63B4C886F09B}"/>
              </a:ext>
            </a:extLst>
          </p:cNvPr>
          <p:cNvPicPr>
            <a:picLocks noChangeAspect="1"/>
          </p:cNvPicPr>
          <p:nvPr/>
        </p:nvPicPr>
        <p:blipFill>
          <a:blip r:embed="rId2"/>
          <a:stretch>
            <a:fillRect/>
          </a:stretch>
        </p:blipFill>
        <p:spPr>
          <a:xfrm>
            <a:off x="2895600" y="671623"/>
            <a:ext cx="8157000" cy="4428996"/>
          </a:xfrm>
          <a:prstGeom prst="rect">
            <a:avLst/>
          </a:prstGeom>
        </p:spPr>
      </p:pic>
      <p:sp>
        <p:nvSpPr>
          <p:cNvPr id="5" name="object 2">
            <a:extLst>
              <a:ext uri="{FF2B5EF4-FFF2-40B4-BE49-F238E27FC236}">
                <a16:creationId xmlns:a16="http://schemas.microsoft.com/office/drawing/2014/main" id="{FE9B3DA6-DA9C-41F1-8B95-928A1A51506A}"/>
              </a:ext>
            </a:extLst>
          </p:cNvPr>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Fill this to see if you understood </a:t>
            </a:r>
          </a:p>
        </p:txBody>
      </p:sp>
      <p:pic>
        <p:nvPicPr>
          <p:cNvPr id="7" name="Picture 6">
            <a:extLst>
              <a:ext uri="{FF2B5EF4-FFF2-40B4-BE49-F238E27FC236}">
                <a16:creationId xmlns:a16="http://schemas.microsoft.com/office/drawing/2014/main" id="{CE36D3D7-5F2E-47A7-89BD-A379E42612E1}"/>
              </a:ext>
            </a:extLst>
          </p:cNvPr>
          <p:cNvPicPr>
            <a:picLocks noChangeAspect="1"/>
          </p:cNvPicPr>
          <p:nvPr/>
        </p:nvPicPr>
        <p:blipFill>
          <a:blip r:embed="rId3"/>
          <a:stretch>
            <a:fillRect/>
          </a:stretch>
        </p:blipFill>
        <p:spPr>
          <a:xfrm>
            <a:off x="3962400" y="864190"/>
            <a:ext cx="1447800" cy="410210"/>
          </a:xfrm>
          <a:prstGeom prst="rect">
            <a:avLst/>
          </a:prstGeom>
        </p:spPr>
      </p:pic>
      <p:pic>
        <p:nvPicPr>
          <p:cNvPr id="8" name="Picture 7">
            <a:extLst>
              <a:ext uri="{FF2B5EF4-FFF2-40B4-BE49-F238E27FC236}">
                <a16:creationId xmlns:a16="http://schemas.microsoft.com/office/drawing/2014/main" id="{8C33A317-C27E-4672-A740-B3711E08A6B1}"/>
              </a:ext>
            </a:extLst>
          </p:cNvPr>
          <p:cNvPicPr>
            <a:picLocks noChangeAspect="1"/>
          </p:cNvPicPr>
          <p:nvPr/>
        </p:nvPicPr>
        <p:blipFill>
          <a:blip r:embed="rId4"/>
          <a:stretch>
            <a:fillRect/>
          </a:stretch>
        </p:blipFill>
        <p:spPr>
          <a:xfrm>
            <a:off x="3048000" y="5943600"/>
            <a:ext cx="600075" cy="390525"/>
          </a:xfrm>
          <a:prstGeom prst="rect">
            <a:avLst/>
          </a:prstGeom>
        </p:spPr>
      </p:pic>
      <p:pic>
        <p:nvPicPr>
          <p:cNvPr id="9" name="Picture 8">
            <a:extLst>
              <a:ext uri="{FF2B5EF4-FFF2-40B4-BE49-F238E27FC236}">
                <a16:creationId xmlns:a16="http://schemas.microsoft.com/office/drawing/2014/main" id="{899B9F5E-55D1-4521-B64C-223AA821E0A7}"/>
              </a:ext>
            </a:extLst>
          </p:cNvPr>
          <p:cNvPicPr>
            <a:picLocks noChangeAspect="1"/>
          </p:cNvPicPr>
          <p:nvPr/>
        </p:nvPicPr>
        <p:blipFill>
          <a:blip r:embed="rId5"/>
          <a:stretch>
            <a:fillRect/>
          </a:stretch>
        </p:blipFill>
        <p:spPr>
          <a:xfrm>
            <a:off x="10197829" y="5408036"/>
            <a:ext cx="1076325" cy="371475"/>
          </a:xfrm>
          <a:prstGeom prst="rect">
            <a:avLst/>
          </a:prstGeom>
        </p:spPr>
      </p:pic>
      <p:pic>
        <p:nvPicPr>
          <p:cNvPr id="10" name="Picture 9">
            <a:extLst>
              <a:ext uri="{FF2B5EF4-FFF2-40B4-BE49-F238E27FC236}">
                <a16:creationId xmlns:a16="http://schemas.microsoft.com/office/drawing/2014/main" id="{F4D71DE3-5E8E-4C37-A3C6-246DCB852749}"/>
              </a:ext>
            </a:extLst>
          </p:cNvPr>
          <p:cNvPicPr>
            <a:picLocks noChangeAspect="1"/>
          </p:cNvPicPr>
          <p:nvPr/>
        </p:nvPicPr>
        <p:blipFill>
          <a:blip r:embed="rId6"/>
          <a:stretch>
            <a:fillRect/>
          </a:stretch>
        </p:blipFill>
        <p:spPr>
          <a:xfrm>
            <a:off x="8960609" y="5419070"/>
            <a:ext cx="1009650" cy="381000"/>
          </a:xfrm>
          <a:prstGeom prst="rect">
            <a:avLst/>
          </a:prstGeom>
        </p:spPr>
      </p:pic>
      <p:pic>
        <p:nvPicPr>
          <p:cNvPr id="11" name="Picture 10">
            <a:extLst>
              <a:ext uri="{FF2B5EF4-FFF2-40B4-BE49-F238E27FC236}">
                <a16:creationId xmlns:a16="http://schemas.microsoft.com/office/drawing/2014/main" id="{E6A1BE59-E467-4391-99A7-856430D326F2}"/>
              </a:ext>
            </a:extLst>
          </p:cNvPr>
          <p:cNvPicPr>
            <a:picLocks noChangeAspect="1"/>
          </p:cNvPicPr>
          <p:nvPr/>
        </p:nvPicPr>
        <p:blipFill>
          <a:blip r:embed="rId7"/>
          <a:stretch>
            <a:fillRect/>
          </a:stretch>
        </p:blipFill>
        <p:spPr>
          <a:xfrm>
            <a:off x="9189208" y="2566225"/>
            <a:ext cx="1629358" cy="317269"/>
          </a:xfrm>
          <a:prstGeom prst="rect">
            <a:avLst/>
          </a:prstGeom>
        </p:spPr>
      </p:pic>
      <p:pic>
        <p:nvPicPr>
          <p:cNvPr id="12" name="Picture 11">
            <a:extLst>
              <a:ext uri="{FF2B5EF4-FFF2-40B4-BE49-F238E27FC236}">
                <a16:creationId xmlns:a16="http://schemas.microsoft.com/office/drawing/2014/main" id="{CC2454F4-A1A9-4727-96FC-FB612A5ADA42}"/>
              </a:ext>
            </a:extLst>
          </p:cNvPr>
          <p:cNvPicPr>
            <a:picLocks noChangeAspect="1"/>
          </p:cNvPicPr>
          <p:nvPr/>
        </p:nvPicPr>
        <p:blipFill>
          <a:blip r:embed="rId8"/>
          <a:stretch>
            <a:fillRect/>
          </a:stretch>
        </p:blipFill>
        <p:spPr>
          <a:xfrm>
            <a:off x="6735700" y="5397987"/>
            <a:ext cx="962025" cy="438150"/>
          </a:xfrm>
          <a:prstGeom prst="rect">
            <a:avLst/>
          </a:prstGeom>
        </p:spPr>
      </p:pic>
      <p:pic>
        <p:nvPicPr>
          <p:cNvPr id="13" name="Picture 12">
            <a:extLst>
              <a:ext uri="{FF2B5EF4-FFF2-40B4-BE49-F238E27FC236}">
                <a16:creationId xmlns:a16="http://schemas.microsoft.com/office/drawing/2014/main" id="{3C450E3A-71FF-4690-B878-5C62FBCA22E2}"/>
              </a:ext>
            </a:extLst>
          </p:cNvPr>
          <p:cNvPicPr>
            <a:picLocks noChangeAspect="1"/>
          </p:cNvPicPr>
          <p:nvPr/>
        </p:nvPicPr>
        <p:blipFill>
          <a:blip r:embed="rId9"/>
          <a:stretch>
            <a:fillRect/>
          </a:stretch>
        </p:blipFill>
        <p:spPr>
          <a:xfrm>
            <a:off x="5897500" y="3962400"/>
            <a:ext cx="1676400" cy="737616"/>
          </a:xfrm>
          <a:prstGeom prst="rect">
            <a:avLst/>
          </a:prstGeom>
        </p:spPr>
      </p:pic>
      <p:pic>
        <p:nvPicPr>
          <p:cNvPr id="14" name="Picture 13">
            <a:extLst>
              <a:ext uri="{FF2B5EF4-FFF2-40B4-BE49-F238E27FC236}">
                <a16:creationId xmlns:a16="http://schemas.microsoft.com/office/drawing/2014/main" id="{31593F67-7F83-4F0B-A97C-20BCC5FEFC4C}"/>
              </a:ext>
            </a:extLst>
          </p:cNvPr>
          <p:cNvPicPr>
            <a:picLocks noChangeAspect="1"/>
          </p:cNvPicPr>
          <p:nvPr/>
        </p:nvPicPr>
        <p:blipFill>
          <a:blip r:embed="rId10"/>
          <a:stretch>
            <a:fillRect/>
          </a:stretch>
        </p:blipFill>
        <p:spPr>
          <a:xfrm>
            <a:off x="3221645" y="3048000"/>
            <a:ext cx="1355116" cy="771663"/>
          </a:xfrm>
          <a:prstGeom prst="rect">
            <a:avLst/>
          </a:prstGeom>
        </p:spPr>
      </p:pic>
      <p:pic>
        <p:nvPicPr>
          <p:cNvPr id="15" name="Picture 14">
            <a:extLst>
              <a:ext uri="{FF2B5EF4-FFF2-40B4-BE49-F238E27FC236}">
                <a16:creationId xmlns:a16="http://schemas.microsoft.com/office/drawing/2014/main" id="{86F654CA-4C4A-42B9-9D8A-60A1DB571146}"/>
              </a:ext>
            </a:extLst>
          </p:cNvPr>
          <p:cNvPicPr>
            <a:picLocks noChangeAspect="1"/>
          </p:cNvPicPr>
          <p:nvPr/>
        </p:nvPicPr>
        <p:blipFill>
          <a:blip r:embed="rId11"/>
          <a:stretch>
            <a:fillRect/>
          </a:stretch>
        </p:blipFill>
        <p:spPr>
          <a:xfrm>
            <a:off x="3743324" y="1951990"/>
            <a:ext cx="1666875" cy="410210"/>
          </a:xfrm>
          <a:prstGeom prst="rect">
            <a:avLst/>
          </a:prstGeom>
        </p:spPr>
      </p:pic>
      <p:pic>
        <p:nvPicPr>
          <p:cNvPr id="17" name="Picture 16">
            <a:extLst>
              <a:ext uri="{FF2B5EF4-FFF2-40B4-BE49-F238E27FC236}">
                <a16:creationId xmlns:a16="http://schemas.microsoft.com/office/drawing/2014/main" id="{D733B45A-5BCF-4860-B9CA-BCF2A7953B6E}"/>
              </a:ext>
            </a:extLst>
          </p:cNvPr>
          <p:cNvPicPr>
            <a:picLocks noChangeAspect="1"/>
          </p:cNvPicPr>
          <p:nvPr/>
        </p:nvPicPr>
        <p:blipFill>
          <a:blip r:embed="rId12"/>
          <a:stretch>
            <a:fillRect/>
          </a:stretch>
        </p:blipFill>
        <p:spPr>
          <a:xfrm>
            <a:off x="8077200" y="2461742"/>
            <a:ext cx="793173" cy="317269"/>
          </a:xfrm>
          <a:prstGeom prst="rect">
            <a:avLst/>
          </a:prstGeom>
        </p:spPr>
      </p:pic>
    </p:spTree>
    <p:extLst>
      <p:ext uri="{BB962C8B-B14F-4D97-AF65-F5344CB8AC3E}">
        <p14:creationId xmlns:p14="http://schemas.microsoft.com/office/powerpoint/2010/main" val="18725884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ACABB8D-F1FB-464D-AB15-63B4C886F09B}"/>
              </a:ext>
            </a:extLst>
          </p:cNvPr>
          <p:cNvPicPr>
            <a:picLocks noChangeAspect="1"/>
          </p:cNvPicPr>
          <p:nvPr/>
        </p:nvPicPr>
        <p:blipFill>
          <a:blip r:embed="rId2"/>
          <a:stretch>
            <a:fillRect/>
          </a:stretch>
        </p:blipFill>
        <p:spPr>
          <a:xfrm>
            <a:off x="2895600" y="671623"/>
            <a:ext cx="8157000" cy="4428996"/>
          </a:xfrm>
          <a:prstGeom prst="rect">
            <a:avLst/>
          </a:prstGeom>
        </p:spPr>
      </p:pic>
      <p:sp>
        <p:nvSpPr>
          <p:cNvPr id="5" name="object 2">
            <a:extLst>
              <a:ext uri="{FF2B5EF4-FFF2-40B4-BE49-F238E27FC236}">
                <a16:creationId xmlns:a16="http://schemas.microsoft.com/office/drawing/2014/main" id="{FE9B3DA6-DA9C-41F1-8B95-928A1A51506A}"/>
              </a:ext>
            </a:extLst>
          </p:cNvPr>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Fill this to see if you understood </a:t>
            </a:r>
          </a:p>
        </p:txBody>
      </p:sp>
      <p:pic>
        <p:nvPicPr>
          <p:cNvPr id="7" name="Picture 6">
            <a:extLst>
              <a:ext uri="{FF2B5EF4-FFF2-40B4-BE49-F238E27FC236}">
                <a16:creationId xmlns:a16="http://schemas.microsoft.com/office/drawing/2014/main" id="{CE36D3D7-5F2E-47A7-89BD-A379E42612E1}"/>
              </a:ext>
            </a:extLst>
          </p:cNvPr>
          <p:cNvPicPr>
            <a:picLocks noChangeAspect="1"/>
          </p:cNvPicPr>
          <p:nvPr/>
        </p:nvPicPr>
        <p:blipFill>
          <a:blip r:embed="rId3"/>
          <a:stretch>
            <a:fillRect/>
          </a:stretch>
        </p:blipFill>
        <p:spPr>
          <a:xfrm>
            <a:off x="3962400" y="864190"/>
            <a:ext cx="1447800" cy="410210"/>
          </a:xfrm>
          <a:prstGeom prst="rect">
            <a:avLst/>
          </a:prstGeom>
        </p:spPr>
      </p:pic>
      <p:pic>
        <p:nvPicPr>
          <p:cNvPr id="8" name="Picture 7">
            <a:extLst>
              <a:ext uri="{FF2B5EF4-FFF2-40B4-BE49-F238E27FC236}">
                <a16:creationId xmlns:a16="http://schemas.microsoft.com/office/drawing/2014/main" id="{8C33A317-C27E-4672-A740-B3711E08A6B1}"/>
              </a:ext>
            </a:extLst>
          </p:cNvPr>
          <p:cNvPicPr>
            <a:picLocks noChangeAspect="1"/>
          </p:cNvPicPr>
          <p:nvPr/>
        </p:nvPicPr>
        <p:blipFill>
          <a:blip r:embed="rId4"/>
          <a:stretch>
            <a:fillRect/>
          </a:stretch>
        </p:blipFill>
        <p:spPr>
          <a:xfrm>
            <a:off x="3048000" y="5943600"/>
            <a:ext cx="600075" cy="390525"/>
          </a:xfrm>
          <a:prstGeom prst="rect">
            <a:avLst/>
          </a:prstGeom>
        </p:spPr>
      </p:pic>
      <p:pic>
        <p:nvPicPr>
          <p:cNvPr id="9" name="Picture 8">
            <a:extLst>
              <a:ext uri="{FF2B5EF4-FFF2-40B4-BE49-F238E27FC236}">
                <a16:creationId xmlns:a16="http://schemas.microsoft.com/office/drawing/2014/main" id="{899B9F5E-55D1-4521-B64C-223AA821E0A7}"/>
              </a:ext>
            </a:extLst>
          </p:cNvPr>
          <p:cNvPicPr>
            <a:picLocks noChangeAspect="1"/>
          </p:cNvPicPr>
          <p:nvPr/>
        </p:nvPicPr>
        <p:blipFill>
          <a:blip r:embed="rId5"/>
          <a:stretch>
            <a:fillRect/>
          </a:stretch>
        </p:blipFill>
        <p:spPr>
          <a:xfrm>
            <a:off x="10197829" y="5408036"/>
            <a:ext cx="1076325" cy="371475"/>
          </a:xfrm>
          <a:prstGeom prst="rect">
            <a:avLst/>
          </a:prstGeom>
        </p:spPr>
      </p:pic>
      <p:pic>
        <p:nvPicPr>
          <p:cNvPr id="10" name="Picture 9">
            <a:extLst>
              <a:ext uri="{FF2B5EF4-FFF2-40B4-BE49-F238E27FC236}">
                <a16:creationId xmlns:a16="http://schemas.microsoft.com/office/drawing/2014/main" id="{F4D71DE3-5E8E-4C37-A3C6-246DCB852749}"/>
              </a:ext>
            </a:extLst>
          </p:cNvPr>
          <p:cNvPicPr>
            <a:picLocks noChangeAspect="1"/>
          </p:cNvPicPr>
          <p:nvPr/>
        </p:nvPicPr>
        <p:blipFill>
          <a:blip r:embed="rId6"/>
          <a:stretch>
            <a:fillRect/>
          </a:stretch>
        </p:blipFill>
        <p:spPr>
          <a:xfrm>
            <a:off x="7697725" y="1951990"/>
            <a:ext cx="1479343" cy="558243"/>
          </a:xfrm>
          <a:prstGeom prst="rect">
            <a:avLst/>
          </a:prstGeom>
        </p:spPr>
      </p:pic>
      <p:pic>
        <p:nvPicPr>
          <p:cNvPr id="12" name="Picture 11">
            <a:extLst>
              <a:ext uri="{FF2B5EF4-FFF2-40B4-BE49-F238E27FC236}">
                <a16:creationId xmlns:a16="http://schemas.microsoft.com/office/drawing/2014/main" id="{CC2454F4-A1A9-4727-96FC-FB612A5ADA42}"/>
              </a:ext>
            </a:extLst>
          </p:cNvPr>
          <p:cNvPicPr>
            <a:picLocks noChangeAspect="1"/>
          </p:cNvPicPr>
          <p:nvPr/>
        </p:nvPicPr>
        <p:blipFill>
          <a:blip r:embed="rId7"/>
          <a:stretch>
            <a:fillRect/>
          </a:stretch>
        </p:blipFill>
        <p:spPr>
          <a:xfrm>
            <a:off x="6735700" y="5397987"/>
            <a:ext cx="962025" cy="438150"/>
          </a:xfrm>
          <a:prstGeom prst="rect">
            <a:avLst/>
          </a:prstGeom>
        </p:spPr>
      </p:pic>
      <p:pic>
        <p:nvPicPr>
          <p:cNvPr id="13" name="Picture 12">
            <a:extLst>
              <a:ext uri="{FF2B5EF4-FFF2-40B4-BE49-F238E27FC236}">
                <a16:creationId xmlns:a16="http://schemas.microsoft.com/office/drawing/2014/main" id="{3C450E3A-71FF-4690-B878-5C62FBCA22E2}"/>
              </a:ext>
            </a:extLst>
          </p:cNvPr>
          <p:cNvPicPr>
            <a:picLocks noChangeAspect="1"/>
          </p:cNvPicPr>
          <p:nvPr/>
        </p:nvPicPr>
        <p:blipFill>
          <a:blip r:embed="rId8"/>
          <a:stretch>
            <a:fillRect/>
          </a:stretch>
        </p:blipFill>
        <p:spPr>
          <a:xfrm>
            <a:off x="5897500" y="3962400"/>
            <a:ext cx="1676400" cy="737616"/>
          </a:xfrm>
          <a:prstGeom prst="rect">
            <a:avLst/>
          </a:prstGeom>
        </p:spPr>
      </p:pic>
      <p:pic>
        <p:nvPicPr>
          <p:cNvPr id="14" name="Picture 13">
            <a:extLst>
              <a:ext uri="{FF2B5EF4-FFF2-40B4-BE49-F238E27FC236}">
                <a16:creationId xmlns:a16="http://schemas.microsoft.com/office/drawing/2014/main" id="{31593F67-7F83-4F0B-A97C-20BCC5FEFC4C}"/>
              </a:ext>
            </a:extLst>
          </p:cNvPr>
          <p:cNvPicPr>
            <a:picLocks noChangeAspect="1"/>
          </p:cNvPicPr>
          <p:nvPr/>
        </p:nvPicPr>
        <p:blipFill>
          <a:blip r:embed="rId9"/>
          <a:stretch>
            <a:fillRect/>
          </a:stretch>
        </p:blipFill>
        <p:spPr>
          <a:xfrm>
            <a:off x="3221645" y="3048000"/>
            <a:ext cx="1355116" cy="771663"/>
          </a:xfrm>
          <a:prstGeom prst="rect">
            <a:avLst/>
          </a:prstGeom>
        </p:spPr>
      </p:pic>
      <p:pic>
        <p:nvPicPr>
          <p:cNvPr id="15" name="Picture 14">
            <a:extLst>
              <a:ext uri="{FF2B5EF4-FFF2-40B4-BE49-F238E27FC236}">
                <a16:creationId xmlns:a16="http://schemas.microsoft.com/office/drawing/2014/main" id="{86F654CA-4C4A-42B9-9D8A-60A1DB571146}"/>
              </a:ext>
            </a:extLst>
          </p:cNvPr>
          <p:cNvPicPr>
            <a:picLocks noChangeAspect="1"/>
          </p:cNvPicPr>
          <p:nvPr/>
        </p:nvPicPr>
        <p:blipFill>
          <a:blip r:embed="rId10"/>
          <a:stretch>
            <a:fillRect/>
          </a:stretch>
        </p:blipFill>
        <p:spPr>
          <a:xfrm>
            <a:off x="3743324" y="1951990"/>
            <a:ext cx="1666875" cy="410210"/>
          </a:xfrm>
          <a:prstGeom prst="rect">
            <a:avLst/>
          </a:prstGeom>
        </p:spPr>
      </p:pic>
      <p:pic>
        <p:nvPicPr>
          <p:cNvPr id="17" name="Picture 16">
            <a:extLst>
              <a:ext uri="{FF2B5EF4-FFF2-40B4-BE49-F238E27FC236}">
                <a16:creationId xmlns:a16="http://schemas.microsoft.com/office/drawing/2014/main" id="{D733B45A-5BCF-4860-B9CA-BCF2A7953B6E}"/>
              </a:ext>
            </a:extLst>
          </p:cNvPr>
          <p:cNvPicPr>
            <a:picLocks noChangeAspect="1"/>
          </p:cNvPicPr>
          <p:nvPr/>
        </p:nvPicPr>
        <p:blipFill>
          <a:blip r:embed="rId11"/>
          <a:stretch>
            <a:fillRect/>
          </a:stretch>
        </p:blipFill>
        <p:spPr>
          <a:xfrm>
            <a:off x="8077200" y="2461742"/>
            <a:ext cx="793173" cy="317269"/>
          </a:xfrm>
          <a:prstGeom prst="rect">
            <a:avLst/>
          </a:prstGeom>
        </p:spPr>
      </p:pic>
      <p:pic>
        <p:nvPicPr>
          <p:cNvPr id="2" name="Picture 10">
            <a:extLst>
              <a:ext uri="{FF2B5EF4-FFF2-40B4-BE49-F238E27FC236}">
                <a16:creationId xmlns:a16="http://schemas.microsoft.com/office/drawing/2014/main" id="{BADCDEDC-4E2C-ACCC-57CE-CF77D7A523CB}"/>
              </a:ext>
            </a:extLst>
          </p:cNvPr>
          <p:cNvPicPr>
            <a:picLocks noChangeAspect="1"/>
          </p:cNvPicPr>
          <p:nvPr/>
        </p:nvPicPr>
        <p:blipFill>
          <a:blip r:embed="rId12"/>
          <a:stretch>
            <a:fillRect/>
          </a:stretch>
        </p:blipFill>
        <p:spPr>
          <a:xfrm>
            <a:off x="9189208" y="2566225"/>
            <a:ext cx="1629358" cy="317269"/>
          </a:xfrm>
          <a:prstGeom prst="rect">
            <a:avLst/>
          </a:prstGeom>
        </p:spPr>
      </p:pic>
    </p:spTree>
    <p:extLst>
      <p:ext uri="{BB962C8B-B14F-4D97-AF65-F5344CB8AC3E}">
        <p14:creationId xmlns:p14="http://schemas.microsoft.com/office/powerpoint/2010/main" val="2856792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ACABB8D-F1FB-464D-AB15-63B4C886F09B}"/>
              </a:ext>
            </a:extLst>
          </p:cNvPr>
          <p:cNvPicPr>
            <a:picLocks noChangeAspect="1"/>
          </p:cNvPicPr>
          <p:nvPr/>
        </p:nvPicPr>
        <p:blipFill>
          <a:blip r:embed="rId2"/>
          <a:stretch>
            <a:fillRect/>
          </a:stretch>
        </p:blipFill>
        <p:spPr>
          <a:xfrm>
            <a:off x="2895600" y="671623"/>
            <a:ext cx="8157000" cy="4428996"/>
          </a:xfrm>
          <a:prstGeom prst="rect">
            <a:avLst/>
          </a:prstGeom>
        </p:spPr>
      </p:pic>
      <p:sp>
        <p:nvSpPr>
          <p:cNvPr id="5" name="object 2">
            <a:extLst>
              <a:ext uri="{FF2B5EF4-FFF2-40B4-BE49-F238E27FC236}">
                <a16:creationId xmlns:a16="http://schemas.microsoft.com/office/drawing/2014/main" id="{FE9B3DA6-DA9C-41F1-8B95-928A1A51506A}"/>
              </a:ext>
            </a:extLst>
          </p:cNvPr>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Fill this to see if you understood </a:t>
            </a:r>
          </a:p>
        </p:txBody>
      </p:sp>
      <p:pic>
        <p:nvPicPr>
          <p:cNvPr id="7" name="Picture 6">
            <a:extLst>
              <a:ext uri="{FF2B5EF4-FFF2-40B4-BE49-F238E27FC236}">
                <a16:creationId xmlns:a16="http://schemas.microsoft.com/office/drawing/2014/main" id="{CE36D3D7-5F2E-47A7-89BD-A379E42612E1}"/>
              </a:ext>
            </a:extLst>
          </p:cNvPr>
          <p:cNvPicPr>
            <a:picLocks noChangeAspect="1"/>
          </p:cNvPicPr>
          <p:nvPr/>
        </p:nvPicPr>
        <p:blipFill>
          <a:blip r:embed="rId3"/>
          <a:stretch>
            <a:fillRect/>
          </a:stretch>
        </p:blipFill>
        <p:spPr>
          <a:xfrm>
            <a:off x="3962400" y="864190"/>
            <a:ext cx="1447800" cy="410210"/>
          </a:xfrm>
          <a:prstGeom prst="rect">
            <a:avLst/>
          </a:prstGeom>
        </p:spPr>
      </p:pic>
      <p:pic>
        <p:nvPicPr>
          <p:cNvPr id="8" name="Picture 7">
            <a:extLst>
              <a:ext uri="{FF2B5EF4-FFF2-40B4-BE49-F238E27FC236}">
                <a16:creationId xmlns:a16="http://schemas.microsoft.com/office/drawing/2014/main" id="{8C33A317-C27E-4672-A740-B3711E08A6B1}"/>
              </a:ext>
            </a:extLst>
          </p:cNvPr>
          <p:cNvPicPr>
            <a:picLocks noChangeAspect="1"/>
          </p:cNvPicPr>
          <p:nvPr/>
        </p:nvPicPr>
        <p:blipFill>
          <a:blip r:embed="rId4"/>
          <a:stretch>
            <a:fillRect/>
          </a:stretch>
        </p:blipFill>
        <p:spPr>
          <a:xfrm>
            <a:off x="3048000" y="5943600"/>
            <a:ext cx="600075" cy="390525"/>
          </a:xfrm>
          <a:prstGeom prst="rect">
            <a:avLst/>
          </a:prstGeom>
        </p:spPr>
      </p:pic>
      <p:pic>
        <p:nvPicPr>
          <p:cNvPr id="9" name="Picture 8">
            <a:extLst>
              <a:ext uri="{FF2B5EF4-FFF2-40B4-BE49-F238E27FC236}">
                <a16:creationId xmlns:a16="http://schemas.microsoft.com/office/drawing/2014/main" id="{899B9F5E-55D1-4521-B64C-223AA821E0A7}"/>
              </a:ext>
            </a:extLst>
          </p:cNvPr>
          <p:cNvPicPr>
            <a:picLocks noChangeAspect="1"/>
          </p:cNvPicPr>
          <p:nvPr/>
        </p:nvPicPr>
        <p:blipFill>
          <a:blip r:embed="rId5"/>
          <a:stretch>
            <a:fillRect/>
          </a:stretch>
        </p:blipFill>
        <p:spPr>
          <a:xfrm>
            <a:off x="7467600" y="1132633"/>
            <a:ext cx="1479343" cy="510570"/>
          </a:xfrm>
          <a:prstGeom prst="rect">
            <a:avLst/>
          </a:prstGeom>
        </p:spPr>
      </p:pic>
      <p:pic>
        <p:nvPicPr>
          <p:cNvPr id="10" name="Picture 9">
            <a:extLst>
              <a:ext uri="{FF2B5EF4-FFF2-40B4-BE49-F238E27FC236}">
                <a16:creationId xmlns:a16="http://schemas.microsoft.com/office/drawing/2014/main" id="{F4D71DE3-5E8E-4C37-A3C6-246DCB852749}"/>
              </a:ext>
            </a:extLst>
          </p:cNvPr>
          <p:cNvPicPr>
            <a:picLocks noChangeAspect="1"/>
          </p:cNvPicPr>
          <p:nvPr/>
        </p:nvPicPr>
        <p:blipFill>
          <a:blip r:embed="rId6"/>
          <a:stretch>
            <a:fillRect/>
          </a:stretch>
        </p:blipFill>
        <p:spPr>
          <a:xfrm>
            <a:off x="7697725" y="1951990"/>
            <a:ext cx="1479343" cy="558243"/>
          </a:xfrm>
          <a:prstGeom prst="rect">
            <a:avLst/>
          </a:prstGeom>
        </p:spPr>
      </p:pic>
      <p:pic>
        <p:nvPicPr>
          <p:cNvPr id="12" name="Picture 11">
            <a:extLst>
              <a:ext uri="{FF2B5EF4-FFF2-40B4-BE49-F238E27FC236}">
                <a16:creationId xmlns:a16="http://schemas.microsoft.com/office/drawing/2014/main" id="{CC2454F4-A1A9-4727-96FC-FB612A5ADA42}"/>
              </a:ext>
            </a:extLst>
          </p:cNvPr>
          <p:cNvPicPr>
            <a:picLocks noChangeAspect="1"/>
          </p:cNvPicPr>
          <p:nvPr/>
        </p:nvPicPr>
        <p:blipFill>
          <a:blip r:embed="rId7"/>
          <a:stretch>
            <a:fillRect/>
          </a:stretch>
        </p:blipFill>
        <p:spPr>
          <a:xfrm>
            <a:off x="6735700" y="5397987"/>
            <a:ext cx="962025" cy="438150"/>
          </a:xfrm>
          <a:prstGeom prst="rect">
            <a:avLst/>
          </a:prstGeom>
        </p:spPr>
      </p:pic>
      <p:pic>
        <p:nvPicPr>
          <p:cNvPr id="13" name="Picture 12">
            <a:extLst>
              <a:ext uri="{FF2B5EF4-FFF2-40B4-BE49-F238E27FC236}">
                <a16:creationId xmlns:a16="http://schemas.microsoft.com/office/drawing/2014/main" id="{3C450E3A-71FF-4690-B878-5C62FBCA22E2}"/>
              </a:ext>
            </a:extLst>
          </p:cNvPr>
          <p:cNvPicPr>
            <a:picLocks noChangeAspect="1"/>
          </p:cNvPicPr>
          <p:nvPr/>
        </p:nvPicPr>
        <p:blipFill>
          <a:blip r:embed="rId8"/>
          <a:stretch>
            <a:fillRect/>
          </a:stretch>
        </p:blipFill>
        <p:spPr>
          <a:xfrm>
            <a:off x="5897500" y="3962400"/>
            <a:ext cx="1676400" cy="737616"/>
          </a:xfrm>
          <a:prstGeom prst="rect">
            <a:avLst/>
          </a:prstGeom>
        </p:spPr>
      </p:pic>
      <p:pic>
        <p:nvPicPr>
          <p:cNvPr id="14" name="Picture 13">
            <a:extLst>
              <a:ext uri="{FF2B5EF4-FFF2-40B4-BE49-F238E27FC236}">
                <a16:creationId xmlns:a16="http://schemas.microsoft.com/office/drawing/2014/main" id="{31593F67-7F83-4F0B-A97C-20BCC5FEFC4C}"/>
              </a:ext>
            </a:extLst>
          </p:cNvPr>
          <p:cNvPicPr>
            <a:picLocks noChangeAspect="1"/>
          </p:cNvPicPr>
          <p:nvPr/>
        </p:nvPicPr>
        <p:blipFill>
          <a:blip r:embed="rId9"/>
          <a:stretch>
            <a:fillRect/>
          </a:stretch>
        </p:blipFill>
        <p:spPr>
          <a:xfrm>
            <a:off x="3221645" y="3048000"/>
            <a:ext cx="1355116" cy="771663"/>
          </a:xfrm>
          <a:prstGeom prst="rect">
            <a:avLst/>
          </a:prstGeom>
        </p:spPr>
      </p:pic>
      <p:pic>
        <p:nvPicPr>
          <p:cNvPr id="15" name="Picture 14">
            <a:extLst>
              <a:ext uri="{FF2B5EF4-FFF2-40B4-BE49-F238E27FC236}">
                <a16:creationId xmlns:a16="http://schemas.microsoft.com/office/drawing/2014/main" id="{86F654CA-4C4A-42B9-9D8A-60A1DB571146}"/>
              </a:ext>
            </a:extLst>
          </p:cNvPr>
          <p:cNvPicPr>
            <a:picLocks noChangeAspect="1"/>
          </p:cNvPicPr>
          <p:nvPr/>
        </p:nvPicPr>
        <p:blipFill>
          <a:blip r:embed="rId10"/>
          <a:stretch>
            <a:fillRect/>
          </a:stretch>
        </p:blipFill>
        <p:spPr>
          <a:xfrm>
            <a:off x="3743324" y="1951990"/>
            <a:ext cx="1666875" cy="410210"/>
          </a:xfrm>
          <a:prstGeom prst="rect">
            <a:avLst/>
          </a:prstGeom>
        </p:spPr>
      </p:pic>
      <p:pic>
        <p:nvPicPr>
          <p:cNvPr id="17" name="Picture 16">
            <a:extLst>
              <a:ext uri="{FF2B5EF4-FFF2-40B4-BE49-F238E27FC236}">
                <a16:creationId xmlns:a16="http://schemas.microsoft.com/office/drawing/2014/main" id="{D733B45A-5BCF-4860-B9CA-BCF2A7953B6E}"/>
              </a:ext>
            </a:extLst>
          </p:cNvPr>
          <p:cNvPicPr>
            <a:picLocks noChangeAspect="1"/>
          </p:cNvPicPr>
          <p:nvPr/>
        </p:nvPicPr>
        <p:blipFill>
          <a:blip r:embed="rId11"/>
          <a:stretch>
            <a:fillRect/>
          </a:stretch>
        </p:blipFill>
        <p:spPr>
          <a:xfrm>
            <a:off x="8077200" y="2461742"/>
            <a:ext cx="793173" cy="317269"/>
          </a:xfrm>
          <a:prstGeom prst="rect">
            <a:avLst/>
          </a:prstGeom>
        </p:spPr>
      </p:pic>
      <p:pic>
        <p:nvPicPr>
          <p:cNvPr id="2" name="Picture 10">
            <a:extLst>
              <a:ext uri="{FF2B5EF4-FFF2-40B4-BE49-F238E27FC236}">
                <a16:creationId xmlns:a16="http://schemas.microsoft.com/office/drawing/2014/main" id="{BADCDEDC-4E2C-ACCC-57CE-CF77D7A523CB}"/>
              </a:ext>
            </a:extLst>
          </p:cNvPr>
          <p:cNvPicPr>
            <a:picLocks noChangeAspect="1"/>
          </p:cNvPicPr>
          <p:nvPr/>
        </p:nvPicPr>
        <p:blipFill>
          <a:blip r:embed="rId12"/>
          <a:stretch>
            <a:fillRect/>
          </a:stretch>
        </p:blipFill>
        <p:spPr>
          <a:xfrm>
            <a:off x="9189208" y="2566225"/>
            <a:ext cx="1629358" cy="317269"/>
          </a:xfrm>
          <a:prstGeom prst="rect">
            <a:avLst/>
          </a:prstGeom>
        </p:spPr>
      </p:pic>
    </p:spTree>
    <p:extLst>
      <p:ext uri="{BB962C8B-B14F-4D97-AF65-F5344CB8AC3E}">
        <p14:creationId xmlns:p14="http://schemas.microsoft.com/office/powerpoint/2010/main" val="521145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ACABB8D-F1FB-464D-AB15-63B4C886F09B}"/>
              </a:ext>
            </a:extLst>
          </p:cNvPr>
          <p:cNvPicPr>
            <a:picLocks noChangeAspect="1"/>
          </p:cNvPicPr>
          <p:nvPr/>
        </p:nvPicPr>
        <p:blipFill>
          <a:blip r:embed="rId2"/>
          <a:stretch>
            <a:fillRect/>
          </a:stretch>
        </p:blipFill>
        <p:spPr>
          <a:xfrm>
            <a:off x="2895600" y="671623"/>
            <a:ext cx="8157000" cy="4428996"/>
          </a:xfrm>
          <a:prstGeom prst="rect">
            <a:avLst/>
          </a:prstGeom>
        </p:spPr>
      </p:pic>
      <p:sp>
        <p:nvSpPr>
          <p:cNvPr id="5" name="object 2">
            <a:extLst>
              <a:ext uri="{FF2B5EF4-FFF2-40B4-BE49-F238E27FC236}">
                <a16:creationId xmlns:a16="http://schemas.microsoft.com/office/drawing/2014/main" id="{FE9B3DA6-DA9C-41F1-8B95-928A1A51506A}"/>
              </a:ext>
            </a:extLst>
          </p:cNvPr>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Fill this to see if you understood </a:t>
            </a:r>
          </a:p>
        </p:txBody>
      </p:sp>
      <p:pic>
        <p:nvPicPr>
          <p:cNvPr id="7" name="Picture 6">
            <a:extLst>
              <a:ext uri="{FF2B5EF4-FFF2-40B4-BE49-F238E27FC236}">
                <a16:creationId xmlns:a16="http://schemas.microsoft.com/office/drawing/2014/main" id="{CE36D3D7-5F2E-47A7-89BD-A379E42612E1}"/>
              </a:ext>
            </a:extLst>
          </p:cNvPr>
          <p:cNvPicPr>
            <a:picLocks noChangeAspect="1"/>
          </p:cNvPicPr>
          <p:nvPr/>
        </p:nvPicPr>
        <p:blipFill>
          <a:blip r:embed="rId3"/>
          <a:stretch>
            <a:fillRect/>
          </a:stretch>
        </p:blipFill>
        <p:spPr>
          <a:xfrm>
            <a:off x="3962400" y="864190"/>
            <a:ext cx="1447800" cy="410210"/>
          </a:xfrm>
          <a:prstGeom prst="rect">
            <a:avLst/>
          </a:prstGeom>
        </p:spPr>
      </p:pic>
      <p:pic>
        <p:nvPicPr>
          <p:cNvPr id="8" name="Picture 7">
            <a:extLst>
              <a:ext uri="{FF2B5EF4-FFF2-40B4-BE49-F238E27FC236}">
                <a16:creationId xmlns:a16="http://schemas.microsoft.com/office/drawing/2014/main" id="{8C33A317-C27E-4672-A740-B3711E08A6B1}"/>
              </a:ext>
            </a:extLst>
          </p:cNvPr>
          <p:cNvPicPr>
            <a:picLocks noChangeAspect="1"/>
          </p:cNvPicPr>
          <p:nvPr/>
        </p:nvPicPr>
        <p:blipFill>
          <a:blip r:embed="rId4"/>
          <a:stretch>
            <a:fillRect/>
          </a:stretch>
        </p:blipFill>
        <p:spPr>
          <a:xfrm>
            <a:off x="5580031" y="782376"/>
            <a:ext cx="1031938" cy="671579"/>
          </a:xfrm>
          <a:prstGeom prst="rect">
            <a:avLst/>
          </a:prstGeom>
        </p:spPr>
      </p:pic>
      <p:pic>
        <p:nvPicPr>
          <p:cNvPr id="9" name="Picture 8">
            <a:extLst>
              <a:ext uri="{FF2B5EF4-FFF2-40B4-BE49-F238E27FC236}">
                <a16:creationId xmlns:a16="http://schemas.microsoft.com/office/drawing/2014/main" id="{899B9F5E-55D1-4521-B64C-223AA821E0A7}"/>
              </a:ext>
            </a:extLst>
          </p:cNvPr>
          <p:cNvPicPr>
            <a:picLocks noChangeAspect="1"/>
          </p:cNvPicPr>
          <p:nvPr/>
        </p:nvPicPr>
        <p:blipFill>
          <a:blip r:embed="rId5"/>
          <a:stretch>
            <a:fillRect/>
          </a:stretch>
        </p:blipFill>
        <p:spPr>
          <a:xfrm>
            <a:off x="7467600" y="1132633"/>
            <a:ext cx="1479343" cy="510570"/>
          </a:xfrm>
          <a:prstGeom prst="rect">
            <a:avLst/>
          </a:prstGeom>
        </p:spPr>
      </p:pic>
      <p:pic>
        <p:nvPicPr>
          <p:cNvPr id="10" name="Picture 9">
            <a:extLst>
              <a:ext uri="{FF2B5EF4-FFF2-40B4-BE49-F238E27FC236}">
                <a16:creationId xmlns:a16="http://schemas.microsoft.com/office/drawing/2014/main" id="{F4D71DE3-5E8E-4C37-A3C6-246DCB852749}"/>
              </a:ext>
            </a:extLst>
          </p:cNvPr>
          <p:cNvPicPr>
            <a:picLocks noChangeAspect="1"/>
          </p:cNvPicPr>
          <p:nvPr/>
        </p:nvPicPr>
        <p:blipFill>
          <a:blip r:embed="rId6"/>
          <a:stretch>
            <a:fillRect/>
          </a:stretch>
        </p:blipFill>
        <p:spPr>
          <a:xfrm>
            <a:off x="7697725" y="1951990"/>
            <a:ext cx="1479343" cy="558243"/>
          </a:xfrm>
          <a:prstGeom prst="rect">
            <a:avLst/>
          </a:prstGeom>
        </p:spPr>
      </p:pic>
      <p:pic>
        <p:nvPicPr>
          <p:cNvPr id="12" name="Picture 11">
            <a:extLst>
              <a:ext uri="{FF2B5EF4-FFF2-40B4-BE49-F238E27FC236}">
                <a16:creationId xmlns:a16="http://schemas.microsoft.com/office/drawing/2014/main" id="{CC2454F4-A1A9-4727-96FC-FB612A5ADA42}"/>
              </a:ext>
            </a:extLst>
          </p:cNvPr>
          <p:cNvPicPr>
            <a:picLocks noChangeAspect="1"/>
          </p:cNvPicPr>
          <p:nvPr/>
        </p:nvPicPr>
        <p:blipFill>
          <a:blip r:embed="rId7"/>
          <a:stretch>
            <a:fillRect/>
          </a:stretch>
        </p:blipFill>
        <p:spPr>
          <a:xfrm>
            <a:off x="6735700" y="5397987"/>
            <a:ext cx="962025" cy="438150"/>
          </a:xfrm>
          <a:prstGeom prst="rect">
            <a:avLst/>
          </a:prstGeom>
        </p:spPr>
      </p:pic>
      <p:pic>
        <p:nvPicPr>
          <p:cNvPr id="13" name="Picture 12">
            <a:extLst>
              <a:ext uri="{FF2B5EF4-FFF2-40B4-BE49-F238E27FC236}">
                <a16:creationId xmlns:a16="http://schemas.microsoft.com/office/drawing/2014/main" id="{3C450E3A-71FF-4690-B878-5C62FBCA22E2}"/>
              </a:ext>
            </a:extLst>
          </p:cNvPr>
          <p:cNvPicPr>
            <a:picLocks noChangeAspect="1"/>
          </p:cNvPicPr>
          <p:nvPr/>
        </p:nvPicPr>
        <p:blipFill>
          <a:blip r:embed="rId8"/>
          <a:stretch>
            <a:fillRect/>
          </a:stretch>
        </p:blipFill>
        <p:spPr>
          <a:xfrm>
            <a:off x="5897500" y="3962400"/>
            <a:ext cx="1676400" cy="737616"/>
          </a:xfrm>
          <a:prstGeom prst="rect">
            <a:avLst/>
          </a:prstGeom>
        </p:spPr>
      </p:pic>
      <p:pic>
        <p:nvPicPr>
          <p:cNvPr id="14" name="Picture 13">
            <a:extLst>
              <a:ext uri="{FF2B5EF4-FFF2-40B4-BE49-F238E27FC236}">
                <a16:creationId xmlns:a16="http://schemas.microsoft.com/office/drawing/2014/main" id="{31593F67-7F83-4F0B-A97C-20BCC5FEFC4C}"/>
              </a:ext>
            </a:extLst>
          </p:cNvPr>
          <p:cNvPicPr>
            <a:picLocks noChangeAspect="1"/>
          </p:cNvPicPr>
          <p:nvPr/>
        </p:nvPicPr>
        <p:blipFill>
          <a:blip r:embed="rId9"/>
          <a:stretch>
            <a:fillRect/>
          </a:stretch>
        </p:blipFill>
        <p:spPr>
          <a:xfrm>
            <a:off x="3221645" y="3048000"/>
            <a:ext cx="1355116" cy="771663"/>
          </a:xfrm>
          <a:prstGeom prst="rect">
            <a:avLst/>
          </a:prstGeom>
        </p:spPr>
      </p:pic>
      <p:pic>
        <p:nvPicPr>
          <p:cNvPr id="15" name="Picture 14">
            <a:extLst>
              <a:ext uri="{FF2B5EF4-FFF2-40B4-BE49-F238E27FC236}">
                <a16:creationId xmlns:a16="http://schemas.microsoft.com/office/drawing/2014/main" id="{86F654CA-4C4A-42B9-9D8A-60A1DB571146}"/>
              </a:ext>
            </a:extLst>
          </p:cNvPr>
          <p:cNvPicPr>
            <a:picLocks noChangeAspect="1"/>
          </p:cNvPicPr>
          <p:nvPr/>
        </p:nvPicPr>
        <p:blipFill>
          <a:blip r:embed="rId10"/>
          <a:stretch>
            <a:fillRect/>
          </a:stretch>
        </p:blipFill>
        <p:spPr>
          <a:xfrm>
            <a:off x="3743324" y="1951990"/>
            <a:ext cx="1666875" cy="410210"/>
          </a:xfrm>
          <a:prstGeom prst="rect">
            <a:avLst/>
          </a:prstGeom>
        </p:spPr>
      </p:pic>
      <p:pic>
        <p:nvPicPr>
          <p:cNvPr id="17" name="Picture 16">
            <a:extLst>
              <a:ext uri="{FF2B5EF4-FFF2-40B4-BE49-F238E27FC236}">
                <a16:creationId xmlns:a16="http://schemas.microsoft.com/office/drawing/2014/main" id="{D733B45A-5BCF-4860-B9CA-BCF2A7953B6E}"/>
              </a:ext>
            </a:extLst>
          </p:cNvPr>
          <p:cNvPicPr>
            <a:picLocks noChangeAspect="1"/>
          </p:cNvPicPr>
          <p:nvPr/>
        </p:nvPicPr>
        <p:blipFill>
          <a:blip r:embed="rId11"/>
          <a:stretch>
            <a:fillRect/>
          </a:stretch>
        </p:blipFill>
        <p:spPr>
          <a:xfrm>
            <a:off x="8077200" y="2461742"/>
            <a:ext cx="793173" cy="317269"/>
          </a:xfrm>
          <a:prstGeom prst="rect">
            <a:avLst/>
          </a:prstGeom>
        </p:spPr>
      </p:pic>
      <p:pic>
        <p:nvPicPr>
          <p:cNvPr id="2" name="Picture 10">
            <a:extLst>
              <a:ext uri="{FF2B5EF4-FFF2-40B4-BE49-F238E27FC236}">
                <a16:creationId xmlns:a16="http://schemas.microsoft.com/office/drawing/2014/main" id="{BADCDEDC-4E2C-ACCC-57CE-CF77D7A523CB}"/>
              </a:ext>
            </a:extLst>
          </p:cNvPr>
          <p:cNvPicPr>
            <a:picLocks noChangeAspect="1"/>
          </p:cNvPicPr>
          <p:nvPr/>
        </p:nvPicPr>
        <p:blipFill>
          <a:blip r:embed="rId12"/>
          <a:stretch>
            <a:fillRect/>
          </a:stretch>
        </p:blipFill>
        <p:spPr>
          <a:xfrm>
            <a:off x="9189208" y="2566225"/>
            <a:ext cx="1629358" cy="317269"/>
          </a:xfrm>
          <a:prstGeom prst="rect">
            <a:avLst/>
          </a:prstGeom>
        </p:spPr>
      </p:pic>
    </p:spTree>
    <p:extLst>
      <p:ext uri="{BB962C8B-B14F-4D97-AF65-F5344CB8AC3E}">
        <p14:creationId xmlns:p14="http://schemas.microsoft.com/office/powerpoint/2010/main" val="20620224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ACABB8D-F1FB-464D-AB15-63B4C886F09B}"/>
              </a:ext>
            </a:extLst>
          </p:cNvPr>
          <p:cNvPicPr>
            <a:picLocks noChangeAspect="1"/>
          </p:cNvPicPr>
          <p:nvPr/>
        </p:nvPicPr>
        <p:blipFill>
          <a:blip r:embed="rId2"/>
          <a:stretch>
            <a:fillRect/>
          </a:stretch>
        </p:blipFill>
        <p:spPr>
          <a:xfrm>
            <a:off x="2895600" y="671623"/>
            <a:ext cx="8157000" cy="4428996"/>
          </a:xfrm>
          <a:prstGeom prst="rect">
            <a:avLst/>
          </a:prstGeom>
        </p:spPr>
      </p:pic>
      <p:sp>
        <p:nvSpPr>
          <p:cNvPr id="5" name="object 2">
            <a:extLst>
              <a:ext uri="{FF2B5EF4-FFF2-40B4-BE49-F238E27FC236}">
                <a16:creationId xmlns:a16="http://schemas.microsoft.com/office/drawing/2014/main" id="{FE9B3DA6-DA9C-41F1-8B95-928A1A51506A}"/>
              </a:ext>
            </a:extLst>
          </p:cNvPr>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Fill this to see if you understood </a:t>
            </a:r>
          </a:p>
        </p:txBody>
      </p:sp>
      <p:pic>
        <p:nvPicPr>
          <p:cNvPr id="7" name="Picture 6">
            <a:extLst>
              <a:ext uri="{FF2B5EF4-FFF2-40B4-BE49-F238E27FC236}">
                <a16:creationId xmlns:a16="http://schemas.microsoft.com/office/drawing/2014/main" id="{CE36D3D7-5F2E-47A7-89BD-A379E42612E1}"/>
              </a:ext>
            </a:extLst>
          </p:cNvPr>
          <p:cNvPicPr>
            <a:picLocks noChangeAspect="1"/>
          </p:cNvPicPr>
          <p:nvPr/>
        </p:nvPicPr>
        <p:blipFill>
          <a:blip r:embed="rId3"/>
          <a:stretch>
            <a:fillRect/>
          </a:stretch>
        </p:blipFill>
        <p:spPr>
          <a:xfrm>
            <a:off x="3962400" y="864190"/>
            <a:ext cx="1447800" cy="410210"/>
          </a:xfrm>
          <a:prstGeom prst="rect">
            <a:avLst/>
          </a:prstGeom>
        </p:spPr>
      </p:pic>
      <p:pic>
        <p:nvPicPr>
          <p:cNvPr id="8" name="Picture 7">
            <a:extLst>
              <a:ext uri="{FF2B5EF4-FFF2-40B4-BE49-F238E27FC236}">
                <a16:creationId xmlns:a16="http://schemas.microsoft.com/office/drawing/2014/main" id="{8C33A317-C27E-4672-A740-B3711E08A6B1}"/>
              </a:ext>
            </a:extLst>
          </p:cNvPr>
          <p:cNvPicPr>
            <a:picLocks noChangeAspect="1"/>
          </p:cNvPicPr>
          <p:nvPr/>
        </p:nvPicPr>
        <p:blipFill>
          <a:blip r:embed="rId4"/>
          <a:stretch>
            <a:fillRect/>
          </a:stretch>
        </p:blipFill>
        <p:spPr>
          <a:xfrm>
            <a:off x="5580031" y="782376"/>
            <a:ext cx="1031938" cy="671579"/>
          </a:xfrm>
          <a:prstGeom prst="rect">
            <a:avLst/>
          </a:prstGeom>
        </p:spPr>
      </p:pic>
      <p:pic>
        <p:nvPicPr>
          <p:cNvPr id="9" name="Picture 8">
            <a:extLst>
              <a:ext uri="{FF2B5EF4-FFF2-40B4-BE49-F238E27FC236}">
                <a16:creationId xmlns:a16="http://schemas.microsoft.com/office/drawing/2014/main" id="{899B9F5E-55D1-4521-B64C-223AA821E0A7}"/>
              </a:ext>
            </a:extLst>
          </p:cNvPr>
          <p:cNvPicPr>
            <a:picLocks noChangeAspect="1"/>
          </p:cNvPicPr>
          <p:nvPr/>
        </p:nvPicPr>
        <p:blipFill>
          <a:blip r:embed="rId5"/>
          <a:stretch>
            <a:fillRect/>
          </a:stretch>
        </p:blipFill>
        <p:spPr>
          <a:xfrm>
            <a:off x="7467600" y="1132633"/>
            <a:ext cx="1479343" cy="510570"/>
          </a:xfrm>
          <a:prstGeom prst="rect">
            <a:avLst/>
          </a:prstGeom>
        </p:spPr>
      </p:pic>
      <p:pic>
        <p:nvPicPr>
          <p:cNvPr id="10" name="Picture 9">
            <a:extLst>
              <a:ext uri="{FF2B5EF4-FFF2-40B4-BE49-F238E27FC236}">
                <a16:creationId xmlns:a16="http://schemas.microsoft.com/office/drawing/2014/main" id="{F4D71DE3-5E8E-4C37-A3C6-246DCB852749}"/>
              </a:ext>
            </a:extLst>
          </p:cNvPr>
          <p:cNvPicPr>
            <a:picLocks noChangeAspect="1"/>
          </p:cNvPicPr>
          <p:nvPr/>
        </p:nvPicPr>
        <p:blipFill>
          <a:blip r:embed="rId6"/>
          <a:stretch>
            <a:fillRect/>
          </a:stretch>
        </p:blipFill>
        <p:spPr>
          <a:xfrm>
            <a:off x="7697725" y="1951990"/>
            <a:ext cx="1479343" cy="558243"/>
          </a:xfrm>
          <a:prstGeom prst="rect">
            <a:avLst/>
          </a:prstGeom>
        </p:spPr>
      </p:pic>
      <p:pic>
        <p:nvPicPr>
          <p:cNvPr id="12" name="Picture 11">
            <a:extLst>
              <a:ext uri="{FF2B5EF4-FFF2-40B4-BE49-F238E27FC236}">
                <a16:creationId xmlns:a16="http://schemas.microsoft.com/office/drawing/2014/main" id="{CC2454F4-A1A9-4727-96FC-FB612A5ADA42}"/>
              </a:ext>
            </a:extLst>
          </p:cNvPr>
          <p:cNvPicPr>
            <a:picLocks noChangeAspect="1"/>
          </p:cNvPicPr>
          <p:nvPr/>
        </p:nvPicPr>
        <p:blipFill>
          <a:blip r:embed="rId7"/>
          <a:stretch>
            <a:fillRect/>
          </a:stretch>
        </p:blipFill>
        <p:spPr>
          <a:xfrm>
            <a:off x="7772400" y="3272930"/>
            <a:ext cx="1355116" cy="617182"/>
          </a:xfrm>
          <a:prstGeom prst="rect">
            <a:avLst/>
          </a:prstGeom>
        </p:spPr>
      </p:pic>
      <p:pic>
        <p:nvPicPr>
          <p:cNvPr id="13" name="Picture 12">
            <a:extLst>
              <a:ext uri="{FF2B5EF4-FFF2-40B4-BE49-F238E27FC236}">
                <a16:creationId xmlns:a16="http://schemas.microsoft.com/office/drawing/2014/main" id="{3C450E3A-71FF-4690-B878-5C62FBCA22E2}"/>
              </a:ext>
            </a:extLst>
          </p:cNvPr>
          <p:cNvPicPr>
            <a:picLocks noChangeAspect="1"/>
          </p:cNvPicPr>
          <p:nvPr/>
        </p:nvPicPr>
        <p:blipFill>
          <a:blip r:embed="rId8"/>
          <a:stretch>
            <a:fillRect/>
          </a:stretch>
        </p:blipFill>
        <p:spPr>
          <a:xfrm>
            <a:off x="5897500" y="3962400"/>
            <a:ext cx="1676400" cy="737616"/>
          </a:xfrm>
          <a:prstGeom prst="rect">
            <a:avLst/>
          </a:prstGeom>
        </p:spPr>
      </p:pic>
      <p:pic>
        <p:nvPicPr>
          <p:cNvPr id="14" name="Picture 13">
            <a:extLst>
              <a:ext uri="{FF2B5EF4-FFF2-40B4-BE49-F238E27FC236}">
                <a16:creationId xmlns:a16="http://schemas.microsoft.com/office/drawing/2014/main" id="{31593F67-7F83-4F0B-A97C-20BCC5FEFC4C}"/>
              </a:ext>
            </a:extLst>
          </p:cNvPr>
          <p:cNvPicPr>
            <a:picLocks noChangeAspect="1"/>
          </p:cNvPicPr>
          <p:nvPr/>
        </p:nvPicPr>
        <p:blipFill>
          <a:blip r:embed="rId9"/>
          <a:stretch>
            <a:fillRect/>
          </a:stretch>
        </p:blipFill>
        <p:spPr>
          <a:xfrm>
            <a:off x="3221645" y="3048000"/>
            <a:ext cx="1355116" cy="771663"/>
          </a:xfrm>
          <a:prstGeom prst="rect">
            <a:avLst/>
          </a:prstGeom>
        </p:spPr>
      </p:pic>
      <p:pic>
        <p:nvPicPr>
          <p:cNvPr id="15" name="Picture 14">
            <a:extLst>
              <a:ext uri="{FF2B5EF4-FFF2-40B4-BE49-F238E27FC236}">
                <a16:creationId xmlns:a16="http://schemas.microsoft.com/office/drawing/2014/main" id="{86F654CA-4C4A-42B9-9D8A-60A1DB571146}"/>
              </a:ext>
            </a:extLst>
          </p:cNvPr>
          <p:cNvPicPr>
            <a:picLocks noChangeAspect="1"/>
          </p:cNvPicPr>
          <p:nvPr/>
        </p:nvPicPr>
        <p:blipFill>
          <a:blip r:embed="rId10"/>
          <a:stretch>
            <a:fillRect/>
          </a:stretch>
        </p:blipFill>
        <p:spPr>
          <a:xfrm>
            <a:off x="3743324" y="1951990"/>
            <a:ext cx="1666875" cy="410210"/>
          </a:xfrm>
          <a:prstGeom prst="rect">
            <a:avLst/>
          </a:prstGeom>
        </p:spPr>
      </p:pic>
      <p:pic>
        <p:nvPicPr>
          <p:cNvPr id="17" name="Picture 16">
            <a:extLst>
              <a:ext uri="{FF2B5EF4-FFF2-40B4-BE49-F238E27FC236}">
                <a16:creationId xmlns:a16="http://schemas.microsoft.com/office/drawing/2014/main" id="{D733B45A-5BCF-4860-B9CA-BCF2A7953B6E}"/>
              </a:ext>
            </a:extLst>
          </p:cNvPr>
          <p:cNvPicPr>
            <a:picLocks noChangeAspect="1"/>
          </p:cNvPicPr>
          <p:nvPr/>
        </p:nvPicPr>
        <p:blipFill>
          <a:blip r:embed="rId11"/>
          <a:stretch>
            <a:fillRect/>
          </a:stretch>
        </p:blipFill>
        <p:spPr>
          <a:xfrm>
            <a:off x="8077200" y="2461742"/>
            <a:ext cx="793173" cy="317269"/>
          </a:xfrm>
          <a:prstGeom prst="rect">
            <a:avLst/>
          </a:prstGeom>
        </p:spPr>
      </p:pic>
      <p:pic>
        <p:nvPicPr>
          <p:cNvPr id="2" name="Picture 10">
            <a:extLst>
              <a:ext uri="{FF2B5EF4-FFF2-40B4-BE49-F238E27FC236}">
                <a16:creationId xmlns:a16="http://schemas.microsoft.com/office/drawing/2014/main" id="{BADCDEDC-4E2C-ACCC-57CE-CF77D7A523CB}"/>
              </a:ext>
            </a:extLst>
          </p:cNvPr>
          <p:cNvPicPr>
            <a:picLocks noChangeAspect="1"/>
          </p:cNvPicPr>
          <p:nvPr/>
        </p:nvPicPr>
        <p:blipFill>
          <a:blip r:embed="rId12"/>
          <a:stretch>
            <a:fillRect/>
          </a:stretch>
        </p:blipFill>
        <p:spPr>
          <a:xfrm>
            <a:off x="9189208" y="2566225"/>
            <a:ext cx="1629358" cy="317269"/>
          </a:xfrm>
          <a:prstGeom prst="rect">
            <a:avLst/>
          </a:prstGeom>
        </p:spPr>
      </p:pic>
    </p:spTree>
    <p:extLst>
      <p:ext uri="{BB962C8B-B14F-4D97-AF65-F5344CB8AC3E}">
        <p14:creationId xmlns:p14="http://schemas.microsoft.com/office/powerpoint/2010/main" val="21951586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Java Concurrency Utilities - java.util.concurrent</a:t>
            </a:r>
            <a:endParaRPr lang="en-US" sz="24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20104"/>
            <a:ext cx="8561705" cy="5552802"/>
          </a:xfrm>
          <a:prstGeom prst="rect">
            <a:avLst/>
          </a:prstGeom>
        </p:spPr>
        <p:txBody>
          <a:bodyPr vert="horz" wrap="square" lIns="0" tIns="12700" rIns="0" bIns="0" rtlCol="0">
            <a:spAutoFit/>
          </a:bodyPr>
          <a:lstStyle/>
          <a:p>
            <a:pPr algn="l" fontAlgn="base"/>
            <a:r>
              <a:rPr lang="en-US" sz="1400" b="1" i="0" dirty="0">
                <a:effectLst/>
                <a:latin typeface="var(--font-din)"/>
              </a:rPr>
              <a:t>Java 5 added a new Java package to the Java platform, the </a:t>
            </a:r>
            <a:r>
              <a:rPr lang="en-US" sz="1400" b="1" i="0" dirty="0" err="1">
                <a:effectLst/>
                <a:latin typeface="var(--font-din)"/>
              </a:rPr>
              <a:t>java.util.concurrent</a:t>
            </a:r>
            <a:r>
              <a:rPr lang="en-US" sz="1400" b="1" i="0" dirty="0">
                <a:effectLst/>
                <a:latin typeface="var(--font-din)"/>
              </a:rPr>
              <a:t> package. This package contains a set of classes that makes it easier to develop concurrent (multithreaded) applications in Java. Before this package was added, you would have to program your utility classes yourself.</a:t>
            </a:r>
          </a:p>
          <a:p>
            <a:pPr algn="l" fontAlgn="base"/>
            <a:endParaRPr lang="en-US" sz="1400" b="1" dirty="0">
              <a:latin typeface="var(--font-din)"/>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2"/>
              </a:rPr>
              <a:t>Java </a:t>
            </a:r>
            <a:r>
              <a:rPr lang="en-US" sz="1000" b="1" i="0" u="none" strike="noStrike" dirty="0" err="1">
                <a:solidFill>
                  <a:srgbClr val="333399"/>
                </a:solidFill>
                <a:effectLst/>
                <a:latin typeface="arial" panose="020B0604020202020204" pitchFamily="34" charset="0"/>
                <a:hlinkClick r:id="rId2"/>
              </a:rPr>
              <a:t>BlockingQueue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3"/>
              </a:rPr>
              <a:t>Java </a:t>
            </a:r>
            <a:r>
              <a:rPr lang="en-US" sz="1000" b="1" i="0" u="none" strike="noStrike" dirty="0" err="1">
                <a:solidFill>
                  <a:srgbClr val="333399"/>
                </a:solidFill>
                <a:effectLst/>
                <a:latin typeface="arial" panose="020B0604020202020204" pitchFamily="34" charset="0"/>
                <a:hlinkClick r:id="rId3"/>
              </a:rPr>
              <a:t>ArrayBlockingQueue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4"/>
              </a:rPr>
              <a:t>Java </a:t>
            </a:r>
            <a:r>
              <a:rPr lang="en-US" sz="1000" b="1" i="0" u="none" strike="noStrike" dirty="0" err="1">
                <a:solidFill>
                  <a:srgbClr val="333399"/>
                </a:solidFill>
                <a:effectLst/>
                <a:latin typeface="arial" panose="020B0604020202020204" pitchFamily="34" charset="0"/>
                <a:hlinkClick r:id="rId4"/>
              </a:rPr>
              <a:t>DelayQueue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5"/>
              </a:rPr>
              <a:t>Java </a:t>
            </a:r>
            <a:r>
              <a:rPr lang="en-US" sz="1000" b="1" i="0" u="none" strike="noStrike" dirty="0" err="1">
                <a:solidFill>
                  <a:srgbClr val="333399"/>
                </a:solidFill>
                <a:effectLst/>
                <a:latin typeface="arial" panose="020B0604020202020204" pitchFamily="34" charset="0"/>
                <a:hlinkClick r:id="rId5"/>
              </a:rPr>
              <a:t>LinkedBlockingQueue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6"/>
              </a:rPr>
              <a:t>Java </a:t>
            </a:r>
            <a:r>
              <a:rPr lang="en-US" sz="1000" b="1" i="0" u="none" strike="noStrike" dirty="0" err="1">
                <a:solidFill>
                  <a:srgbClr val="333399"/>
                </a:solidFill>
                <a:effectLst/>
                <a:latin typeface="arial" panose="020B0604020202020204" pitchFamily="34" charset="0"/>
                <a:hlinkClick r:id="rId6"/>
              </a:rPr>
              <a:t>PriorityBlockingQueue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7"/>
              </a:rPr>
              <a:t>Java </a:t>
            </a:r>
            <a:r>
              <a:rPr lang="en-US" sz="1000" b="1" i="0" u="none" strike="noStrike" dirty="0" err="1">
                <a:solidFill>
                  <a:srgbClr val="333399"/>
                </a:solidFill>
                <a:effectLst/>
                <a:latin typeface="arial" panose="020B0604020202020204" pitchFamily="34" charset="0"/>
                <a:hlinkClick r:id="rId7"/>
              </a:rPr>
              <a:t>SynchronousQueue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8"/>
              </a:rPr>
              <a:t>Java </a:t>
            </a:r>
            <a:r>
              <a:rPr lang="en-US" sz="1000" b="1" i="0" u="none" strike="noStrike" dirty="0" err="1">
                <a:solidFill>
                  <a:srgbClr val="333399"/>
                </a:solidFill>
                <a:effectLst/>
                <a:latin typeface="arial" panose="020B0604020202020204" pitchFamily="34" charset="0"/>
                <a:hlinkClick r:id="rId8"/>
              </a:rPr>
              <a:t>BlockingDeque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9"/>
              </a:rPr>
              <a:t>Java </a:t>
            </a:r>
            <a:r>
              <a:rPr lang="en-US" sz="1000" b="1" i="0" u="none" strike="noStrike" dirty="0" err="1">
                <a:solidFill>
                  <a:srgbClr val="333399"/>
                </a:solidFill>
                <a:effectLst/>
                <a:latin typeface="arial" panose="020B0604020202020204" pitchFamily="34" charset="0"/>
                <a:hlinkClick r:id="rId9"/>
              </a:rPr>
              <a:t>LinkedBlockingDeque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10"/>
              </a:rPr>
              <a:t>Java </a:t>
            </a:r>
            <a:r>
              <a:rPr lang="en-US" sz="1000" b="1" i="0" u="none" strike="noStrike" dirty="0" err="1">
                <a:solidFill>
                  <a:srgbClr val="333399"/>
                </a:solidFill>
                <a:effectLst/>
                <a:latin typeface="arial" panose="020B0604020202020204" pitchFamily="34" charset="0"/>
                <a:hlinkClick r:id="rId10"/>
              </a:rPr>
              <a:t>ConcurrentMap</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11"/>
              </a:rPr>
              <a:t>Java </a:t>
            </a:r>
            <a:r>
              <a:rPr lang="en-US" sz="1000" b="1" i="0" u="none" strike="noStrike" dirty="0" err="1">
                <a:solidFill>
                  <a:srgbClr val="333399"/>
                </a:solidFill>
                <a:effectLst/>
                <a:latin typeface="arial" panose="020B0604020202020204" pitchFamily="34" charset="0"/>
                <a:hlinkClick r:id="rId11"/>
              </a:rPr>
              <a:t>ConcurrentNavigableMap</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12"/>
              </a:rPr>
              <a:t>Java </a:t>
            </a:r>
            <a:r>
              <a:rPr lang="en-US" sz="1000" b="1" i="0" u="none" strike="noStrike" dirty="0" err="1">
                <a:solidFill>
                  <a:srgbClr val="333399"/>
                </a:solidFill>
                <a:effectLst/>
                <a:latin typeface="arial" panose="020B0604020202020204" pitchFamily="34" charset="0"/>
                <a:hlinkClick r:id="rId12"/>
              </a:rPr>
              <a:t>CountDownLatch</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13"/>
              </a:rPr>
              <a:t>Java </a:t>
            </a:r>
            <a:r>
              <a:rPr lang="en-US" sz="1000" b="1" i="0" u="none" strike="noStrike" dirty="0" err="1">
                <a:solidFill>
                  <a:srgbClr val="333399"/>
                </a:solidFill>
                <a:effectLst/>
                <a:latin typeface="arial" panose="020B0604020202020204" pitchFamily="34" charset="0"/>
                <a:hlinkClick r:id="rId13"/>
              </a:rPr>
              <a:t>CyclicBarrier</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14"/>
              </a:rPr>
              <a:t>Java Exchanger</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15"/>
              </a:rPr>
              <a:t>Java Semaphore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16"/>
              </a:rPr>
              <a:t>Java </a:t>
            </a:r>
            <a:r>
              <a:rPr lang="en-US" sz="1000" b="1" i="0" u="none" strike="noStrike" dirty="0" err="1">
                <a:solidFill>
                  <a:srgbClr val="333399"/>
                </a:solidFill>
                <a:effectLst/>
                <a:latin typeface="arial" panose="020B0604020202020204" pitchFamily="34" charset="0"/>
                <a:hlinkClick r:id="rId16"/>
              </a:rPr>
              <a:t>ExecutorService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17"/>
              </a:rPr>
              <a:t>Java Callable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18"/>
              </a:rPr>
              <a:t>Java Future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19"/>
              </a:rPr>
              <a:t>Java </a:t>
            </a:r>
            <a:r>
              <a:rPr lang="en-US" sz="1000" b="1" i="0" u="none" strike="noStrike" dirty="0" err="1">
                <a:solidFill>
                  <a:srgbClr val="333399"/>
                </a:solidFill>
                <a:effectLst/>
                <a:latin typeface="arial" panose="020B0604020202020204" pitchFamily="34" charset="0"/>
                <a:hlinkClick r:id="rId19"/>
              </a:rPr>
              <a:t>ThreadPoolExecutor</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20"/>
              </a:rPr>
              <a:t>Java </a:t>
            </a:r>
            <a:r>
              <a:rPr lang="en-US" sz="1000" b="1" i="0" u="none" strike="noStrike" dirty="0" err="1">
                <a:solidFill>
                  <a:srgbClr val="333399"/>
                </a:solidFill>
                <a:effectLst/>
                <a:latin typeface="arial" panose="020B0604020202020204" pitchFamily="34" charset="0"/>
                <a:hlinkClick r:id="rId20"/>
              </a:rPr>
              <a:t>ScheduledExecutorService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21"/>
              </a:rPr>
              <a:t>Java </a:t>
            </a:r>
            <a:r>
              <a:rPr lang="en-US" sz="1000" b="1" i="0" u="none" strike="noStrike" dirty="0" err="1">
                <a:solidFill>
                  <a:srgbClr val="333399"/>
                </a:solidFill>
                <a:effectLst/>
                <a:latin typeface="arial" panose="020B0604020202020204" pitchFamily="34" charset="0"/>
                <a:hlinkClick r:id="rId21"/>
              </a:rPr>
              <a:t>ForkJoinPool</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22"/>
              </a:rPr>
              <a:t>Java Lock</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23"/>
              </a:rPr>
              <a:t>Java </a:t>
            </a:r>
            <a:r>
              <a:rPr lang="en-US" sz="1000" b="1" i="0" u="none" strike="noStrike" dirty="0" err="1">
                <a:solidFill>
                  <a:srgbClr val="333399"/>
                </a:solidFill>
                <a:effectLst/>
                <a:latin typeface="arial" panose="020B0604020202020204" pitchFamily="34" charset="0"/>
                <a:hlinkClick r:id="rId23"/>
              </a:rPr>
              <a:t>ReadWriteLock</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24"/>
              </a:rPr>
              <a:t>Java </a:t>
            </a:r>
            <a:r>
              <a:rPr lang="en-US" sz="1000" b="1" i="0" u="none" strike="noStrike" dirty="0" err="1">
                <a:solidFill>
                  <a:srgbClr val="333399"/>
                </a:solidFill>
                <a:effectLst/>
                <a:latin typeface="arial" panose="020B0604020202020204" pitchFamily="34" charset="0"/>
                <a:hlinkClick r:id="rId24"/>
              </a:rPr>
              <a:t>AtomicInteger</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25"/>
              </a:rPr>
              <a:t>Java </a:t>
            </a:r>
            <a:r>
              <a:rPr lang="en-US" sz="1000" b="1" i="0" u="none" strike="noStrike" dirty="0" err="1">
                <a:solidFill>
                  <a:srgbClr val="333399"/>
                </a:solidFill>
                <a:effectLst/>
                <a:latin typeface="arial" panose="020B0604020202020204" pitchFamily="34" charset="0"/>
                <a:hlinkClick r:id="rId25"/>
              </a:rPr>
              <a:t>AtomicLong</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26"/>
              </a:rPr>
              <a:t>Java </a:t>
            </a:r>
            <a:r>
              <a:rPr lang="en-US" sz="1000" b="1" i="0" u="none" strike="noStrike" dirty="0" err="1">
                <a:solidFill>
                  <a:srgbClr val="333399"/>
                </a:solidFill>
                <a:effectLst/>
                <a:latin typeface="arial" panose="020B0604020202020204" pitchFamily="34" charset="0"/>
                <a:hlinkClick r:id="rId26"/>
              </a:rPr>
              <a:t>AtomicReference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27"/>
              </a:rPr>
              <a:t>Java </a:t>
            </a:r>
            <a:r>
              <a:rPr lang="en-US" sz="1000" b="1" i="0" u="none" strike="noStrike" dirty="0" err="1">
                <a:solidFill>
                  <a:srgbClr val="333399"/>
                </a:solidFill>
                <a:effectLst/>
                <a:latin typeface="arial" panose="020B0604020202020204" pitchFamily="34" charset="0"/>
                <a:hlinkClick r:id="rId27"/>
              </a:rPr>
              <a:t>AtomicStampedReference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28"/>
              </a:rPr>
              <a:t>Java </a:t>
            </a:r>
            <a:r>
              <a:rPr lang="en-US" sz="1000" b="1" i="0" u="none" strike="noStrike" dirty="0" err="1">
                <a:solidFill>
                  <a:srgbClr val="333399"/>
                </a:solidFill>
                <a:effectLst/>
                <a:latin typeface="arial" panose="020B0604020202020204" pitchFamily="34" charset="0"/>
                <a:hlinkClick r:id="rId28"/>
              </a:rPr>
              <a:t>AtomicIntegerArray</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29"/>
              </a:rPr>
              <a:t>Java </a:t>
            </a:r>
            <a:r>
              <a:rPr lang="en-US" sz="1000" b="1" i="0" u="none" strike="noStrike" dirty="0" err="1">
                <a:solidFill>
                  <a:srgbClr val="333399"/>
                </a:solidFill>
                <a:effectLst/>
                <a:latin typeface="arial" panose="020B0604020202020204" pitchFamily="34" charset="0"/>
                <a:hlinkClick r:id="rId29"/>
              </a:rPr>
              <a:t>AtomicLongArray</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30"/>
              </a:rPr>
              <a:t>Java </a:t>
            </a:r>
            <a:r>
              <a:rPr lang="en-US" sz="1000" b="1" i="0" u="none" strike="noStrike" dirty="0" err="1">
                <a:solidFill>
                  <a:srgbClr val="333399"/>
                </a:solidFill>
                <a:effectLst/>
                <a:latin typeface="arial" panose="020B0604020202020204" pitchFamily="34" charset="0"/>
                <a:hlinkClick r:id="rId30"/>
              </a:rPr>
              <a:t>AtomicReferenceArray</a:t>
            </a:r>
            <a:endParaRPr lang="en-US" sz="1000" b="0" i="0" dirty="0">
              <a:solidFill>
                <a:srgbClr val="000000"/>
              </a:solidFill>
              <a:effectLst/>
              <a:latin typeface="arial" panose="020B0604020202020204" pitchFamily="34" charset="0"/>
            </a:endParaRPr>
          </a:p>
          <a:p>
            <a:pPr algn="l" fontAlgn="base"/>
            <a:endParaRPr lang="en-US" sz="1400" b="0" i="0" dirty="0">
              <a:effectLst/>
              <a:latin typeface="var(--font-din)"/>
            </a:endParaRPr>
          </a:p>
        </p:txBody>
      </p:sp>
    </p:spTree>
    <p:extLst>
      <p:ext uri="{BB962C8B-B14F-4D97-AF65-F5344CB8AC3E}">
        <p14:creationId xmlns:p14="http://schemas.microsoft.com/office/powerpoint/2010/main" val="38584788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gn="ctr">
              <a:lnSpc>
                <a:spcPct val="100000"/>
              </a:lnSpc>
              <a:spcBef>
                <a:spcPts val="100"/>
              </a:spcBef>
            </a:pPr>
            <a:r>
              <a:rPr lang="en-US" sz="2400" dirty="0">
                <a:solidFill>
                  <a:schemeClr val="accent1">
                    <a:lumMod val="75000"/>
                  </a:schemeClr>
                </a:solidFill>
                <a:latin typeface="Trebuchet MS"/>
                <a:cs typeface="Trebuchet MS"/>
              </a:rPr>
              <a:t>Sources </a:t>
            </a:r>
            <a:endParaRPr sz="2400" dirty="0">
              <a:solidFill>
                <a:schemeClr val="accent1">
                  <a:lumMod val="75000"/>
                </a:schemeClr>
              </a:solidFill>
              <a:latin typeface="Trebuchet MS"/>
              <a:cs typeface="Trebuchet MS"/>
            </a:endParaRPr>
          </a:p>
        </p:txBody>
      </p:sp>
      <p:sp>
        <p:nvSpPr>
          <p:cNvPr id="5" name="object 3">
            <a:extLst>
              <a:ext uri="{FF2B5EF4-FFF2-40B4-BE49-F238E27FC236}">
                <a16:creationId xmlns:a16="http://schemas.microsoft.com/office/drawing/2014/main" id="{2357900F-F768-44CD-AD98-5F5A243C9030}"/>
              </a:ext>
            </a:extLst>
          </p:cNvPr>
          <p:cNvSpPr txBox="1"/>
          <p:nvPr/>
        </p:nvSpPr>
        <p:spPr>
          <a:xfrm>
            <a:off x="3048000" y="990600"/>
            <a:ext cx="8561705" cy="4147289"/>
          </a:xfrm>
          <a:prstGeom prst="rect">
            <a:avLst/>
          </a:prstGeom>
        </p:spPr>
        <p:txBody>
          <a:bodyPr vert="horz" wrap="square" lIns="0" tIns="12700" rIns="0" bIns="0" rtlCol="0">
            <a:spAutoFit/>
          </a:bodyPr>
          <a:lstStyle/>
          <a:p>
            <a:pPr marL="355600" marR="5080" indent="-342900">
              <a:spcBef>
                <a:spcPts val="100"/>
              </a:spcBef>
            </a:pPr>
            <a:r>
              <a:rPr lang="en-US" sz="1200" b="1" dirty="0">
                <a:latin typeface="Arial Black" panose="020B0A04020102020204" pitchFamily="34" charset="0"/>
                <a:cs typeface="Arial"/>
                <a:hlinkClick r:id="rId2"/>
              </a:rPr>
              <a:t>https://www.geeksforgeeks.org/daemon-thread-java/?ref=lbp</a:t>
            </a: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latin typeface="Arial Black" panose="020B0A04020102020204" pitchFamily="34" charset="0"/>
                <a:cs typeface="Arial"/>
                <a:hlinkClick r:id="rId3"/>
              </a:rPr>
              <a:t>http://tutorials.jenkov.com/java-util-concurrent/index.html</a:t>
            </a: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latin typeface="Arial Black" panose="020B0A04020102020204" pitchFamily="34" charset="0"/>
                <a:cs typeface="Arial"/>
                <a:hlinkClick r:id="rId4"/>
              </a:rPr>
              <a:t>https://www.slideshare.net/alexmiller/java-concurrency-idioms</a:t>
            </a: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p:txBody>
      </p:sp>
    </p:spTree>
    <p:extLst>
      <p:ext uri="{BB962C8B-B14F-4D97-AF65-F5344CB8AC3E}">
        <p14:creationId xmlns:p14="http://schemas.microsoft.com/office/powerpoint/2010/main" val="682994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8801A33C-1278-A75A-0223-8153E42235A2}"/>
              </a:ext>
            </a:extLst>
          </p:cNvPr>
          <p:cNvPicPr>
            <a:picLocks noChangeAspect="1"/>
          </p:cNvPicPr>
          <p:nvPr/>
        </p:nvPicPr>
        <p:blipFill>
          <a:blip r:embed="rId2"/>
          <a:stretch>
            <a:fillRect/>
          </a:stretch>
        </p:blipFill>
        <p:spPr>
          <a:xfrm>
            <a:off x="3048000" y="316000"/>
            <a:ext cx="8334086" cy="6226000"/>
          </a:xfrm>
          <a:prstGeom prst="rect">
            <a:avLst/>
          </a:prstGeom>
        </p:spPr>
      </p:pic>
    </p:spTree>
    <p:extLst>
      <p:ext uri="{BB962C8B-B14F-4D97-AF65-F5344CB8AC3E}">
        <p14:creationId xmlns:p14="http://schemas.microsoft.com/office/powerpoint/2010/main" val="3791126824"/>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EFC750BE-CABB-9169-8A60-3B8F67BCDE73}"/>
              </a:ext>
            </a:extLst>
          </p:cNvPr>
          <p:cNvPicPr>
            <a:picLocks noChangeAspect="1"/>
          </p:cNvPicPr>
          <p:nvPr/>
        </p:nvPicPr>
        <p:blipFill>
          <a:blip r:embed="rId2"/>
          <a:stretch>
            <a:fillRect/>
          </a:stretch>
        </p:blipFill>
        <p:spPr>
          <a:xfrm>
            <a:off x="3048000" y="645087"/>
            <a:ext cx="8610600" cy="2300273"/>
          </a:xfrm>
          <a:prstGeom prst="rect">
            <a:avLst/>
          </a:prstGeom>
        </p:spPr>
      </p:pic>
      <p:pic>
        <p:nvPicPr>
          <p:cNvPr id="5" name="תמונה 4">
            <a:extLst>
              <a:ext uri="{FF2B5EF4-FFF2-40B4-BE49-F238E27FC236}">
                <a16:creationId xmlns:a16="http://schemas.microsoft.com/office/drawing/2014/main" id="{609040CA-2100-E50C-D370-F0C41CB974AB}"/>
              </a:ext>
            </a:extLst>
          </p:cNvPr>
          <p:cNvPicPr>
            <a:picLocks noChangeAspect="1"/>
          </p:cNvPicPr>
          <p:nvPr/>
        </p:nvPicPr>
        <p:blipFill>
          <a:blip r:embed="rId3"/>
          <a:stretch>
            <a:fillRect/>
          </a:stretch>
        </p:blipFill>
        <p:spPr>
          <a:xfrm>
            <a:off x="3053751" y="3509467"/>
            <a:ext cx="8610600" cy="2200680"/>
          </a:xfrm>
          <a:prstGeom prst="rect">
            <a:avLst/>
          </a:prstGeom>
        </p:spPr>
      </p:pic>
    </p:spTree>
    <p:extLst>
      <p:ext uri="{BB962C8B-B14F-4D97-AF65-F5344CB8AC3E}">
        <p14:creationId xmlns:p14="http://schemas.microsoft.com/office/powerpoint/2010/main" val="1882131757"/>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FB08C1B4-EDE2-FE06-6E73-4B9FFF30980D}"/>
              </a:ext>
            </a:extLst>
          </p:cNvPr>
          <p:cNvPicPr>
            <a:picLocks noChangeAspect="1"/>
          </p:cNvPicPr>
          <p:nvPr/>
        </p:nvPicPr>
        <p:blipFill>
          <a:blip r:embed="rId2"/>
          <a:stretch>
            <a:fillRect/>
          </a:stretch>
        </p:blipFill>
        <p:spPr>
          <a:xfrm>
            <a:off x="3048000" y="838200"/>
            <a:ext cx="8001000" cy="5875091"/>
          </a:xfrm>
          <a:prstGeom prst="rect">
            <a:avLst/>
          </a:prstGeom>
        </p:spPr>
      </p:pic>
      <p:sp>
        <p:nvSpPr>
          <p:cNvPr id="5" name="תיבת טקסט 4">
            <a:extLst>
              <a:ext uri="{FF2B5EF4-FFF2-40B4-BE49-F238E27FC236}">
                <a16:creationId xmlns:a16="http://schemas.microsoft.com/office/drawing/2014/main" id="{C64516E0-5AA9-FE15-F390-20AC288370F4}"/>
              </a:ext>
            </a:extLst>
          </p:cNvPr>
          <p:cNvSpPr txBox="1"/>
          <p:nvPr/>
        </p:nvSpPr>
        <p:spPr>
          <a:xfrm>
            <a:off x="3048000" y="144709"/>
            <a:ext cx="8001000" cy="523220"/>
          </a:xfrm>
          <a:prstGeom prst="rect">
            <a:avLst/>
          </a:prstGeom>
          <a:noFill/>
        </p:spPr>
        <p:txBody>
          <a:bodyPr wrap="square">
            <a:spAutoFit/>
          </a:bodyPr>
          <a:lstStyle/>
          <a:p>
            <a:r>
              <a:rPr lang="en-US" sz="2800" b="1" i="0" dirty="0">
                <a:effectLst/>
                <a:latin typeface="urw-din"/>
              </a:rPr>
              <a:t>Differences between Concurrency and Parallelism:</a:t>
            </a:r>
            <a:endParaRPr lang="en-IL" sz="2800" dirty="0"/>
          </a:p>
        </p:txBody>
      </p:sp>
    </p:spTree>
    <p:extLst>
      <p:ext uri="{BB962C8B-B14F-4D97-AF65-F5344CB8AC3E}">
        <p14:creationId xmlns:p14="http://schemas.microsoft.com/office/powerpoint/2010/main" val="754481215"/>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F4E1BE15-670C-4C9B-39D1-FD402F1DA00D}"/>
              </a:ext>
            </a:extLst>
          </p:cNvPr>
          <p:cNvPicPr>
            <a:picLocks noChangeAspect="1"/>
          </p:cNvPicPr>
          <p:nvPr/>
        </p:nvPicPr>
        <p:blipFill>
          <a:blip r:embed="rId2"/>
          <a:stretch>
            <a:fillRect/>
          </a:stretch>
        </p:blipFill>
        <p:spPr>
          <a:xfrm>
            <a:off x="3276600" y="434314"/>
            <a:ext cx="7924800" cy="5989371"/>
          </a:xfrm>
          <a:prstGeom prst="rect">
            <a:avLst/>
          </a:prstGeom>
        </p:spPr>
      </p:pic>
    </p:spTree>
    <p:extLst>
      <p:ext uri="{BB962C8B-B14F-4D97-AF65-F5344CB8AC3E}">
        <p14:creationId xmlns:p14="http://schemas.microsoft.com/office/powerpoint/2010/main" val="2241013721"/>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2690B308-3525-262D-F31E-DD4865B7B7B4}"/>
              </a:ext>
            </a:extLst>
          </p:cNvPr>
          <p:cNvPicPr>
            <a:picLocks noChangeAspect="1"/>
          </p:cNvPicPr>
          <p:nvPr/>
        </p:nvPicPr>
        <p:blipFill>
          <a:blip r:embed="rId2"/>
          <a:stretch>
            <a:fillRect/>
          </a:stretch>
        </p:blipFill>
        <p:spPr>
          <a:xfrm>
            <a:off x="3124200" y="274093"/>
            <a:ext cx="8345830" cy="6309814"/>
          </a:xfrm>
          <a:prstGeom prst="rect">
            <a:avLst/>
          </a:prstGeom>
        </p:spPr>
      </p:pic>
    </p:spTree>
    <p:extLst>
      <p:ext uri="{BB962C8B-B14F-4D97-AF65-F5344CB8AC3E}">
        <p14:creationId xmlns:p14="http://schemas.microsoft.com/office/powerpoint/2010/main" val="1895012958"/>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3B715541-AC49-09F7-2B51-D21952350A50}"/>
              </a:ext>
            </a:extLst>
          </p:cNvPr>
          <p:cNvPicPr>
            <a:picLocks noChangeAspect="1"/>
          </p:cNvPicPr>
          <p:nvPr/>
        </p:nvPicPr>
        <p:blipFill>
          <a:blip r:embed="rId2"/>
          <a:stretch>
            <a:fillRect/>
          </a:stretch>
        </p:blipFill>
        <p:spPr>
          <a:xfrm>
            <a:off x="3124200" y="304800"/>
            <a:ext cx="8610600" cy="6420185"/>
          </a:xfrm>
          <a:prstGeom prst="rect">
            <a:avLst/>
          </a:prstGeom>
        </p:spPr>
      </p:pic>
    </p:spTree>
    <p:extLst>
      <p:ext uri="{BB962C8B-B14F-4D97-AF65-F5344CB8AC3E}">
        <p14:creationId xmlns:p14="http://schemas.microsoft.com/office/powerpoint/2010/main" val="450434388"/>
      </p:ext>
    </p:extLst>
  </p:cSld>
  <p:clrMapOvr>
    <a:masterClrMapping/>
  </p:clrMapOvr>
  <p:transition spd="slow">
    <p:cove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פרלקסה">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פרלקסה">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פרלקסה">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Theme1" id="{0C168A6F-B9EA-49C4-9135-4ABEC4BDE41B}" vid="{081D4E5E-19E3-46A1-A59B-A228882A40FA}"/>
    </a:ext>
  </a:extLst>
</a:theme>
</file>

<file path=docProps/app.xml><?xml version="1.0" encoding="utf-8"?>
<Properties xmlns="http://schemas.openxmlformats.org/officeDocument/2006/extended-properties" xmlns:vt="http://schemas.openxmlformats.org/officeDocument/2006/docPropsVTypes">
  <Template>Theme1</Template>
  <TotalTime>3845</TotalTime>
  <Words>2107</Words>
  <Application>Microsoft Office PowerPoint</Application>
  <PresentationFormat>מסך רחב</PresentationFormat>
  <Paragraphs>185</Paragraphs>
  <Slides>36</Slides>
  <Notes>0</Notes>
  <HiddenSlides>0</HiddenSlides>
  <MMClips>0</MMClips>
  <ScaleCrop>false</ScaleCrop>
  <HeadingPairs>
    <vt:vector size="6" baseType="variant">
      <vt:variant>
        <vt:lpstr>גופנים בשימוש</vt:lpstr>
      </vt:variant>
      <vt:variant>
        <vt:i4>7</vt:i4>
      </vt:variant>
      <vt:variant>
        <vt:lpstr>ערכת נושא</vt:lpstr>
      </vt:variant>
      <vt:variant>
        <vt:i4>1</vt:i4>
      </vt:variant>
      <vt:variant>
        <vt:lpstr>כותרות שקופיות</vt:lpstr>
      </vt:variant>
      <vt:variant>
        <vt:i4>36</vt:i4>
      </vt:variant>
    </vt:vector>
  </HeadingPairs>
  <TitlesOfParts>
    <vt:vector size="44" baseType="lpstr">
      <vt:lpstr>arial</vt:lpstr>
      <vt:lpstr>arial</vt:lpstr>
      <vt:lpstr>Arial Black</vt:lpstr>
      <vt:lpstr>Corbel</vt:lpstr>
      <vt:lpstr>Trebuchet MS</vt:lpstr>
      <vt:lpstr>urw-din</vt:lpstr>
      <vt:lpstr>var(--font-din)</vt:lpstr>
      <vt:lpstr>Theme1</vt:lpstr>
      <vt:lpstr>  תכנות מונחה עצמים  תרגול   7 </vt:lpstr>
      <vt:lpstr>נושאים להיום</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Java - Multithreading </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&amp; GitHub</dc:title>
  <dc:creator>семен семен</dc:creator>
  <cp:lastModifiedBy>Netanel Levine</cp:lastModifiedBy>
  <cp:revision>41</cp:revision>
  <dcterms:created xsi:type="dcterms:W3CDTF">2020-11-10T22:23:29Z</dcterms:created>
  <dcterms:modified xsi:type="dcterms:W3CDTF">2022-12-04T19:50:50Z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2020-11-02T00:00:00Z</vt:filetime>
  </property>
  <property fmtid="{D5CDD505-2E9C-101B-9397-08002B2CF9AE}" pid="3" name="Creator">
    <vt:lpwstr>Microsoft® PowerPoint® 2013</vt:lpwstr>
  </property>
  <property fmtid="{D5CDD505-2E9C-101B-9397-08002B2CF9AE}" pid="4" name="LastSaved">
    <vt:filetime>2020-11-10T00:00:00Z</vt:filetime>
  </property>
</Properties>
</file>