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4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>
        <p:scale>
          <a:sx n="100" d="100"/>
          <a:sy n="100" d="100"/>
        </p:scale>
        <p:origin x="17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314575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73201" y="2314575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495549" y="4685664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52463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Strong depression</a:t>
            </a:r>
            <a:endParaRPr lang="he-IL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823044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Depression</a:t>
            </a:r>
            <a:endParaRPr lang="he-IL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226050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Facilitation-Depression</a:t>
            </a:r>
            <a:endParaRPr lang="he-IL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2424111" y="4237647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Facilitation</a:t>
            </a:r>
            <a:endParaRPr lang="he-IL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5495549" y="4237647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Strong facilitation</a:t>
            </a:r>
            <a:endParaRPr lang="he-I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927515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7202567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2424111" y="4690018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5634595" y="4690018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56642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03683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40980" y="4869160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8022" y="4869160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09600" y="2042641"/>
            <a:ext cx="3278717" cy="43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56642" y="2042641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8303683" y="2042641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438728" y="4429125"/>
            <a:ext cx="3278717" cy="43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6288022" y="4429125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9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71" r:id="rId16"/>
    <p:sldLayoutId id="2147483658" r:id="rId17"/>
    <p:sldLayoutId id="2147483659" r:id="rId18"/>
    <p:sldLayoutId id="2147483672" r:id="rId19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Synaptic Model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9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Pre-synaptic raster plot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order to simulate the behavior of the CA1-CA3 synapse, the firing rate of the CA1 neurons was set </a:t>
            </a:r>
            <a:r>
              <a:rPr lang="en-US" smtClean="0"/>
              <a:t>to 20Hz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Each black dot represents a presynaptic spike.</a:t>
            </a:r>
          </a:p>
          <a:p>
            <a:pPr algn="l" rtl="0"/>
            <a:r>
              <a:rPr lang="en-US" dirty="0" smtClean="0"/>
              <a:t>All EPSPs cased by a presynaptic spikes are of the same size.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5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synaptic parameters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test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71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synaptic raster plot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order to test the activity of the network, the pre-synaptic spikes were set to a rate of 25Hz. 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 synaptic raster plot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7048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747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synaptic response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The post synaptic potential was drawn as a function of time for a single neuron connected to a neuron firing at high frequency of 25Hz.</a:t>
            </a:r>
          </a:p>
          <a:p>
            <a:pPr algn="l" rtl="0"/>
            <a:r>
              <a:rPr lang="en-US" dirty="0" smtClean="0"/>
              <a:t>It is possible to notice that with this firing rate and size of EPSC, no neuron reached the threshold required for an AP.</a:t>
            </a:r>
          </a:p>
          <a:p>
            <a:pPr algn="l" rtl="0"/>
            <a:r>
              <a:rPr lang="en-US" dirty="0" smtClean="0"/>
              <a:t>This plot was drawn using the “strong facilitation” parameters.</a:t>
            </a:r>
          </a:p>
          <a:p>
            <a:pPr algn="l" rtl="0"/>
            <a:r>
              <a:rPr lang="en-US" dirty="0" smtClean="0"/>
              <a:t>The whole simulation time is 1sec.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Post synaptic current as a function of time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7048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38248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Synaptic parameters, pre and post synaptic potential</a:t>
            </a:r>
            <a:endParaRPr lang="he-IL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8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>
          <a:xfrm>
            <a:off x="7199392" y="2222579"/>
            <a:ext cx="2940050" cy="2015067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Synaptic parameters, pre and post synaptic potential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60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33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45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1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Associational commissural connections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09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186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Synaptic Model</vt:lpstr>
      <vt:lpstr>Testing the synaptic parameters</vt:lpstr>
      <vt:lpstr>Pre synaptic raster plot</vt:lpstr>
      <vt:lpstr>Post synaptic response</vt:lpstr>
      <vt:lpstr>Synaptic parameters, pre and post synaptic potential</vt:lpstr>
      <vt:lpstr>Synaptic parameters, pre and post synaptic potential</vt:lpstr>
      <vt:lpstr>PowerPoint Presentation</vt:lpstr>
      <vt:lpstr>PowerPoint Presentation</vt:lpstr>
      <vt:lpstr>Simulation 1</vt:lpstr>
      <vt:lpstr>Pre-synaptic raster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Model</dc:title>
  <dc:creator>Ohad Doron</dc:creator>
  <cp:lastModifiedBy>Ohad Doron</cp:lastModifiedBy>
  <cp:revision>18</cp:revision>
  <dcterms:created xsi:type="dcterms:W3CDTF">2016-04-11T04:53:19Z</dcterms:created>
  <dcterms:modified xsi:type="dcterms:W3CDTF">2016-04-13T08:55:10Z</dcterms:modified>
</cp:coreProperties>
</file>