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6" r:id="rId1"/>
  </p:sldMasterIdLst>
  <p:notesMasterIdLst>
    <p:notesMasterId r:id="rId66"/>
  </p:notesMasterIdLst>
  <p:handoutMasterIdLst>
    <p:handoutMasterId r:id="rId67"/>
  </p:handoutMasterIdLst>
  <p:sldIdLst>
    <p:sldId id="280" r:id="rId2"/>
    <p:sldId id="281" r:id="rId3"/>
    <p:sldId id="331" r:id="rId4"/>
    <p:sldId id="285" r:id="rId5"/>
    <p:sldId id="286" r:id="rId6"/>
    <p:sldId id="289" r:id="rId7"/>
    <p:sldId id="290" r:id="rId8"/>
    <p:sldId id="291" r:id="rId9"/>
    <p:sldId id="294" r:id="rId10"/>
    <p:sldId id="324" r:id="rId11"/>
    <p:sldId id="300" r:id="rId12"/>
    <p:sldId id="312" r:id="rId13"/>
    <p:sldId id="327" r:id="rId14"/>
    <p:sldId id="328" r:id="rId15"/>
    <p:sldId id="313" r:id="rId16"/>
    <p:sldId id="321" r:id="rId17"/>
    <p:sldId id="288" r:id="rId18"/>
    <p:sldId id="311" r:id="rId19"/>
    <p:sldId id="318" r:id="rId20"/>
    <p:sldId id="33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15" r:id="rId30"/>
    <p:sldId id="316" r:id="rId31"/>
    <p:sldId id="309" r:id="rId32"/>
    <p:sldId id="334" r:id="rId33"/>
    <p:sldId id="319" r:id="rId34"/>
    <p:sldId id="320" r:id="rId35"/>
    <p:sldId id="366" r:id="rId36"/>
    <p:sldId id="338" r:id="rId37"/>
    <p:sldId id="339" r:id="rId38"/>
    <p:sldId id="340" r:id="rId39"/>
    <p:sldId id="341" r:id="rId40"/>
    <p:sldId id="342" r:id="rId41"/>
    <p:sldId id="343" r:id="rId42"/>
    <p:sldId id="344" r:id="rId43"/>
    <p:sldId id="345" r:id="rId44"/>
    <p:sldId id="346" r:id="rId45"/>
    <p:sldId id="347" r:id="rId46"/>
    <p:sldId id="348" r:id="rId47"/>
    <p:sldId id="349" r:id="rId48"/>
    <p:sldId id="350" r:id="rId49"/>
    <p:sldId id="351" r:id="rId50"/>
    <p:sldId id="352" r:id="rId51"/>
    <p:sldId id="353" r:id="rId52"/>
    <p:sldId id="354" r:id="rId53"/>
    <p:sldId id="355" r:id="rId54"/>
    <p:sldId id="356" r:id="rId55"/>
    <p:sldId id="357" r:id="rId56"/>
    <p:sldId id="358" r:id="rId57"/>
    <p:sldId id="359" r:id="rId58"/>
    <p:sldId id="360" r:id="rId59"/>
    <p:sldId id="361" r:id="rId60"/>
    <p:sldId id="362" r:id="rId61"/>
    <p:sldId id="363" r:id="rId62"/>
    <p:sldId id="364" r:id="rId63"/>
    <p:sldId id="365" r:id="rId64"/>
    <p:sldId id="310" r:id="rId6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836" autoAdjust="0"/>
    <p:restoredTop sz="94711" autoAdjust="0"/>
  </p:normalViewPr>
  <p:slideViewPr>
    <p:cSldViewPr snapToGrid="0">
      <p:cViewPr varScale="1">
        <p:scale>
          <a:sx n="74" d="100"/>
          <a:sy n="74" d="100"/>
        </p:scale>
        <p:origin x="84" y="714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504"/>
    </p:cViewPr>
  </p:sorterViewPr>
  <p:notesViewPr>
    <p:cSldViewPr snapToGrid="0" showGuides="1">
      <p:cViewPr varScale="1">
        <p:scale>
          <a:sx n="88" d="100"/>
          <a:sy n="88" d="100"/>
        </p:scale>
        <p:origin x="936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0CFFF-B64D-44A1-B93B-EB374512A300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AE51A-DE7B-4968-8597-D2BB2F59D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8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835DFC2-4BC2-49F4-A1E7-02081E07FA14}" type="datetimeFigureOut">
              <a:rPr lang="he-IL" smtClean="0"/>
              <a:t>ט"ז/ניסן/תשע"ו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FA9BE3A-8DAB-4938-B92D-A0DC143FD8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6377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710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locity Vx Vy Ave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4400" baseline="0"/>
            </a:lvl1pPr>
          </a:lstStyle>
          <a:p>
            <a:pPr algn="ctr"/>
            <a:r>
              <a:rPr lang="en-US" sz="3600" dirty="0" smtClean="0"/>
              <a:t>Velocity HGF</a:t>
            </a:r>
            <a:endParaRPr lang="he-IL" sz="3600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734547" y="796472"/>
            <a:ext cx="2606040" cy="228764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Velocity </a:t>
            </a:r>
            <a:r>
              <a:rPr lang="en-US" sz="2000" b="1" dirty="0" err="1" smtClean="0"/>
              <a:t>Vx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Vy</a:t>
            </a:r>
            <a:r>
              <a:rPr lang="en-US" sz="2000" b="1" dirty="0" smtClean="0"/>
              <a:t> Average</a:t>
            </a:r>
            <a:endParaRPr lang="he-IL" sz="2000" b="1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"/>
          </p:nvPr>
        </p:nvSpPr>
        <p:spPr>
          <a:xfrm>
            <a:off x="529531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10"/>
          </p:nvPr>
        </p:nvSpPr>
        <p:spPr>
          <a:xfrm>
            <a:off x="3384547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7" name="Content Placeholder 3"/>
          <p:cNvSpPr>
            <a:spLocks noGrp="1"/>
          </p:cNvSpPr>
          <p:nvPr>
            <p:ph sz="half" idx="11"/>
          </p:nvPr>
        </p:nvSpPr>
        <p:spPr>
          <a:xfrm>
            <a:off x="6239563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8" name="Content Placeholder 3"/>
          <p:cNvSpPr>
            <a:spLocks noGrp="1"/>
          </p:cNvSpPr>
          <p:nvPr>
            <p:ph sz="half" idx="12"/>
          </p:nvPr>
        </p:nvSpPr>
        <p:spPr>
          <a:xfrm>
            <a:off x="9094579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15971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locity Vx Vy Vz Average for treat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 userDrawn="1"/>
        </p:nvSpPr>
        <p:spPr>
          <a:xfrm>
            <a:off x="1530679" y="590550"/>
            <a:ext cx="9144000" cy="63168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/>
              <a:t>Velocity </a:t>
            </a:r>
            <a:r>
              <a:rPr lang="en-US" sz="2400" dirty="0" err="1" smtClean="0"/>
              <a:t>Vx</a:t>
            </a:r>
            <a:r>
              <a:rPr lang="en-US" sz="2400" dirty="0" smtClean="0"/>
              <a:t> </a:t>
            </a:r>
            <a:r>
              <a:rPr lang="en-US" sz="2400" dirty="0" err="1" smtClean="0"/>
              <a:t>Vy</a:t>
            </a:r>
            <a:r>
              <a:rPr lang="en-US" sz="2400" dirty="0" smtClean="0"/>
              <a:t> Average for</a:t>
            </a:r>
            <a:r>
              <a:rPr lang="en-US" sz="2400" baseline="0" dirty="0" smtClean="0"/>
              <a:t> treatment</a:t>
            </a:r>
            <a:endParaRPr lang="he-IL" sz="2400" dirty="0"/>
          </a:p>
        </p:txBody>
      </p:sp>
      <p:sp>
        <p:nvSpPr>
          <p:cNvPr id="33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4400" baseline="0"/>
            </a:lvl1pPr>
          </a:lstStyle>
          <a:p>
            <a:pPr algn="ctr"/>
            <a:r>
              <a:rPr lang="en-US" sz="3600" dirty="0" smtClean="0"/>
              <a:t>Velocity HGF</a:t>
            </a:r>
            <a:endParaRPr lang="he-IL" sz="3600" dirty="0"/>
          </a:p>
        </p:txBody>
      </p:sp>
      <p:sp>
        <p:nvSpPr>
          <p:cNvPr id="35" name="TextBox 34"/>
          <p:cNvSpPr txBox="1"/>
          <p:nvPr userDrawn="1"/>
        </p:nvSpPr>
        <p:spPr>
          <a:xfrm>
            <a:off x="5664414" y="1712140"/>
            <a:ext cx="870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Vx</a:t>
            </a:r>
            <a:r>
              <a:rPr lang="en-US" b="1" dirty="0" smtClean="0"/>
              <a:t>/</a:t>
            </a:r>
            <a:r>
              <a:rPr lang="en-US" b="1" dirty="0" err="1" smtClean="0"/>
              <a:t>Vy</a:t>
            </a:r>
            <a:endParaRPr lang="en-US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26"/>
          </p:nvPr>
        </p:nvSpPr>
        <p:spPr>
          <a:xfrm>
            <a:off x="3490614" y="2254971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45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leration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0" y="85864"/>
            <a:ext cx="12192000" cy="709083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Acceleration Map</a:t>
            </a:r>
            <a:endParaRPr lang="he-IL" dirty="0"/>
          </a:p>
        </p:txBody>
      </p:sp>
      <p:sp>
        <p:nvSpPr>
          <p:cNvPr id="96" name="Title 1"/>
          <p:cNvSpPr txBox="1">
            <a:spLocks/>
          </p:cNvSpPr>
          <p:nvPr userDrawn="1"/>
        </p:nvSpPr>
        <p:spPr>
          <a:xfrm>
            <a:off x="4387255" y="721661"/>
            <a:ext cx="3546288" cy="51407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Acceleration Map</a:t>
            </a:r>
            <a:endParaRPr lang="he-IL" sz="2400" b="1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29531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0"/>
          </p:nvPr>
        </p:nvSpPr>
        <p:spPr>
          <a:xfrm>
            <a:off x="3384547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1"/>
          </p:nvPr>
        </p:nvSpPr>
        <p:spPr>
          <a:xfrm>
            <a:off x="6239563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2"/>
          </p:nvPr>
        </p:nvSpPr>
        <p:spPr>
          <a:xfrm>
            <a:off x="9094579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5233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leration_X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0" y="85864"/>
            <a:ext cx="12192000" cy="709083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Acceleration Map</a:t>
            </a:r>
            <a:endParaRPr lang="he-IL" dirty="0"/>
          </a:p>
        </p:txBody>
      </p:sp>
      <p:sp>
        <p:nvSpPr>
          <p:cNvPr id="96" name="Title 1"/>
          <p:cNvSpPr txBox="1">
            <a:spLocks/>
          </p:cNvSpPr>
          <p:nvPr userDrawn="1"/>
        </p:nvSpPr>
        <p:spPr>
          <a:xfrm>
            <a:off x="4387255" y="721661"/>
            <a:ext cx="3546288" cy="51407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Acceleration X Map</a:t>
            </a:r>
            <a:endParaRPr lang="he-IL" sz="2400" b="1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29531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0"/>
          </p:nvPr>
        </p:nvSpPr>
        <p:spPr>
          <a:xfrm>
            <a:off x="3384547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1"/>
          </p:nvPr>
        </p:nvSpPr>
        <p:spPr>
          <a:xfrm>
            <a:off x="6239563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2"/>
          </p:nvPr>
        </p:nvSpPr>
        <p:spPr>
          <a:xfrm>
            <a:off x="9094579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6311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leration_Y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0" y="85864"/>
            <a:ext cx="12192000" cy="709083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Acceleration Map</a:t>
            </a:r>
            <a:endParaRPr lang="he-IL" dirty="0"/>
          </a:p>
        </p:txBody>
      </p:sp>
      <p:sp>
        <p:nvSpPr>
          <p:cNvPr id="96" name="Title 1"/>
          <p:cNvSpPr txBox="1">
            <a:spLocks/>
          </p:cNvSpPr>
          <p:nvPr userDrawn="1"/>
        </p:nvSpPr>
        <p:spPr>
          <a:xfrm>
            <a:off x="4387255" y="721661"/>
            <a:ext cx="3546288" cy="51407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err="1" smtClean="0"/>
              <a:t>Acceleration_Y</a:t>
            </a:r>
            <a:r>
              <a:rPr lang="en-US" sz="2400" b="1" dirty="0" smtClean="0"/>
              <a:t> Map</a:t>
            </a:r>
            <a:endParaRPr lang="he-IL" sz="2400" b="1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29531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0"/>
          </p:nvPr>
        </p:nvSpPr>
        <p:spPr>
          <a:xfrm>
            <a:off x="3384547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1"/>
          </p:nvPr>
        </p:nvSpPr>
        <p:spPr>
          <a:xfrm>
            <a:off x="6239563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2"/>
          </p:nvPr>
        </p:nvSpPr>
        <p:spPr>
          <a:xfrm>
            <a:off x="9094579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25281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le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4400" baseline="0"/>
            </a:lvl1pPr>
          </a:lstStyle>
          <a:p>
            <a:pPr algn="ctr"/>
            <a:r>
              <a:rPr lang="en-US" sz="3600" dirty="0" smtClean="0"/>
              <a:t>Acceleration</a:t>
            </a:r>
            <a:endParaRPr lang="he-IL" sz="3600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076075" y="868490"/>
            <a:ext cx="4004082" cy="47431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Acceleration</a:t>
            </a:r>
            <a:endParaRPr lang="he-IL" sz="2400" b="1" dirty="0"/>
          </a:p>
        </p:txBody>
      </p:sp>
      <p:sp>
        <p:nvSpPr>
          <p:cNvPr id="18" name="Content Placeholder 2"/>
          <p:cNvSpPr>
            <a:spLocks noGrp="1"/>
          </p:cNvSpPr>
          <p:nvPr>
            <p:ph idx="26"/>
          </p:nvPr>
        </p:nvSpPr>
        <p:spPr>
          <a:xfrm>
            <a:off x="444796" y="1706331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27"/>
          </p:nvPr>
        </p:nvSpPr>
        <p:spPr>
          <a:xfrm>
            <a:off x="6530310" y="1700820"/>
            <a:ext cx="5223600" cy="400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313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leration Ax Ay A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 userDrawn="1"/>
        </p:nvSpPr>
        <p:spPr>
          <a:xfrm>
            <a:off x="1530679" y="590550"/>
            <a:ext cx="9144000" cy="63168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400" b="1" dirty="0" smtClean="0"/>
              <a:t>Acceleration Ax Ay</a:t>
            </a:r>
            <a:endParaRPr lang="he-IL" sz="2400" b="1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3789834" y="110084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Ax</a:t>
            </a:r>
            <a:endParaRPr lang="en-US" b="1" dirty="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7872997" y="106793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Ay</a:t>
            </a:r>
            <a:endParaRPr lang="en-US" b="1" dirty="0"/>
          </a:p>
        </p:txBody>
      </p:sp>
      <p:sp>
        <p:nvSpPr>
          <p:cNvPr id="34" name="TextBox 33"/>
          <p:cNvSpPr txBox="1"/>
          <p:nvPr userDrawn="1"/>
        </p:nvSpPr>
        <p:spPr>
          <a:xfrm rot="16200000">
            <a:off x="1136830" y="5051780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Bar Graphs</a:t>
            </a:r>
          </a:p>
        </p:txBody>
      </p:sp>
      <p:sp>
        <p:nvSpPr>
          <p:cNvPr id="35" name="TextBox 34"/>
          <p:cNvSpPr txBox="1"/>
          <p:nvPr userDrawn="1"/>
        </p:nvSpPr>
        <p:spPr>
          <a:xfrm rot="16200000">
            <a:off x="1136831" y="2251431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Time</a:t>
            </a:r>
            <a:r>
              <a:rPr lang="en-US" sz="1600" b="1" baseline="0" dirty="0" smtClean="0"/>
              <a:t> Dependency Graphs</a:t>
            </a:r>
            <a:endParaRPr lang="en-US" sz="1600" b="1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6"/>
          </p:nvPr>
        </p:nvSpPr>
        <p:spPr>
          <a:xfrm>
            <a:off x="2997119" y="1412707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7"/>
          </p:nvPr>
        </p:nvSpPr>
        <p:spPr>
          <a:xfrm>
            <a:off x="6918659" y="1412707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29"/>
          </p:nvPr>
        </p:nvSpPr>
        <p:spPr>
          <a:xfrm>
            <a:off x="2997119" y="4213057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30"/>
          </p:nvPr>
        </p:nvSpPr>
        <p:spPr>
          <a:xfrm>
            <a:off x="6918659" y="4213057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4400" baseline="0"/>
            </a:lvl1pPr>
          </a:lstStyle>
          <a:p>
            <a:pPr algn="ctr"/>
            <a:r>
              <a:rPr lang="en-US" sz="3600" smtClean="0"/>
              <a:t>Acceleration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1708983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ordinated Motility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0" y="85864"/>
            <a:ext cx="12192000" cy="709083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Coordinated Motility Maps HGF</a:t>
            </a:r>
            <a:endParaRPr lang="he-IL" dirty="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4492250" y="796472"/>
            <a:ext cx="3207499" cy="371683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Coordinated Motility Map</a:t>
            </a:r>
            <a:endParaRPr lang="he-IL" sz="2000" b="1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29531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0"/>
          </p:nvPr>
        </p:nvSpPr>
        <p:spPr>
          <a:xfrm>
            <a:off x="3384547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1"/>
          </p:nvPr>
        </p:nvSpPr>
        <p:spPr>
          <a:xfrm>
            <a:off x="6239563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2"/>
          </p:nvPr>
        </p:nvSpPr>
        <p:spPr>
          <a:xfrm>
            <a:off x="9094579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43945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ordinated Motilit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4400" baseline="0"/>
            </a:lvl1pPr>
          </a:lstStyle>
          <a:p>
            <a:pPr algn="ctr"/>
            <a:r>
              <a:rPr lang="en-US" sz="3600" dirty="0" smtClean="0"/>
              <a:t>Coordinated Motility</a:t>
            </a:r>
            <a:endParaRPr lang="he-IL" sz="3600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076075" y="868490"/>
            <a:ext cx="4004082" cy="47431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Coordinated Motility </a:t>
            </a:r>
            <a:endParaRPr lang="he-IL" sz="2400" b="1" dirty="0"/>
          </a:p>
        </p:txBody>
      </p:sp>
      <p:sp>
        <p:nvSpPr>
          <p:cNvPr id="18" name="Content Placeholder 2"/>
          <p:cNvSpPr>
            <a:spLocks noGrp="1"/>
          </p:cNvSpPr>
          <p:nvPr>
            <p:ph idx="26"/>
          </p:nvPr>
        </p:nvSpPr>
        <p:spPr>
          <a:xfrm>
            <a:off x="444796" y="1706331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27"/>
          </p:nvPr>
        </p:nvSpPr>
        <p:spPr>
          <a:xfrm>
            <a:off x="6530310" y="1700820"/>
            <a:ext cx="5223600" cy="400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64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k Displa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5"/>
            <a:ext cx="10515600" cy="1325563"/>
          </a:xfrm>
        </p:spPr>
        <p:txBody>
          <a:bodyPr>
            <a:normAutofit/>
          </a:bodyPr>
          <a:lstStyle>
            <a:lvl1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6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Track Displacement</a:t>
            </a:r>
            <a:endParaRPr lang="he-IL" sz="3600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30679" y="857249"/>
            <a:ext cx="9144000" cy="126337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Track Displacement</a:t>
            </a:r>
            <a:endParaRPr lang="he-IL" sz="2400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26"/>
          </p:nvPr>
        </p:nvSpPr>
        <p:spPr>
          <a:xfrm>
            <a:off x="2796068" y="1706330"/>
            <a:ext cx="6599865" cy="44531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13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n Plot X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140677" y="131316"/>
            <a:ext cx="12154946" cy="590550"/>
          </a:xfrm>
        </p:spPr>
        <p:txBody>
          <a:bodyPr>
            <a:noAutofit/>
          </a:bodyPr>
          <a:lstStyle>
            <a:lvl1pPr algn="ctr">
              <a:defRPr sz="2800"/>
            </a:lvl1pPr>
          </a:lstStyle>
          <a:p>
            <a:r>
              <a:rPr lang="en-US" sz="3000" dirty="0" smtClean="0"/>
              <a:t>The Effect of </a:t>
            </a:r>
            <a:r>
              <a:rPr lang="en-US" sz="3000" b="1" dirty="0" smtClean="0"/>
              <a:t>HGF/SF</a:t>
            </a:r>
            <a:r>
              <a:rPr lang="en-US" sz="3000" dirty="0" smtClean="0"/>
              <a:t> on group cell motility</a:t>
            </a:r>
            <a:br>
              <a:rPr lang="en-US" sz="3000" dirty="0" smtClean="0"/>
            </a:br>
            <a:r>
              <a:rPr lang="en-US" sz="3000" dirty="0" smtClean="0"/>
              <a:t>Dose Dependency Sun Plots</a:t>
            </a:r>
            <a:endParaRPr lang="en-US" sz="3000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734547" y="796472"/>
            <a:ext cx="2606040" cy="228764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Sun Plot XY</a:t>
            </a:r>
            <a:endParaRPr lang="he-IL" sz="2000" b="1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529531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10"/>
          </p:nvPr>
        </p:nvSpPr>
        <p:spPr>
          <a:xfrm>
            <a:off x="3384547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11"/>
          </p:nvPr>
        </p:nvSpPr>
        <p:spPr>
          <a:xfrm>
            <a:off x="6239563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7" name="Content Placeholder 3"/>
          <p:cNvSpPr>
            <a:spLocks noGrp="1"/>
          </p:cNvSpPr>
          <p:nvPr>
            <p:ph sz="half" idx="12"/>
          </p:nvPr>
        </p:nvSpPr>
        <p:spPr>
          <a:xfrm>
            <a:off x="9094579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85755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k Displacement X,Y,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 userDrawn="1"/>
        </p:nvSpPr>
        <p:spPr>
          <a:xfrm>
            <a:off x="1491556" y="827280"/>
            <a:ext cx="9144000" cy="63168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Track Displacement X,Y</a:t>
            </a:r>
            <a:endParaRPr lang="he-IL" sz="2400" b="1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3930634" y="157449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7852175" y="157449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30" name="Content Placeholder 2"/>
          <p:cNvSpPr>
            <a:spLocks noGrp="1"/>
          </p:cNvSpPr>
          <p:nvPr>
            <p:ph idx="29"/>
          </p:nvPr>
        </p:nvSpPr>
        <p:spPr>
          <a:xfrm>
            <a:off x="2413972" y="2017544"/>
            <a:ext cx="3753405" cy="32494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30"/>
          </p:nvPr>
        </p:nvSpPr>
        <p:spPr>
          <a:xfrm>
            <a:off x="6335513" y="2017544"/>
            <a:ext cx="3753405" cy="32494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3600" baseline="0"/>
            </a:lvl1pPr>
          </a:lstStyle>
          <a:p>
            <a:pPr algn="ctr"/>
            <a:r>
              <a:rPr lang="en-US" sz="2400" dirty="0" smtClean="0"/>
              <a:t>Track Displacement X,Y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476905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k Displacement 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 userDrawn="1"/>
        </p:nvSpPr>
        <p:spPr>
          <a:xfrm>
            <a:off x="1530679" y="590550"/>
            <a:ext cx="9144000" cy="63168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Track Displacement Square</a:t>
            </a:r>
            <a:endParaRPr lang="he-IL" sz="2400" b="1" dirty="0"/>
          </a:p>
        </p:txBody>
      </p:sp>
      <p:sp>
        <p:nvSpPr>
          <p:cNvPr id="25" name="Content Placeholder 2"/>
          <p:cNvSpPr>
            <a:spLocks noGrp="1"/>
          </p:cNvSpPr>
          <p:nvPr>
            <p:ph idx="26"/>
          </p:nvPr>
        </p:nvSpPr>
        <p:spPr>
          <a:xfrm>
            <a:off x="444796" y="1706331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27"/>
          </p:nvPr>
        </p:nvSpPr>
        <p:spPr>
          <a:xfrm>
            <a:off x="6530310" y="1700820"/>
            <a:ext cx="5223600" cy="400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3600" baseline="0"/>
            </a:lvl1pPr>
          </a:lstStyle>
          <a:p>
            <a:pPr algn="ctr"/>
            <a:r>
              <a:rPr lang="en-US" sz="2400" dirty="0" smtClean="0"/>
              <a:t>Track Displacement Square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10818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 txBox="1">
            <a:spLocks/>
          </p:cNvSpPr>
          <p:nvPr userDrawn="1"/>
        </p:nvSpPr>
        <p:spPr>
          <a:xfrm>
            <a:off x="1530679" y="590550"/>
            <a:ext cx="9144000" cy="63168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MSD</a:t>
            </a:r>
            <a:endParaRPr lang="he-IL" sz="2400" b="1" dirty="0"/>
          </a:p>
        </p:txBody>
      </p:sp>
      <p:sp>
        <p:nvSpPr>
          <p:cNvPr id="20" name="Content Placeholder 2"/>
          <p:cNvSpPr>
            <a:spLocks noGrp="1"/>
          </p:cNvSpPr>
          <p:nvPr>
            <p:ph idx="26"/>
          </p:nvPr>
        </p:nvSpPr>
        <p:spPr>
          <a:xfrm>
            <a:off x="444796" y="1706331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27"/>
          </p:nvPr>
        </p:nvSpPr>
        <p:spPr>
          <a:xfrm>
            <a:off x="6530310" y="1700820"/>
            <a:ext cx="5223600" cy="400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3600" b="1" baseline="0"/>
            </a:lvl1pPr>
          </a:lstStyle>
          <a:p>
            <a:pPr algn="ctr"/>
            <a:r>
              <a:rPr lang="en-US" sz="2400" dirty="0" smtClean="0"/>
              <a:t>Track MSD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453927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rectional Ch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5"/>
            <a:ext cx="10515600" cy="1325563"/>
          </a:xfrm>
        </p:spPr>
        <p:txBody>
          <a:bodyPr/>
          <a:lstStyle>
            <a:lvl1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/>
            </a:lvl1pPr>
          </a:lstStyle>
          <a:p>
            <a:pPr algn="ctr"/>
            <a:r>
              <a:rPr lang="en-US" sz="3600" dirty="0" smtClean="0"/>
              <a:t>Directional Change HGF</a:t>
            </a:r>
            <a:endParaRPr lang="he-IL" sz="3600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30679" y="857249"/>
            <a:ext cx="9144000" cy="126337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Directional Change</a:t>
            </a:r>
            <a:endParaRPr lang="he-IL" sz="2400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26"/>
          </p:nvPr>
        </p:nvSpPr>
        <p:spPr>
          <a:xfrm>
            <a:off x="444796" y="1706331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27"/>
          </p:nvPr>
        </p:nvSpPr>
        <p:spPr>
          <a:xfrm>
            <a:off x="6530310" y="1700820"/>
            <a:ext cx="5223600" cy="400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38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 userDrawn="1"/>
        </p:nvSpPr>
        <p:spPr>
          <a:xfrm>
            <a:off x="1530679" y="692218"/>
            <a:ext cx="9144000" cy="63168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Volume</a:t>
            </a:r>
            <a:endParaRPr lang="he-IL" sz="2400" b="1" dirty="0"/>
          </a:p>
        </p:txBody>
      </p:sp>
      <p:sp>
        <p:nvSpPr>
          <p:cNvPr id="26" name="Content Placeholder 2"/>
          <p:cNvSpPr>
            <a:spLocks noGrp="1"/>
          </p:cNvSpPr>
          <p:nvPr>
            <p:ph idx="26"/>
          </p:nvPr>
        </p:nvSpPr>
        <p:spPr>
          <a:xfrm>
            <a:off x="444796" y="1706331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27"/>
          </p:nvPr>
        </p:nvSpPr>
        <p:spPr>
          <a:xfrm>
            <a:off x="6530310" y="1700820"/>
            <a:ext cx="5223600" cy="400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 hasCustomPrompt="1"/>
          </p:nvPr>
        </p:nvSpPr>
        <p:spPr>
          <a:xfrm>
            <a:off x="844879" y="-6798"/>
            <a:ext cx="10515600" cy="959297"/>
          </a:xfrm>
        </p:spPr>
        <p:txBody>
          <a:bodyPr/>
          <a:lstStyle>
            <a:lvl1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/>
            </a:lvl1pPr>
          </a:lstStyle>
          <a:p>
            <a:pPr algn="ctr"/>
            <a:r>
              <a:rPr lang="en-US" sz="3600" dirty="0" smtClean="0"/>
              <a:t>Volume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3740712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lip_ob + Ellip_p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 hasCustomPrompt="1"/>
          </p:nvPr>
        </p:nvSpPr>
        <p:spPr>
          <a:xfrm>
            <a:off x="844879" y="-6798"/>
            <a:ext cx="10515600" cy="959297"/>
          </a:xfrm>
        </p:spPr>
        <p:txBody>
          <a:bodyPr/>
          <a:lstStyle>
            <a:lvl1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/>
            </a:lvl1pPr>
          </a:lstStyle>
          <a:p>
            <a:pPr algn="ctr"/>
            <a:r>
              <a:rPr lang="en-US" sz="3600" dirty="0" smtClean="0"/>
              <a:t>Ellipsoid oblate &amp; </a:t>
            </a:r>
            <a:r>
              <a:rPr lang="en-US" sz="3600" dirty="0" err="1" smtClean="0"/>
              <a:t>prolate</a:t>
            </a:r>
            <a:r>
              <a:rPr lang="en-US" sz="3600" dirty="0" smtClean="0"/>
              <a:t> HGF</a:t>
            </a:r>
            <a:endParaRPr lang="he-IL" sz="3600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530679" y="590550"/>
            <a:ext cx="9144000" cy="67627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err="1" smtClean="0"/>
              <a:t>Ellip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ob</a:t>
            </a:r>
            <a:r>
              <a:rPr lang="en-US" sz="2400" b="1" dirty="0" smtClean="0"/>
              <a:t> &amp; </a:t>
            </a:r>
            <a:r>
              <a:rPr lang="en-US" sz="2400" b="1" dirty="0" err="1" smtClean="0"/>
              <a:t>pr</a:t>
            </a:r>
            <a:endParaRPr lang="he-IL" sz="2400" b="1" dirty="0"/>
          </a:p>
        </p:txBody>
      </p:sp>
      <p:sp>
        <p:nvSpPr>
          <p:cNvPr id="44" name="TextBox 43"/>
          <p:cNvSpPr txBox="1"/>
          <p:nvPr userDrawn="1"/>
        </p:nvSpPr>
        <p:spPr>
          <a:xfrm rot="16200000">
            <a:off x="-412708" y="5070800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Ellip_prolate</a:t>
            </a:r>
            <a:endParaRPr lang="en-US" sz="1600" b="1" dirty="0" smtClean="0"/>
          </a:p>
        </p:txBody>
      </p:sp>
      <p:sp>
        <p:nvSpPr>
          <p:cNvPr id="45" name="TextBox 44"/>
          <p:cNvSpPr txBox="1"/>
          <p:nvPr userDrawn="1"/>
        </p:nvSpPr>
        <p:spPr>
          <a:xfrm rot="16200000">
            <a:off x="-412708" y="2399418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Ellip_oblate</a:t>
            </a:r>
            <a:endParaRPr lang="en-US" sz="1600" b="1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6"/>
          </p:nvPr>
        </p:nvSpPr>
        <p:spPr>
          <a:xfrm>
            <a:off x="1530679" y="1379185"/>
            <a:ext cx="3445358" cy="23790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27"/>
          </p:nvPr>
        </p:nvSpPr>
        <p:spPr>
          <a:xfrm>
            <a:off x="6914297" y="1434192"/>
            <a:ext cx="3445358" cy="23790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28"/>
          </p:nvPr>
        </p:nvSpPr>
        <p:spPr>
          <a:xfrm>
            <a:off x="1530679" y="3995560"/>
            <a:ext cx="3445358" cy="23790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29"/>
          </p:nvPr>
        </p:nvSpPr>
        <p:spPr>
          <a:xfrm>
            <a:off x="6914297" y="3995560"/>
            <a:ext cx="3445358" cy="23790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64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ccentric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5"/>
            <a:ext cx="10515600" cy="1325563"/>
          </a:xfrm>
        </p:spPr>
        <p:txBody>
          <a:bodyPr/>
          <a:lstStyle>
            <a:lvl1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/>
            </a:lvl1pPr>
          </a:lstStyle>
          <a:p>
            <a:pPr algn="ctr"/>
            <a:r>
              <a:rPr lang="en-US" sz="3600" dirty="0" smtClean="0"/>
              <a:t>Eccentricity HGF</a:t>
            </a:r>
            <a:endParaRPr lang="he-IL" sz="3600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30679" y="857249"/>
            <a:ext cx="9144000" cy="126337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Eccentricity</a:t>
            </a:r>
            <a:endParaRPr lang="he-IL" sz="2400" b="1" dirty="0"/>
          </a:p>
        </p:txBody>
      </p:sp>
      <p:sp>
        <p:nvSpPr>
          <p:cNvPr id="16" name="Content Placeholder 2"/>
          <p:cNvSpPr>
            <a:spLocks noGrp="1"/>
          </p:cNvSpPr>
          <p:nvPr>
            <p:ph idx="26"/>
          </p:nvPr>
        </p:nvSpPr>
        <p:spPr>
          <a:xfrm>
            <a:off x="444796" y="1706331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27"/>
          </p:nvPr>
        </p:nvSpPr>
        <p:spPr>
          <a:xfrm>
            <a:off x="6530310" y="1700820"/>
            <a:ext cx="5223600" cy="400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9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heric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5"/>
            <a:ext cx="10515600" cy="1325563"/>
          </a:xfrm>
        </p:spPr>
        <p:txBody>
          <a:bodyPr/>
          <a:lstStyle>
            <a:lvl1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/>
            </a:lvl1pPr>
          </a:lstStyle>
          <a:p>
            <a:pPr algn="ctr"/>
            <a:r>
              <a:rPr lang="en-US" sz="3600" dirty="0" err="1" smtClean="0"/>
              <a:t>Sphericity</a:t>
            </a:r>
            <a:r>
              <a:rPr lang="en-US" sz="3600" dirty="0" smtClean="0"/>
              <a:t> HGF</a:t>
            </a:r>
            <a:endParaRPr lang="he-IL" sz="3600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30679" y="857249"/>
            <a:ext cx="9144000" cy="126337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err="1" smtClean="0"/>
              <a:t>Sphericity</a:t>
            </a:r>
            <a:endParaRPr lang="he-IL" sz="2400" b="1" dirty="0"/>
          </a:p>
        </p:txBody>
      </p:sp>
      <p:sp>
        <p:nvSpPr>
          <p:cNvPr id="16" name="Content Placeholder 2"/>
          <p:cNvSpPr>
            <a:spLocks noGrp="1"/>
          </p:cNvSpPr>
          <p:nvPr>
            <p:ph idx="26"/>
          </p:nvPr>
        </p:nvSpPr>
        <p:spPr>
          <a:xfrm>
            <a:off x="444796" y="1706331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27"/>
          </p:nvPr>
        </p:nvSpPr>
        <p:spPr>
          <a:xfrm>
            <a:off x="6530310" y="1700820"/>
            <a:ext cx="5223600" cy="400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36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/B/C_Axis_L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31752"/>
            <a:ext cx="10515600" cy="435421"/>
          </a:xfrm>
        </p:spPr>
        <p:txBody>
          <a:bodyPr/>
          <a:lstStyle>
            <a:lvl1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/>
            </a:lvl1pPr>
          </a:lstStyle>
          <a:p>
            <a:pPr algn="ctr"/>
            <a:r>
              <a:rPr lang="en-US" sz="3600" dirty="0" smtClean="0"/>
              <a:t>Ellipsoid Axis HGF</a:t>
            </a:r>
            <a:endParaRPr lang="he-IL" sz="3600" dirty="0"/>
          </a:p>
        </p:txBody>
      </p:sp>
      <p:sp>
        <p:nvSpPr>
          <p:cNvPr id="44" name="Title 1"/>
          <p:cNvSpPr txBox="1">
            <a:spLocks/>
          </p:cNvSpPr>
          <p:nvPr userDrawn="1"/>
        </p:nvSpPr>
        <p:spPr>
          <a:xfrm>
            <a:off x="4754629" y="467173"/>
            <a:ext cx="2547427" cy="496461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Axis B/C </a:t>
            </a:r>
            <a:r>
              <a:rPr lang="en-US" sz="2400" b="1" dirty="0" err="1" smtClean="0"/>
              <a:t>Leng</a:t>
            </a:r>
            <a:endParaRPr lang="he-IL" sz="2400" b="1" dirty="0"/>
          </a:p>
        </p:txBody>
      </p:sp>
      <p:sp>
        <p:nvSpPr>
          <p:cNvPr id="53" name="TextBox 52"/>
          <p:cNvSpPr txBox="1"/>
          <p:nvPr userDrawn="1"/>
        </p:nvSpPr>
        <p:spPr>
          <a:xfrm>
            <a:off x="3473646" y="986301"/>
            <a:ext cx="110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 axis</a:t>
            </a:r>
            <a:endParaRPr lang="en-US" b="1" dirty="0"/>
          </a:p>
        </p:txBody>
      </p:sp>
      <p:sp>
        <p:nvSpPr>
          <p:cNvPr id="54" name="TextBox 53"/>
          <p:cNvSpPr txBox="1"/>
          <p:nvPr userDrawn="1"/>
        </p:nvSpPr>
        <p:spPr>
          <a:xfrm>
            <a:off x="7294308" y="986301"/>
            <a:ext cx="130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C axis</a:t>
            </a:r>
            <a:endParaRPr lang="en-US" b="1" dirty="0"/>
          </a:p>
        </p:txBody>
      </p:sp>
      <p:sp>
        <p:nvSpPr>
          <p:cNvPr id="55" name="TextBox 54"/>
          <p:cNvSpPr txBox="1"/>
          <p:nvPr userDrawn="1"/>
        </p:nvSpPr>
        <p:spPr>
          <a:xfrm rot="16200000">
            <a:off x="514530" y="5015794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Bar Graphs</a:t>
            </a:r>
          </a:p>
        </p:txBody>
      </p:sp>
      <p:sp>
        <p:nvSpPr>
          <p:cNvPr id="56" name="TextBox 55"/>
          <p:cNvSpPr txBox="1"/>
          <p:nvPr userDrawn="1"/>
        </p:nvSpPr>
        <p:spPr>
          <a:xfrm rot="16200000">
            <a:off x="514531" y="2215445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Time</a:t>
            </a:r>
            <a:r>
              <a:rPr lang="en-US" sz="1600" b="1" baseline="0" dirty="0" smtClean="0"/>
              <a:t> Dependency Graphs</a:t>
            </a:r>
            <a:endParaRPr lang="en-US" sz="1600" b="1" dirty="0" smtClean="0"/>
          </a:p>
        </p:txBody>
      </p:sp>
      <p:sp>
        <p:nvSpPr>
          <p:cNvPr id="58" name="Content Placeholder 2"/>
          <p:cNvSpPr>
            <a:spLocks noGrp="1"/>
          </p:cNvSpPr>
          <p:nvPr>
            <p:ph idx="27"/>
          </p:nvPr>
        </p:nvSpPr>
        <p:spPr>
          <a:xfrm>
            <a:off x="2549859" y="1328104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9" name="Content Placeholder 2"/>
          <p:cNvSpPr>
            <a:spLocks noGrp="1"/>
          </p:cNvSpPr>
          <p:nvPr>
            <p:ph idx="28"/>
          </p:nvPr>
        </p:nvSpPr>
        <p:spPr>
          <a:xfrm>
            <a:off x="6471400" y="1346271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1" name="Content Placeholder 2"/>
          <p:cNvSpPr>
            <a:spLocks noGrp="1"/>
          </p:cNvSpPr>
          <p:nvPr>
            <p:ph idx="30"/>
          </p:nvPr>
        </p:nvSpPr>
        <p:spPr>
          <a:xfrm>
            <a:off x="2549859" y="3847821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2" name="Content Placeholder 2"/>
          <p:cNvSpPr>
            <a:spLocks noGrp="1"/>
          </p:cNvSpPr>
          <p:nvPr>
            <p:ph idx="31"/>
          </p:nvPr>
        </p:nvSpPr>
        <p:spPr>
          <a:xfrm>
            <a:off x="6471400" y="3865988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23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lip B Axis proj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 userDrawn="1"/>
        </p:nvSpPr>
        <p:spPr>
          <a:xfrm>
            <a:off x="1530679" y="590550"/>
            <a:ext cx="9144000" cy="63168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err="1" smtClean="0"/>
              <a:t>Ellips</a:t>
            </a:r>
            <a:r>
              <a:rPr lang="en-US" sz="2400" b="1" dirty="0" smtClean="0"/>
              <a:t> B Axis projection</a:t>
            </a:r>
            <a:endParaRPr lang="he-IL" sz="2400" b="1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3802534" y="10461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7885697" y="10461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34" name="TextBox 33"/>
          <p:cNvSpPr txBox="1"/>
          <p:nvPr userDrawn="1"/>
        </p:nvSpPr>
        <p:spPr>
          <a:xfrm rot="16200000">
            <a:off x="1100544" y="5194508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Bar Graphs</a:t>
            </a:r>
          </a:p>
        </p:txBody>
      </p:sp>
      <p:sp>
        <p:nvSpPr>
          <p:cNvPr id="35" name="TextBox 34"/>
          <p:cNvSpPr txBox="1"/>
          <p:nvPr userDrawn="1"/>
        </p:nvSpPr>
        <p:spPr>
          <a:xfrm rot="16200000">
            <a:off x="1100545" y="2394159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Time</a:t>
            </a:r>
            <a:r>
              <a:rPr lang="en-US" sz="1600" b="1" baseline="0" dirty="0" smtClean="0"/>
              <a:t> Dependency Graphs</a:t>
            </a:r>
            <a:endParaRPr lang="en-US" sz="1600" b="1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6"/>
          </p:nvPr>
        </p:nvSpPr>
        <p:spPr>
          <a:xfrm>
            <a:off x="2960833" y="1502857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7"/>
          </p:nvPr>
        </p:nvSpPr>
        <p:spPr>
          <a:xfrm>
            <a:off x="6882373" y="1503347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29"/>
          </p:nvPr>
        </p:nvSpPr>
        <p:spPr>
          <a:xfrm>
            <a:off x="2960833" y="4022574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30"/>
          </p:nvPr>
        </p:nvSpPr>
        <p:spPr>
          <a:xfrm>
            <a:off x="6882373" y="4023064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4400" baseline="0"/>
            </a:lvl1pPr>
          </a:lstStyle>
          <a:p>
            <a:pPr algn="ctr"/>
            <a:r>
              <a:rPr lang="en-US" sz="3600" dirty="0" smtClean="0"/>
              <a:t>Velocity HGF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295156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locity map V(x,y,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0" y="-7986"/>
            <a:ext cx="12192000" cy="529622"/>
          </a:xfrm>
        </p:spPr>
        <p:txBody>
          <a:bodyPr>
            <a:noAutofit/>
          </a:bodyPr>
          <a:lstStyle>
            <a:lvl1pPr algn="ctr">
              <a:defRPr sz="2800"/>
            </a:lvl1pPr>
          </a:lstStyle>
          <a:p>
            <a:r>
              <a:rPr lang="en-US" sz="3600" dirty="0" smtClean="0"/>
              <a:t>Velocity maps V(</a:t>
            </a:r>
            <a:r>
              <a:rPr lang="en-US" sz="3600" dirty="0" err="1" smtClean="0"/>
              <a:t>x,y</a:t>
            </a:r>
            <a:r>
              <a:rPr lang="en-US" sz="3600" dirty="0" smtClean="0"/>
              <a:t>) HGF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734547" y="796472"/>
            <a:ext cx="2606040" cy="228764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Velocity map V (</a:t>
            </a:r>
            <a:r>
              <a:rPr lang="en-US" sz="2000" b="1" dirty="0" err="1" smtClean="0"/>
              <a:t>x,y</a:t>
            </a:r>
            <a:r>
              <a:rPr lang="en-US" sz="2000" b="1" dirty="0" smtClean="0"/>
              <a:t>)</a:t>
            </a:r>
            <a:endParaRPr lang="he-IL" sz="2000" b="1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"/>
          </p:nvPr>
        </p:nvSpPr>
        <p:spPr>
          <a:xfrm>
            <a:off x="529531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10"/>
          </p:nvPr>
        </p:nvSpPr>
        <p:spPr>
          <a:xfrm>
            <a:off x="3384547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7" name="Content Placeholder 3"/>
          <p:cNvSpPr>
            <a:spLocks noGrp="1"/>
          </p:cNvSpPr>
          <p:nvPr>
            <p:ph sz="half" idx="11"/>
          </p:nvPr>
        </p:nvSpPr>
        <p:spPr>
          <a:xfrm>
            <a:off x="6239563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8" name="Content Placeholder 3"/>
          <p:cNvSpPr>
            <a:spLocks noGrp="1"/>
          </p:cNvSpPr>
          <p:nvPr>
            <p:ph sz="half" idx="12"/>
          </p:nvPr>
        </p:nvSpPr>
        <p:spPr>
          <a:xfrm>
            <a:off x="9094579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43073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lip C Axis proj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 userDrawn="1"/>
        </p:nvSpPr>
        <p:spPr>
          <a:xfrm>
            <a:off x="1530679" y="590550"/>
            <a:ext cx="9144000" cy="63168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err="1" smtClean="0"/>
              <a:t>Ellip</a:t>
            </a:r>
            <a:r>
              <a:rPr lang="en-US" sz="2400" b="1" dirty="0" smtClean="0"/>
              <a:t> C Axis projection</a:t>
            </a:r>
            <a:endParaRPr lang="he-IL" sz="2400" b="1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4196234" y="117186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8279397" y="110084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34" name="TextBox 33"/>
          <p:cNvSpPr txBox="1"/>
          <p:nvPr userDrawn="1"/>
        </p:nvSpPr>
        <p:spPr>
          <a:xfrm rot="16200000">
            <a:off x="1543230" y="5122796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Bar Graphs</a:t>
            </a:r>
          </a:p>
        </p:txBody>
      </p:sp>
      <p:sp>
        <p:nvSpPr>
          <p:cNvPr id="35" name="TextBox 34"/>
          <p:cNvSpPr txBox="1"/>
          <p:nvPr userDrawn="1"/>
        </p:nvSpPr>
        <p:spPr>
          <a:xfrm rot="16200000">
            <a:off x="1543231" y="2322447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Time</a:t>
            </a:r>
            <a:r>
              <a:rPr lang="en-US" sz="1600" b="1" baseline="0" dirty="0" smtClean="0"/>
              <a:t> Dependency Graphs</a:t>
            </a:r>
            <a:endParaRPr lang="en-US" sz="1600" b="1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6"/>
          </p:nvPr>
        </p:nvSpPr>
        <p:spPr>
          <a:xfrm>
            <a:off x="3403519" y="1431145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7"/>
          </p:nvPr>
        </p:nvSpPr>
        <p:spPr>
          <a:xfrm>
            <a:off x="7325059" y="1431635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29"/>
          </p:nvPr>
        </p:nvSpPr>
        <p:spPr>
          <a:xfrm>
            <a:off x="3403519" y="3950862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30"/>
          </p:nvPr>
        </p:nvSpPr>
        <p:spPr>
          <a:xfrm>
            <a:off x="7325059" y="3951352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4400" baseline="0"/>
            </a:lvl1pPr>
          </a:lstStyle>
          <a:p>
            <a:pPr algn="ctr"/>
            <a:r>
              <a:rPr lang="en-US" sz="3600" dirty="0" smtClean="0"/>
              <a:t>Velocity HGF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3103751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r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3175"/>
            <a:ext cx="10515600" cy="1036177"/>
          </a:xfrm>
        </p:spPr>
        <p:txBody>
          <a:bodyPr/>
          <a:lstStyle>
            <a:lvl1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e-IL" sz="2400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Bar Graphs</a:t>
            </a:r>
            <a:endParaRPr lang="he-IL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33"/>
          </p:nvPr>
        </p:nvSpPr>
        <p:spPr>
          <a:xfrm>
            <a:off x="2405228" y="1662226"/>
            <a:ext cx="3240000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34"/>
          </p:nvPr>
        </p:nvSpPr>
        <p:spPr>
          <a:xfrm>
            <a:off x="7232104" y="1680619"/>
            <a:ext cx="3240000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35"/>
          </p:nvPr>
        </p:nvSpPr>
        <p:spPr>
          <a:xfrm>
            <a:off x="602704" y="4597653"/>
            <a:ext cx="3240000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36"/>
          </p:nvPr>
        </p:nvSpPr>
        <p:spPr>
          <a:xfrm>
            <a:off x="4630794" y="4605535"/>
            <a:ext cx="3240000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37"/>
          </p:nvPr>
        </p:nvSpPr>
        <p:spPr>
          <a:xfrm>
            <a:off x="8446049" y="4605534"/>
            <a:ext cx="3240000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3011496" y="1233622"/>
            <a:ext cx="2027464" cy="29456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b="1" kern="1200" baseline="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TrackLength</a:t>
            </a:r>
            <a:endParaRPr lang="he-IL" sz="2000" b="1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he-IL" sz="2000" b="1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7124607" y="1166199"/>
            <a:ext cx="3454993" cy="453915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Linearity of forward progression</a:t>
            </a:r>
            <a:endParaRPr lang="he-IL" sz="2000" b="1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he-IL" sz="2000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664075" y="4329576"/>
            <a:ext cx="3178629" cy="275958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 straight line speed</a:t>
            </a:r>
          </a:p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he-IL" sz="2000" b="1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he-IL" sz="2000" b="1" dirty="0"/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4818758" y="4415544"/>
            <a:ext cx="3052036" cy="287705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000" b="1" i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b="1" i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 curvilinear speed</a:t>
            </a:r>
            <a:endParaRPr lang="he-IL" sz="2000" b="1" i="0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i="0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he-IL" sz="2000" b="1" i="0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he-IL" sz="2000" b="1" i="0" dirty="0"/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9089853" y="4415545"/>
            <a:ext cx="2263947" cy="287705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Confinement ratio</a:t>
            </a:r>
          </a:p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he-IL" sz="2000" b="1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val="28469392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3175"/>
            <a:ext cx="10515600" cy="1036177"/>
          </a:xfrm>
        </p:spPr>
        <p:txBody>
          <a:bodyPr/>
          <a:lstStyle>
            <a:lvl1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e-IL" sz="2400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Bar Graphs</a:t>
            </a:r>
            <a:endParaRPr lang="he-IL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33"/>
          </p:nvPr>
        </p:nvSpPr>
        <p:spPr>
          <a:xfrm>
            <a:off x="150335" y="1711959"/>
            <a:ext cx="2844408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558807" y="1412797"/>
            <a:ext cx="2027464" cy="29456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Starting time</a:t>
            </a:r>
            <a:endParaRPr lang="he-IL" sz="2000" b="1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he-IL" sz="2000" b="1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2858175" y="1066500"/>
            <a:ext cx="3275116" cy="453915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Starting value</a:t>
            </a:r>
            <a:endParaRPr lang="he-IL" sz="2000" b="1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5864046" y="1547785"/>
            <a:ext cx="3178629" cy="275958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Ending time</a:t>
            </a:r>
          </a:p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he-IL" sz="2000" b="1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he-IL" sz="2000" b="1" dirty="0"/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9162924" y="1667669"/>
            <a:ext cx="2263947" cy="287705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Ending value</a:t>
            </a:r>
          </a:p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he-IL" sz="2000" b="1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he-IL" sz="2000" b="1" dirty="0"/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1651325" y="4295322"/>
            <a:ext cx="2263947" cy="287705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250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Maximum height</a:t>
            </a:r>
            <a:endParaRPr lang="he-IL" sz="8000" b="1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he-IL" sz="1800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he-IL" sz="1800" dirty="0"/>
          </a:p>
        </p:txBody>
      </p:sp>
      <p:sp>
        <p:nvSpPr>
          <p:cNvPr id="17" name="Content Placeholder 2"/>
          <p:cNvSpPr>
            <a:spLocks noGrp="1"/>
          </p:cNvSpPr>
          <p:nvPr>
            <p:ph idx="34"/>
          </p:nvPr>
        </p:nvSpPr>
        <p:spPr>
          <a:xfrm>
            <a:off x="3093758" y="1725561"/>
            <a:ext cx="2844408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35"/>
          </p:nvPr>
        </p:nvSpPr>
        <p:spPr>
          <a:xfrm>
            <a:off x="6058415" y="1721684"/>
            <a:ext cx="2844408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36"/>
          </p:nvPr>
        </p:nvSpPr>
        <p:spPr>
          <a:xfrm>
            <a:off x="9012455" y="1711959"/>
            <a:ext cx="2844408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37"/>
          </p:nvPr>
        </p:nvSpPr>
        <p:spPr>
          <a:xfrm>
            <a:off x="1460304" y="4653854"/>
            <a:ext cx="2844408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38"/>
          </p:nvPr>
        </p:nvSpPr>
        <p:spPr>
          <a:xfrm>
            <a:off x="4430486" y="4650494"/>
            <a:ext cx="2844408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39"/>
          </p:nvPr>
        </p:nvSpPr>
        <p:spPr>
          <a:xfrm>
            <a:off x="7411270" y="4653854"/>
            <a:ext cx="2844408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itle 1"/>
          <p:cNvSpPr txBox="1">
            <a:spLocks/>
          </p:cNvSpPr>
          <p:nvPr userDrawn="1"/>
        </p:nvSpPr>
        <p:spPr>
          <a:xfrm>
            <a:off x="4495733" y="4282443"/>
            <a:ext cx="2263947" cy="287705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250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Maximum height</a:t>
            </a:r>
            <a:endParaRPr lang="he-IL" sz="8000" b="1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he-IL" sz="1800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he-IL" sz="1800" dirty="0"/>
          </a:p>
        </p:txBody>
      </p:sp>
      <p:sp>
        <p:nvSpPr>
          <p:cNvPr id="25" name="Title 1"/>
          <p:cNvSpPr txBox="1">
            <a:spLocks/>
          </p:cNvSpPr>
          <p:nvPr userDrawn="1"/>
        </p:nvSpPr>
        <p:spPr>
          <a:xfrm>
            <a:off x="7453361" y="4282442"/>
            <a:ext cx="2802317" cy="287705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250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Full width half maximum</a:t>
            </a:r>
            <a:endParaRPr lang="he-IL" sz="8000" b="1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he-IL" sz="1800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1352881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taneous Sp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5"/>
            <a:ext cx="10515600" cy="1325563"/>
          </a:xfrm>
        </p:spPr>
        <p:txBody>
          <a:bodyPr>
            <a:normAutofit/>
          </a:bodyPr>
          <a:lstStyle>
            <a:lvl1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6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Mean Curvilinear Speed Bar Graphs HGF</a:t>
            </a:r>
            <a:endParaRPr lang="he-IL" sz="3600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30679" y="1063313"/>
            <a:ext cx="9144000" cy="126337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Instantaneous Speed</a:t>
            </a:r>
            <a:endParaRPr lang="en-US" sz="2400" b="1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6"/>
          </p:nvPr>
        </p:nvSpPr>
        <p:spPr>
          <a:xfrm>
            <a:off x="444796" y="2363152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27"/>
          </p:nvPr>
        </p:nvSpPr>
        <p:spPr>
          <a:xfrm>
            <a:off x="6530310" y="2357641"/>
            <a:ext cx="5223600" cy="400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09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taneous_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5"/>
            <a:ext cx="10515600" cy="1325563"/>
          </a:xfrm>
        </p:spPr>
        <p:txBody>
          <a:bodyPr>
            <a:normAutofit/>
          </a:bodyPr>
          <a:lstStyle>
            <a:lvl1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6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Mean Curvilinear Speed Bar Graphs HGF</a:t>
            </a:r>
            <a:endParaRPr lang="he-IL" sz="3600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30679" y="1089071"/>
            <a:ext cx="9144000" cy="126337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Instantaneous Angle</a:t>
            </a:r>
            <a:endParaRPr lang="en-US" sz="2400" b="1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6"/>
          </p:nvPr>
        </p:nvSpPr>
        <p:spPr>
          <a:xfrm>
            <a:off x="444796" y="2298759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27"/>
          </p:nvPr>
        </p:nvSpPr>
        <p:spPr>
          <a:xfrm>
            <a:off x="6530310" y="2293248"/>
            <a:ext cx="5223600" cy="400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161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734547" y="989657"/>
            <a:ext cx="2606040" cy="228764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Layers:</a:t>
            </a:r>
            <a:r>
              <a:rPr lang="en-US" sz="2000" b="1" baseline="0" dirty="0" smtClean="0"/>
              <a:t> width 30</a:t>
            </a:r>
            <a:endParaRPr lang="he-IL" sz="2000" b="1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"/>
          </p:nvPr>
        </p:nvSpPr>
        <p:spPr>
          <a:xfrm>
            <a:off x="529531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10"/>
          </p:nvPr>
        </p:nvSpPr>
        <p:spPr>
          <a:xfrm>
            <a:off x="3384547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7" name="Content Placeholder 3"/>
          <p:cNvSpPr>
            <a:spLocks noGrp="1"/>
          </p:cNvSpPr>
          <p:nvPr>
            <p:ph sz="half" idx="11"/>
          </p:nvPr>
        </p:nvSpPr>
        <p:spPr>
          <a:xfrm>
            <a:off x="6239563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8" name="Content Placeholder 3"/>
          <p:cNvSpPr>
            <a:spLocks noGrp="1"/>
          </p:cNvSpPr>
          <p:nvPr>
            <p:ph sz="half" idx="12"/>
          </p:nvPr>
        </p:nvSpPr>
        <p:spPr>
          <a:xfrm>
            <a:off x="9094579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87895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734547" y="899504"/>
            <a:ext cx="2606040" cy="228764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Layers width 30 sun</a:t>
            </a:r>
            <a:endParaRPr lang="he-IL" sz="2000" b="1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"/>
          </p:nvPr>
        </p:nvSpPr>
        <p:spPr>
          <a:xfrm>
            <a:off x="529531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10"/>
          </p:nvPr>
        </p:nvSpPr>
        <p:spPr>
          <a:xfrm>
            <a:off x="3384547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7" name="Content Placeholder 3"/>
          <p:cNvSpPr>
            <a:spLocks noGrp="1"/>
          </p:cNvSpPr>
          <p:nvPr>
            <p:ph sz="half" idx="11"/>
          </p:nvPr>
        </p:nvSpPr>
        <p:spPr>
          <a:xfrm>
            <a:off x="6239563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8" name="Content Placeholder 3"/>
          <p:cNvSpPr>
            <a:spLocks noGrp="1"/>
          </p:cNvSpPr>
          <p:nvPr>
            <p:ph sz="half" idx="12"/>
          </p:nvPr>
        </p:nvSpPr>
        <p:spPr>
          <a:xfrm>
            <a:off x="9094579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11829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734547" y="1004307"/>
            <a:ext cx="3055438" cy="304267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Layers</a:t>
            </a:r>
            <a:r>
              <a:rPr lang="en-US" sz="2000" b="1" baseline="0" dirty="0" smtClean="0"/>
              <a:t> width 30 absolute</a:t>
            </a:r>
            <a:endParaRPr lang="he-IL" sz="2000" b="1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"/>
          </p:nvPr>
        </p:nvSpPr>
        <p:spPr>
          <a:xfrm>
            <a:off x="529531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10"/>
          </p:nvPr>
        </p:nvSpPr>
        <p:spPr>
          <a:xfrm>
            <a:off x="3384547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7" name="Content Placeholder 3"/>
          <p:cNvSpPr>
            <a:spLocks noGrp="1"/>
          </p:cNvSpPr>
          <p:nvPr>
            <p:ph sz="half" idx="11"/>
          </p:nvPr>
        </p:nvSpPr>
        <p:spPr>
          <a:xfrm>
            <a:off x="6239563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8" name="Content Placeholder 3"/>
          <p:cNvSpPr>
            <a:spLocks noGrp="1"/>
          </p:cNvSpPr>
          <p:nvPr>
            <p:ph sz="half" idx="12"/>
          </p:nvPr>
        </p:nvSpPr>
        <p:spPr>
          <a:xfrm>
            <a:off x="9094579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33552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734547" y="912383"/>
            <a:ext cx="2606040" cy="228764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Layers</a:t>
            </a:r>
            <a:r>
              <a:rPr lang="en-US" sz="2000" b="1" baseline="0" dirty="0" smtClean="0"/>
              <a:t> width 30 average</a:t>
            </a:r>
            <a:endParaRPr lang="he-IL" sz="2000" b="1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"/>
          </p:nvPr>
        </p:nvSpPr>
        <p:spPr>
          <a:xfrm>
            <a:off x="529531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10"/>
          </p:nvPr>
        </p:nvSpPr>
        <p:spPr>
          <a:xfrm>
            <a:off x="3384547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7" name="Content Placeholder 3"/>
          <p:cNvSpPr>
            <a:spLocks noGrp="1"/>
          </p:cNvSpPr>
          <p:nvPr>
            <p:ph sz="half" idx="11"/>
          </p:nvPr>
        </p:nvSpPr>
        <p:spPr>
          <a:xfrm>
            <a:off x="6239563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8" name="Content Placeholder 3"/>
          <p:cNvSpPr>
            <a:spLocks noGrp="1"/>
          </p:cNvSpPr>
          <p:nvPr>
            <p:ph sz="half" idx="12"/>
          </p:nvPr>
        </p:nvSpPr>
        <p:spPr>
          <a:xfrm>
            <a:off x="9094579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6741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050170" y="820006"/>
            <a:ext cx="4105018" cy="371683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Area collective Migration absolute</a:t>
            </a:r>
            <a:endParaRPr lang="he-IL" sz="2000" b="1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"/>
          </p:nvPr>
        </p:nvSpPr>
        <p:spPr>
          <a:xfrm>
            <a:off x="529531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10"/>
          </p:nvPr>
        </p:nvSpPr>
        <p:spPr>
          <a:xfrm>
            <a:off x="3384547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7" name="Content Placeholder 3"/>
          <p:cNvSpPr>
            <a:spLocks noGrp="1"/>
          </p:cNvSpPr>
          <p:nvPr>
            <p:ph sz="half" idx="11"/>
          </p:nvPr>
        </p:nvSpPr>
        <p:spPr>
          <a:xfrm>
            <a:off x="6239563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8" name="Content Placeholder 3"/>
          <p:cNvSpPr>
            <a:spLocks noGrp="1"/>
          </p:cNvSpPr>
          <p:nvPr>
            <p:ph sz="half" idx="12"/>
          </p:nvPr>
        </p:nvSpPr>
        <p:spPr>
          <a:xfrm>
            <a:off x="9094579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2049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locity map V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0" y="140456"/>
            <a:ext cx="12192000" cy="709083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maps V(x) HGF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734547" y="796472"/>
            <a:ext cx="2606040" cy="228764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Velocity map </a:t>
            </a:r>
            <a:r>
              <a:rPr lang="en-US" sz="2000" b="1" dirty="0" err="1" smtClean="0"/>
              <a:t>Vx</a:t>
            </a:r>
            <a:endParaRPr lang="he-IL" sz="2000" b="1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"/>
          </p:nvPr>
        </p:nvSpPr>
        <p:spPr>
          <a:xfrm>
            <a:off x="529531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10"/>
          </p:nvPr>
        </p:nvSpPr>
        <p:spPr>
          <a:xfrm>
            <a:off x="3384547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7" name="Content Placeholder 3"/>
          <p:cNvSpPr>
            <a:spLocks noGrp="1"/>
          </p:cNvSpPr>
          <p:nvPr>
            <p:ph sz="half" idx="11"/>
          </p:nvPr>
        </p:nvSpPr>
        <p:spPr>
          <a:xfrm>
            <a:off x="6239563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8" name="Content Placeholder 3"/>
          <p:cNvSpPr>
            <a:spLocks noGrp="1"/>
          </p:cNvSpPr>
          <p:nvPr>
            <p:ph sz="half" idx="12"/>
          </p:nvPr>
        </p:nvSpPr>
        <p:spPr>
          <a:xfrm>
            <a:off x="9094579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77038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050170" y="807127"/>
            <a:ext cx="4105018" cy="371683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Area collective Migration sun</a:t>
            </a:r>
            <a:endParaRPr lang="he-IL" sz="2000" b="1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"/>
          </p:nvPr>
        </p:nvSpPr>
        <p:spPr>
          <a:xfrm>
            <a:off x="529531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10"/>
          </p:nvPr>
        </p:nvSpPr>
        <p:spPr>
          <a:xfrm>
            <a:off x="3384547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7" name="Content Placeholder 3"/>
          <p:cNvSpPr>
            <a:spLocks noGrp="1"/>
          </p:cNvSpPr>
          <p:nvPr>
            <p:ph sz="half" idx="11"/>
          </p:nvPr>
        </p:nvSpPr>
        <p:spPr>
          <a:xfrm>
            <a:off x="6239563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8" name="Content Placeholder 3"/>
          <p:cNvSpPr>
            <a:spLocks noGrp="1"/>
          </p:cNvSpPr>
          <p:nvPr>
            <p:ph sz="half" idx="12"/>
          </p:nvPr>
        </p:nvSpPr>
        <p:spPr>
          <a:xfrm>
            <a:off x="9094579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71189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050170" y="691216"/>
            <a:ext cx="4105018" cy="371683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Area collective Migration time</a:t>
            </a:r>
            <a:endParaRPr lang="he-IL" sz="2000" b="1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"/>
          </p:nvPr>
        </p:nvSpPr>
        <p:spPr>
          <a:xfrm>
            <a:off x="529531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10"/>
          </p:nvPr>
        </p:nvSpPr>
        <p:spPr>
          <a:xfrm>
            <a:off x="3384547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7" name="Content Placeholder 3"/>
          <p:cNvSpPr>
            <a:spLocks noGrp="1"/>
          </p:cNvSpPr>
          <p:nvPr>
            <p:ph sz="half" idx="11"/>
          </p:nvPr>
        </p:nvSpPr>
        <p:spPr>
          <a:xfrm>
            <a:off x="6239563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8" name="Content Placeholder 3"/>
          <p:cNvSpPr>
            <a:spLocks noGrp="1"/>
          </p:cNvSpPr>
          <p:nvPr>
            <p:ph sz="half" idx="12"/>
          </p:nvPr>
        </p:nvSpPr>
        <p:spPr>
          <a:xfrm>
            <a:off x="9094579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00963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3777861" y="724617"/>
            <a:ext cx="4649636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baseline="0" dirty="0" smtClean="0"/>
              <a:t>Area Collective Migration Overlay Graph</a:t>
            </a:r>
            <a:endParaRPr lang="he-IL" sz="2000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26"/>
          </p:nvPr>
        </p:nvSpPr>
        <p:spPr>
          <a:xfrm>
            <a:off x="3490614" y="2040438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795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4050170" y="691216"/>
            <a:ext cx="4105018" cy="371683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Area To MSD</a:t>
            </a:r>
            <a:r>
              <a:rPr lang="en-US" sz="2000" b="1" baseline="0" dirty="0" smtClean="0"/>
              <a:t> correlation time</a:t>
            </a:r>
            <a:endParaRPr lang="he-IL" sz="2000" b="1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29531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10"/>
          </p:nvPr>
        </p:nvSpPr>
        <p:spPr>
          <a:xfrm>
            <a:off x="3384547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7" name="Content Placeholder 3"/>
          <p:cNvSpPr>
            <a:spLocks noGrp="1"/>
          </p:cNvSpPr>
          <p:nvPr>
            <p:ph sz="half" idx="11"/>
          </p:nvPr>
        </p:nvSpPr>
        <p:spPr>
          <a:xfrm>
            <a:off x="6239563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8" name="Content Placeholder 3"/>
          <p:cNvSpPr>
            <a:spLocks noGrp="1"/>
          </p:cNvSpPr>
          <p:nvPr>
            <p:ph sz="half" idx="12"/>
          </p:nvPr>
        </p:nvSpPr>
        <p:spPr>
          <a:xfrm>
            <a:off x="9094579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01398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050170" y="691216"/>
            <a:ext cx="4105018" cy="371683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Area To MSD</a:t>
            </a:r>
            <a:r>
              <a:rPr lang="en-US" sz="2000" b="1" baseline="0" dirty="0" smtClean="0"/>
              <a:t> correlation absolute</a:t>
            </a:r>
            <a:endParaRPr lang="he-IL" sz="2000" b="1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"/>
          </p:nvPr>
        </p:nvSpPr>
        <p:spPr>
          <a:xfrm>
            <a:off x="529531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10"/>
          </p:nvPr>
        </p:nvSpPr>
        <p:spPr>
          <a:xfrm>
            <a:off x="3384547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7" name="Content Placeholder 3"/>
          <p:cNvSpPr>
            <a:spLocks noGrp="1"/>
          </p:cNvSpPr>
          <p:nvPr>
            <p:ph sz="half" idx="11"/>
          </p:nvPr>
        </p:nvSpPr>
        <p:spPr>
          <a:xfrm>
            <a:off x="6239563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8" name="Content Placeholder 3"/>
          <p:cNvSpPr>
            <a:spLocks noGrp="1"/>
          </p:cNvSpPr>
          <p:nvPr>
            <p:ph sz="half" idx="12"/>
          </p:nvPr>
        </p:nvSpPr>
        <p:spPr>
          <a:xfrm>
            <a:off x="9094579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71739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050170" y="691216"/>
            <a:ext cx="4105018" cy="371683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Area To MSD</a:t>
            </a:r>
            <a:r>
              <a:rPr lang="en-US" sz="2000" b="1" baseline="0" dirty="0" smtClean="0"/>
              <a:t> correlation time</a:t>
            </a:r>
            <a:endParaRPr lang="he-IL" sz="2000" b="1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"/>
          </p:nvPr>
        </p:nvSpPr>
        <p:spPr>
          <a:xfrm>
            <a:off x="529531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10"/>
          </p:nvPr>
        </p:nvSpPr>
        <p:spPr>
          <a:xfrm>
            <a:off x="3384547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7" name="Content Placeholder 3"/>
          <p:cNvSpPr>
            <a:spLocks noGrp="1"/>
          </p:cNvSpPr>
          <p:nvPr>
            <p:ph sz="half" idx="11"/>
          </p:nvPr>
        </p:nvSpPr>
        <p:spPr>
          <a:xfrm>
            <a:off x="6239563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8" name="Content Placeholder 3"/>
          <p:cNvSpPr>
            <a:spLocks noGrp="1"/>
          </p:cNvSpPr>
          <p:nvPr>
            <p:ph sz="half" idx="12"/>
          </p:nvPr>
        </p:nvSpPr>
        <p:spPr>
          <a:xfrm>
            <a:off x="9094579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15584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3874576" y="561975"/>
            <a:ext cx="4456205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baseline="0" dirty="0" smtClean="0"/>
              <a:t>Area to MSD parameters Overlay Graph</a:t>
            </a:r>
            <a:endParaRPr lang="he-IL" sz="2000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26"/>
          </p:nvPr>
        </p:nvSpPr>
        <p:spPr>
          <a:xfrm>
            <a:off x="3490614" y="2040438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911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050170" y="691216"/>
            <a:ext cx="4105018" cy="371683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Area To </a:t>
            </a:r>
            <a:r>
              <a:rPr lang="en-US" sz="2000" b="1" dirty="0" err="1" smtClean="0"/>
              <a:t>Sphericity</a:t>
            </a:r>
            <a:r>
              <a:rPr lang="en-US" sz="2000" b="1" dirty="0" smtClean="0"/>
              <a:t> </a:t>
            </a:r>
            <a:r>
              <a:rPr lang="en-US" sz="2000" b="1" baseline="0" dirty="0" smtClean="0"/>
              <a:t>correlation absolute</a:t>
            </a:r>
            <a:endParaRPr lang="he-IL" sz="2000" b="1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"/>
          </p:nvPr>
        </p:nvSpPr>
        <p:spPr>
          <a:xfrm>
            <a:off x="529531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10"/>
          </p:nvPr>
        </p:nvSpPr>
        <p:spPr>
          <a:xfrm>
            <a:off x="3384547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7" name="Content Placeholder 3"/>
          <p:cNvSpPr>
            <a:spLocks noGrp="1"/>
          </p:cNvSpPr>
          <p:nvPr>
            <p:ph sz="half" idx="11"/>
          </p:nvPr>
        </p:nvSpPr>
        <p:spPr>
          <a:xfrm>
            <a:off x="6239563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8" name="Content Placeholder 3"/>
          <p:cNvSpPr>
            <a:spLocks noGrp="1"/>
          </p:cNvSpPr>
          <p:nvPr>
            <p:ph sz="half" idx="12"/>
          </p:nvPr>
        </p:nvSpPr>
        <p:spPr>
          <a:xfrm>
            <a:off x="9094579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66718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4050170" y="691216"/>
            <a:ext cx="4105018" cy="371683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Area To </a:t>
            </a:r>
            <a:r>
              <a:rPr lang="en-US" sz="2000" b="1" dirty="0" err="1" smtClean="0"/>
              <a:t>Sphericity</a:t>
            </a:r>
            <a:r>
              <a:rPr lang="en-US" sz="2000" b="1" dirty="0" smtClean="0"/>
              <a:t> </a:t>
            </a:r>
            <a:r>
              <a:rPr lang="en-US" sz="2000" b="1" baseline="0" dirty="0" smtClean="0"/>
              <a:t>correlation sun</a:t>
            </a:r>
            <a:endParaRPr lang="he-IL" sz="2000" b="1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29531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0"/>
          </p:nvPr>
        </p:nvSpPr>
        <p:spPr>
          <a:xfrm>
            <a:off x="3384547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7" name="Content Placeholder 3"/>
          <p:cNvSpPr>
            <a:spLocks noGrp="1"/>
          </p:cNvSpPr>
          <p:nvPr>
            <p:ph sz="half" idx="11"/>
          </p:nvPr>
        </p:nvSpPr>
        <p:spPr>
          <a:xfrm>
            <a:off x="6239563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8" name="Content Placeholder 3"/>
          <p:cNvSpPr>
            <a:spLocks noGrp="1"/>
          </p:cNvSpPr>
          <p:nvPr>
            <p:ph sz="half" idx="12"/>
          </p:nvPr>
        </p:nvSpPr>
        <p:spPr>
          <a:xfrm>
            <a:off x="9094579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1190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4050170" y="691216"/>
            <a:ext cx="4105018" cy="371683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Area To </a:t>
            </a:r>
            <a:r>
              <a:rPr lang="en-US" sz="2000" b="1" dirty="0" err="1" smtClean="0"/>
              <a:t>Sphericity</a:t>
            </a:r>
            <a:r>
              <a:rPr lang="en-US" sz="2000" b="1" dirty="0" smtClean="0"/>
              <a:t> </a:t>
            </a:r>
            <a:r>
              <a:rPr lang="en-US" sz="2000" b="1" baseline="0" dirty="0" smtClean="0"/>
              <a:t>correlation time</a:t>
            </a:r>
            <a:endParaRPr lang="he-IL" sz="2000" b="1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29531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0"/>
          </p:nvPr>
        </p:nvSpPr>
        <p:spPr>
          <a:xfrm>
            <a:off x="3384547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7" name="Content Placeholder 3"/>
          <p:cNvSpPr>
            <a:spLocks noGrp="1"/>
          </p:cNvSpPr>
          <p:nvPr>
            <p:ph sz="half" idx="11"/>
          </p:nvPr>
        </p:nvSpPr>
        <p:spPr>
          <a:xfrm>
            <a:off x="6239563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8" name="Content Placeholder 3"/>
          <p:cNvSpPr>
            <a:spLocks noGrp="1"/>
          </p:cNvSpPr>
          <p:nvPr>
            <p:ph sz="half" idx="12"/>
          </p:nvPr>
        </p:nvSpPr>
        <p:spPr>
          <a:xfrm>
            <a:off x="9094579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74700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locity map 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0" y="99512"/>
            <a:ext cx="12192000" cy="709083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maps V(y) HGF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734547" y="796472"/>
            <a:ext cx="2606040" cy="228764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Velocity map </a:t>
            </a:r>
            <a:r>
              <a:rPr lang="en-US" sz="2000" b="1" dirty="0" err="1" smtClean="0"/>
              <a:t>Vy</a:t>
            </a:r>
            <a:endParaRPr lang="he-IL" sz="2000" b="1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"/>
          </p:nvPr>
        </p:nvSpPr>
        <p:spPr>
          <a:xfrm>
            <a:off x="529531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10"/>
          </p:nvPr>
        </p:nvSpPr>
        <p:spPr>
          <a:xfrm>
            <a:off x="3384547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7" name="Content Placeholder 3"/>
          <p:cNvSpPr>
            <a:spLocks noGrp="1"/>
          </p:cNvSpPr>
          <p:nvPr>
            <p:ph sz="half" idx="11"/>
          </p:nvPr>
        </p:nvSpPr>
        <p:spPr>
          <a:xfrm>
            <a:off x="6239563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8" name="Content Placeholder 3"/>
          <p:cNvSpPr>
            <a:spLocks noGrp="1"/>
          </p:cNvSpPr>
          <p:nvPr>
            <p:ph sz="half" idx="12"/>
          </p:nvPr>
        </p:nvSpPr>
        <p:spPr>
          <a:xfrm>
            <a:off x="9094579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98402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4494364" y="619110"/>
            <a:ext cx="3455389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2000" dirty="0" smtClean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890365" y="806381"/>
            <a:ext cx="4463603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baseline="0" dirty="0" smtClean="0"/>
              <a:t>Area To </a:t>
            </a:r>
            <a:r>
              <a:rPr lang="en-US" sz="2000" b="1" baseline="0" dirty="0" err="1" smtClean="0"/>
              <a:t>Sphericity</a:t>
            </a:r>
            <a:r>
              <a:rPr lang="en-US" sz="2000" b="1" baseline="0" dirty="0" smtClean="0"/>
              <a:t> correlation graph</a:t>
            </a:r>
            <a:endParaRPr lang="he-IL" sz="2000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26"/>
          </p:nvPr>
        </p:nvSpPr>
        <p:spPr>
          <a:xfrm>
            <a:off x="3490614" y="2040438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038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24" name="Title 1"/>
          <p:cNvSpPr txBox="1">
            <a:spLocks/>
          </p:cNvSpPr>
          <p:nvPr userDrawn="1"/>
        </p:nvSpPr>
        <p:spPr>
          <a:xfrm>
            <a:off x="4050170" y="691216"/>
            <a:ext cx="4105018" cy="371683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Area To Velocity </a:t>
            </a:r>
            <a:r>
              <a:rPr lang="en-US" sz="2000" b="1" baseline="0" dirty="0" smtClean="0"/>
              <a:t>correlation absolute</a:t>
            </a:r>
            <a:endParaRPr lang="he-IL" sz="2000" b="1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29531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0"/>
          </p:nvPr>
        </p:nvSpPr>
        <p:spPr>
          <a:xfrm>
            <a:off x="3384547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1"/>
          </p:nvPr>
        </p:nvSpPr>
        <p:spPr>
          <a:xfrm>
            <a:off x="6239563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2"/>
          </p:nvPr>
        </p:nvSpPr>
        <p:spPr>
          <a:xfrm>
            <a:off x="9094579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90336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050170" y="691216"/>
            <a:ext cx="4105018" cy="371683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Area To Velocity </a:t>
            </a:r>
            <a:r>
              <a:rPr lang="en-US" sz="2000" b="1" baseline="0" dirty="0" smtClean="0"/>
              <a:t>correlation sun</a:t>
            </a:r>
            <a:endParaRPr lang="he-IL" sz="2000" b="1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29531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0"/>
          </p:nvPr>
        </p:nvSpPr>
        <p:spPr>
          <a:xfrm>
            <a:off x="3384547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1"/>
          </p:nvPr>
        </p:nvSpPr>
        <p:spPr>
          <a:xfrm>
            <a:off x="6239563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8" name="Content Placeholder 3"/>
          <p:cNvSpPr>
            <a:spLocks noGrp="1"/>
          </p:cNvSpPr>
          <p:nvPr>
            <p:ph sz="half" idx="12"/>
          </p:nvPr>
        </p:nvSpPr>
        <p:spPr>
          <a:xfrm>
            <a:off x="9094579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90511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050170" y="691216"/>
            <a:ext cx="4105018" cy="371683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Area To Velocity </a:t>
            </a:r>
            <a:r>
              <a:rPr lang="en-US" sz="2000" b="1" baseline="0" dirty="0" smtClean="0"/>
              <a:t>correlation time</a:t>
            </a:r>
            <a:endParaRPr lang="he-IL" sz="2000" b="1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29531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0"/>
          </p:nvPr>
        </p:nvSpPr>
        <p:spPr>
          <a:xfrm>
            <a:off x="3384547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1"/>
          </p:nvPr>
        </p:nvSpPr>
        <p:spPr>
          <a:xfrm>
            <a:off x="6239563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8" name="Content Placeholder 3"/>
          <p:cNvSpPr>
            <a:spLocks noGrp="1"/>
          </p:cNvSpPr>
          <p:nvPr>
            <p:ph sz="half" idx="12"/>
          </p:nvPr>
        </p:nvSpPr>
        <p:spPr>
          <a:xfrm>
            <a:off x="9094579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43584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4494364" y="619110"/>
            <a:ext cx="3455389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2000" dirty="0" smtClean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486150" y="619110"/>
            <a:ext cx="4463603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he-IL" sz="2400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870877" y="619110"/>
            <a:ext cx="4463603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baseline="0" dirty="0" smtClean="0"/>
              <a:t>Area To Velocity correlation graph</a:t>
            </a:r>
            <a:endParaRPr lang="he-IL" sz="2000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26"/>
          </p:nvPr>
        </p:nvSpPr>
        <p:spPr>
          <a:xfrm>
            <a:off x="3490614" y="2040438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07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3809923" y="706312"/>
            <a:ext cx="4585511" cy="293522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Velocity To Collectivity </a:t>
            </a:r>
            <a:r>
              <a:rPr lang="en-US" sz="2000" b="1" baseline="0" dirty="0" smtClean="0"/>
              <a:t>correlation absolute</a:t>
            </a:r>
            <a:endParaRPr lang="he-IL" sz="2000" b="1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"/>
          </p:nvPr>
        </p:nvSpPr>
        <p:spPr>
          <a:xfrm>
            <a:off x="529531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10"/>
          </p:nvPr>
        </p:nvSpPr>
        <p:spPr>
          <a:xfrm>
            <a:off x="3384547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7" name="Content Placeholder 3"/>
          <p:cNvSpPr>
            <a:spLocks noGrp="1"/>
          </p:cNvSpPr>
          <p:nvPr>
            <p:ph sz="half" idx="11"/>
          </p:nvPr>
        </p:nvSpPr>
        <p:spPr>
          <a:xfrm>
            <a:off x="6239563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8" name="Content Placeholder 3"/>
          <p:cNvSpPr>
            <a:spLocks noGrp="1"/>
          </p:cNvSpPr>
          <p:nvPr>
            <p:ph sz="half" idx="12"/>
          </p:nvPr>
        </p:nvSpPr>
        <p:spPr>
          <a:xfrm>
            <a:off x="9094579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23170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3809923" y="706312"/>
            <a:ext cx="4585511" cy="293522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Velocity To Collectivity </a:t>
            </a:r>
            <a:r>
              <a:rPr lang="en-US" sz="2000" b="1" baseline="0" dirty="0" smtClean="0"/>
              <a:t>correlation sun</a:t>
            </a:r>
            <a:endParaRPr lang="he-IL" sz="2000" b="1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29531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0"/>
          </p:nvPr>
        </p:nvSpPr>
        <p:spPr>
          <a:xfrm>
            <a:off x="3384547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1"/>
          </p:nvPr>
        </p:nvSpPr>
        <p:spPr>
          <a:xfrm>
            <a:off x="6239563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8" name="Content Placeholder 3"/>
          <p:cNvSpPr>
            <a:spLocks noGrp="1"/>
          </p:cNvSpPr>
          <p:nvPr>
            <p:ph sz="half" idx="12"/>
          </p:nvPr>
        </p:nvSpPr>
        <p:spPr>
          <a:xfrm>
            <a:off x="9094579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29031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3809923" y="706312"/>
            <a:ext cx="4585511" cy="293522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Velocity To Collectivity </a:t>
            </a:r>
            <a:r>
              <a:rPr lang="en-US" sz="2000" b="1" baseline="0" dirty="0" smtClean="0"/>
              <a:t>correlation time</a:t>
            </a:r>
            <a:endParaRPr lang="he-IL" sz="2000" b="1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29531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0"/>
          </p:nvPr>
        </p:nvSpPr>
        <p:spPr>
          <a:xfrm>
            <a:off x="3384547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1"/>
          </p:nvPr>
        </p:nvSpPr>
        <p:spPr>
          <a:xfrm>
            <a:off x="6239563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8" name="Content Placeholder 3"/>
          <p:cNvSpPr>
            <a:spLocks noGrp="1"/>
          </p:cNvSpPr>
          <p:nvPr>
            <p:ph sz="half" idx="12"/>
          </p:nvPr>
        </p:nvSpPr>
        <p:spPr>
          <a:xfrm>
            <a:off x="9094579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0675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4494364" y="619110"/>
            <a:ext cx="3455389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2000" dirty="0" smtClean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486150" y="619110"/>
            <a:ext cx="4463603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he-IL" sz="2400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870877" y="676245"/>
            <a:ext cx="4463603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850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baseline="0" dirty="0" smtClean="0"/>
              <a:t>Velocity To Collectivity correlation graph</a:t>
            </a:r>
            <a:endParaRPr lang="he-IL" sz="2400" b="1" dirty="0" smtClean="0"/>
          </a:p>
          <a:p>
            <a:pPr algn="ctr"/>
            <a:endParaRPr lang="he-IL" sz="2400" dirty="0"/>
          </a:p>
        </p:txBody>
      </p:sp>
      <p:sp>
        <p:nvSpPr>
          <p:cNvPr id="7" name="Content Placeholder 2"/>
          <p:cNvSpPr>
            <a:spLocks noGrp="1"/>
          </p:cNvSpPr>
          <p:nvPr>
            <p:ph idx="26"/>
          </p:nvPr>
        </p:nvSpPr>
        <p:spPr>
          <a:xfrm>
            <a:off x="3490614" y="2040438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10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3809923" y="706312"/>
            <a:ext cx="4585511" cy="293522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Velocity To MSD </a:t>
            </a:r>
            <a:r>
              <a:rPr lang="en-US" sz="2000" b="1" baseline="0" dirty="0" smtClean="0"/>
              <a:t>correlation absolute</a:t>
            </a:r>
            <a:endParaRPr lang="he-IL" sz="2000" b="1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"/>
          </p:nvPr>
        </p:nvSpPr>
        <p:spPr>
          <a:xfrm>
            <a:off x="529531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10"/>
          </p:nvPr>
        </p:nvSpPr>
        <p:spPr>
          <a:xfrm>
            <a:off x="3384547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7" name="Content Placeholder 3"/>
          <p:cNvSpPr>
            <a:spLocks noGrp="1"/>
          </p:cNvSpPr>
          <p:nvPr>
            <p:ph sz="half" idx="11"/>
          </p:nvPr>
        </p:nvSpPr>
        <p:spPr>
          <a:xfrm>
            <a:off x="6239563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8" name="Content Placeholder 3"/>
          <p:cNvSpPr>
            <a:spLocks noGrp="1"/>
          </p:cNvSpPr>
          <p:nvPr>
            <p:ph sz="half" idx="12"/>
          </p:nvPr>
        </p:nvSpPr>
        <p:spPr>
          <a:xfrm>
            <a:off x="9094579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75529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locit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4400" baseline="0"/>
            </a:lvl1pPr>
          </a:lstStyle>
          <a:p>
            <a:pPr algn="ctr"/>
            <a:r>
              <a:rPr lang="en-US" sz="3600" dirty="0" smtClean="0"/>
              <a:t>Velocity HGF</a:t>
            </a:r>
            <a:endParaRPr lang="he-IL" sz="3600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076075" y="868490"/>
            <a:ext cx="4004082" cy="47431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Velocity</a:t>
            </a:r>
            <a:endParaRPr lang="he-IL" sz="2400" b="1" dirty="0"/>
          </a:p>
        </p:txBody>
      </p:sp>
      <p:sp>
        <p:nvSpPr>
          <p:cNvPr id="18" name="Content Placeholder 2"/>
          <p:cNvSpPr>
            <a:spLocks noGrp="1"/>
          </p:cNvSpPr>
          <p:nvPr>
            <p:ph idx="26"/>
          </p:nvPr>
        </p:nvSpPr>
        <p:spPr>
          <a:xfrm>
            <a:off x="444796" y="1706331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27"/>
          </p:nvPr>
        </p:nvSpPr>
        <p:spPr>
          <a:xfrm>
            <a:off x="6530310" y="1700820"/>
            <a:ext cx="5223600" cy="400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47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3486150" y="619110"/>
            <a:ext cx="4923064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he-IL" sz="2000" dirty="0"/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3486150" y="619110"/>
            <a:ext cx="4463603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he-IL" sz="2400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3809923" y="706312"/>
            <a:ext cx="4585511" cy="293522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Velocity To MSD </a:t>
            </a:r>
            <a:r>
              <a:rPr lang="en-US" sz="2000" b="1" baseline="0" dirty="0" smtClean="0"/>
              <a:t>correlation sun</a:t>
            </a:r>
            <a:endParaRPr lang="he-IL" sz="2000" b="1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2"/>
          </p:nvPr>
        </p:nvSpPr>
        <p:spPr>
          <a:xfrm>
            <a:off x="529531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8" name="Content Placeholder 3"/>
          <p:cNvSpPr>
            <a:spLocks noGrp="1"/>
          </p:cNvSpPr>
          <p:nvPr>
            <p:ph sz="half" idx="10"/>
          </p:nvPr>
        </p:nvSpPr>
        <p:spPr>
          <a:xfrm>
            <a:off x="3384547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9" name="Content Placeholder 3"/>
          <p:cNvSpPr>
            <a:spLocks noGrp="1"/>
          </p:cNvSpPr>
          <p:nvPr>
            <p:ph sz="half" idx="11"/>
          </p:nvPr>
        </p:nvSpPr>
        <p:spPr>
          <a:xfrm>
            <a:off x="6239563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0" name="Content Placeholder 3"/>
          <p:cNvSpPr>
            <a:spLocks noGrp="1"/>
          </p:cNvSpPr>
          <p:nvPr>
            <p:ph sz="half" idx="12"/>
          </p:nvPr>
        </p:nvSpPr>
        <p:spPr>
          <a:xfrm>
            <a:off x="9094579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8394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3486150" y="619110"/>
            <a:ext cx="4923064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he-IL" sz="2000" dirty="0"/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3486150" y="619110"/>
            <a:ext cx="4463603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he-IL" sz="2400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3809923" y="706312"/>
            <a:ext cx="4585511" cy="293522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Velocity To MSD </a:t>
            </a:r>
            <a:r>
              <a:rPr lang="en-US" sz="2000" b="1" baseline="0" dirty="0" smtClean="0"/>
              <a:t>correlation time</a:t>
            </a:r>
            <a:endParaRPr lang="he-IL" sz="2000" b="1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2"/>
          </p:nvPr>
        </p:nvSpPr>
        <p:spPr>
          <a:xfrm>
            <a:off x="529531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8" name="Content Placeholder 3"/>
          <p:cNvSpPr>
            <a:spLocks noGrp="1"/>
          </p:cNvSpPr>
          <p:nvPr>
            <p:ph sz="half" idx="10"/>
          </p:nvPr>
        </p:nvSpPr>
        <p:spPr>
          <a:xfrm>
            <a:off x="3384547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9" name="Content Placeholder 3"/>
          <p:cNvSpPr>
            <a:spLocks noGrp="1"/>
          </p:cNvSpPr>
          <p:nvPr>
            <p:ph sz="half" idx="11"/>
          </p:nvPr>
        </p:nvSpPr>
        <p:spPr>
          <a:xfrm>
            <a:off x="6239563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0" name="Content Placeholder 3"/>
          <p:cNvSpPr>
            <a:spLocks noGrp="1"/>
          </p:cNvSpPr>
          <p:nvPr>
            <p:ph sz="half" idx="12"/>
          </p:nvPr>
        </p:nvSpPr>
        <p:spPr>
          <a:xfrm>
            <a:off x="9094579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20449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4494364" y="619110"/>
            <a:ext cx="3455389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2000" dirty="0" smtClean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486150" y="619110"/>
            <a:ext cx="4463603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he-IL" sz="2400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870877" y="851285"/>
            <a:ext cx="4463603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850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baseline="0" dirty="0" smtClean="0"/>
              <a:t>Velocity To Collectivity correlation graph</a:t>
            </a:r>
            <a:endParaRPr lang="he-IL" sz="2400" b="1" dirty="0" smtClean="0"/>
          </a:p>
          <a:p>
            <a:pPr algn="ctr"/>
            <a:endParaRPr lang="he-IL" sz="2400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26"/>
          </p:nvPr>
        </p:nvSpPr>
        <p:spPr>
          <a:xfrm>
            <a:off x="3490614" y="2040438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065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3809923" y="706312"/>
            <a:ext cx="4585511" cy="293522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Velocity To </a:t>
            </a:r>
            <a:r>
              <a:rPr lang="en-US" sz="2000" b="1" dirty="0" err="1" smtClean="0"/>
              <a:t>Sphericity</a:t>
            </a:r>
            <a:r>
              <a:rPr lang="en-US" sz="2000" b="1" dirty="0" smtClean="0"/>
              <a:t> </a:t>
            </a:r>
            <a:r>
              <a:rPr lang="en-US" sz="2000" b="1" baseline="0" dirty="0" smtClean="0"/>
              <a:t>correlation absolute</a:t>
            </a:r>
            <a:endParaRPr lang="he-IL" sz="2000" b="1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"/>
          </p:nvPr>
        </p:nvSpPr>
        <p:spPr>
          <a:xfrm>
            <a:off x="529531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10"/>
          </p:nvPr>
        </p:nvSpPr>
        <p:spPr>
          <a:xfrm>
            <a:off x="3384547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7" name="Content Placeholder 3"/>
          <p:cNvSpPr>
            <a:spLocks noGrp="1"/>
          </p:cNvSpPr>
          <p:nvPr>
            <p:ph sz="half" idx="11"/>
          </p:nvPr>
        </p:nvSpPr>
        <p:spPr>
          <a:xfrm>
            <a:off x="6239563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8" name="Content Placeholder 3"/>
          <p:cNvSpPr>
            <a:spLocks noGrp="1"/>
          </p:cNvSpPr>
          <p:nvPr>
            <p:ph sz="half" idx="12"/>
          </p:nvPr>
        </p:nvSpPr>
        <p:spPr>
          <a:xfrm>
            <a:off x="9094579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5276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3486150" y="619110"/>
            <a:ext cx="4923064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he-IL" sz="2000" dirty="0"/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3486150" y="619110"/>
            <a:ext cx="4463603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he-IL" sz="2400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3809923" y="706312"/>
            <a:ext cx="4585511" cy="293522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Velocity To </a:t>
            </a:r>
            <a:r>
              <a:rPr lang="en-US" sz="2000" b="1" dirty="0" err="1" smtClean="0"/>
              <a:t>Sphericity</a:t>
            </a:r>
            <a:r>
              <a:rPr lang="en-US" sz="2000" b="1" dirty="0" smtClean="0"/>
              <a:t> </a:t>
            </a:r>
            <a:r>
              <a:rPr lang="en-US" sz="2000" b="1" baseline="0" dirty="0" smtClean="0"/>
              <a:t>correlation sun</a:t>
            </a:r>
            <a:endParaRPr lang="he-IL" sz="2000" b="1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2"/>
          </p:nvPr>
        </p:nvSpPr>
        <p:spPr>
          <a:xfrm>
            <a:off x="529531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8" name="Content Placeholder 3"/>
          <p:cNvSpPr>
            <a:spLocks noGrp="1"/>
          </p:cNvSpPr>
          <p:nvPr>
            <p:ph sz="half" idx="10"/>
          </p:nvPr>
        </p:nvSpPr>
        <p:spPr>
          <a:xfrm>
            <a:off x="3384547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9" name="Content Placeholder 3"/>
          <p:cNvSpPr>
            <a:spLocks noGrp="1"/>
          </p:cNvSpPr>
          <p:nvPr>
            <p:ph sz="half" idx="11"/>
          </p:nvPr>
        </p:nvSpPr>
        <p:spPr>
          <a:xfrm>
            <a:off x="6239563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0" name="Content Placeholder 3"/>
          <p:cNvSpPr>
            <a:spLocks noGrp="1"/>
          </p:cNvSpPr>
          <p:nvPr>
            <p:ph sz="half" idx="12"/>
          </p:nvPr>
        </p:nvSpPr>
        <p:spPr>
          <a:xfrm>
            <a:off x="9094579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09963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3486150" y="619110"/>
            <a:ext cx="4923064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he-IL" sz="2000" dirty="0"/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3486150" y="619110"/>
            <a:ext cx="4463603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he-IL" sz="2400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3809923" y="706312"/>
            <a:ext cx="4585511" cy="293522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Velocity To </a:t>
            </a:r>
            <a:r>
              <a:rPr lang="en-US" sz="2000" b="1" dirty="0" err="1" smtClean="0"/>
              <a:t>Sphericity</a:t>
            </a:r>
            <a:r>
              <a:rPr lang="en-US" sz="2000" b="1" dirty="0" smtClean="0"/>
              <a:t> </a:t>
            </a:r>
            <a:r>
              <a:rPr lang="en-US" sz="2000" b="1" baseline="0" dirty="0" smtClean="0"/>
              <a:t>correlation time</a:t>
            </a:r>
            <a:endParaRPr lang="he-IL" sz="2000" b="1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2"/>
          </p:nvPr>
        </p:nvSpPr>
        <p:spPr>
          <a:xfrm>
            <a:off x="529531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8" name="Content Placeholder 3"/>
          <p:cNvSpPr>
            <a:spLocks noGrp="1"/>
          </p:cNvSpPr>
          <p:nvPr>
            <p:ph sz="half" idx="10"/>
          </p:nvPr>
        </p:nvSpPr>
        <p:spPr>
          <a:xfrm>
            <a:off x="3384547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9" name="Content Placeholder 3"/>
          <p:cNvSpPr>
            <a:spLocks noGrp="1"/>
          </p:cNvSpPr>
          <p:nvPr>
            <p:ph sz="half" idx="11"/>
          </p:nvPr>
        </p:nvSpPr>
        <p:spPr>
          <a:xfrm>
            <a:off x="6239563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0" name="Content Placeholder 3"/>
          <p:cNvSpPr>
            <a:spLocks noGrp="1"/>
          </p:cNvSpPr>
          <p:nvPr>
            <p:ph sz="half" idx="12"/>
          </p:nvPr>
        </p:nvSpPr>
        <p:spPr>
          <a:xfrm>
            <a:off x="9094579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11922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4494364" y="619110"/>
            <a:ext cx="3455389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2000" dirty="0" smtClean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486150" y="619110"/>
            <a:ext cx="4463603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he-IL" sz="2400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870877" y="806381"/>
            <a:ext cx="4463603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850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baseline="0" dirty="0" smtClean="0"/>
              <a:t>Velocity To </a:t>
            </a:r>
            <a:r>
              <a:rPr lang="en-US" sz="2400" b="1" baseline="0" dirty="0" err="1" smtClean="0"/>
              <a:t>Sphericity</a:t>
            </a:r>
            <a:r>
              <a:rPr lang="en-US" sz="2400" b="1" baseline="0" dirty="0" smtClean="0"/>
              <a:t> correlation graph</a:t>
            </a:r>
            <a:endParaRPr lang="he-IL" sz="2400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26"/>
          </p:nvPr>
        </p:nvSpPr>
        <p:spPr>
          <a:xfrm>
            <a:off x="3490614" y="2040438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0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uster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3641275" y="0"/>
            <a:ext cx="5416461" cy="442464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775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/>
              <a:t>Cluster</a:t>
            </a:r>
            <a:r>
              <a:rPr lang="en-US" sz="4000" baseline="0" dirty="0" smtClean="0"/>
              <a:t> Analysis</a:t>
            </a:r>
            <a:endParaRPr lang="he-IL" sz="40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310550"/>
            <a:ext cx="12192000" cy="6547449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17748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locity Vx Vy V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 userDrawn="1"/>
        </p:nvSpPr>
        <p:spPr>
          <a:xfrm>
            <a:off x="1524000" y="808636"/>
            <a:ext cx="9144000" cy="450701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/>
              <a:t>Velocity </a:t>
            </a:r>
            <a:r>
              <a:rPr lang="en-US" sz="2400" dirty="0" err="1" smtClean="0"/>
              <a:t>Vx</a:t>
            </a:r>
            <a:r>
              <a:rPr lang="en-US" sz="2400" dirty="0" smtClean="0"/>
              <a:t> </a:t>
            </a:r>
            <a:r>
              <a:rPr lang="en-US" sz="2400" dirty="0" err="1" smtClean="0"/>
              <a:t>Vy</a:t>
            </a:r>
            <a:endParaRPr lang="he-IL" sz="2400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3757519" y="115075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Vx</a:t>
            </a:r>
            <a:endParaRPr lang="en-US" b="1" dirty="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7679059" y="115075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Vy</a:t>
            </a:r>
            <a:endParaRPr lang="en-US" b="1" dirty="0"/>
          </a:p>
        </p:txBody>
      </p:sp>
      <p:sp>
        <p:nvSpPr>
          <p:cNvPr id="34" name="TextBox 33"/>
          <p:cNvSpPr txBox="1"/>
          <p:nvPr userDrawn="1"/>
        </p:nvSpPr>
        <p:spPr>
          <a:xfrm rot="16200000">
            <a:off x="781270" y="5234959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Bar Graphs</a:t>
            </a:r>
          </a:p>
        </p:txBody>
      </p:sp>
      <p:sp>
        <p:nvSpPr>
          <p:cNvPr id="35" name="TextBox 34"/>
          <p:cNvSpPr txBox="1"/>
          <p:nvPr userDrawn="1"/>
        </p:nvSpPr>
        <p:spPr>
          <a:xfrm rot="16200000">
            <a:off x="802228" y="2468311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Time</a:t>
            </a:r>
            <a:r>
              <a:rPr lang="en-US" sz="1600" b="1" baseline="0" dirty="0" smtClean="0"/>
              <a:t> Dependency Graphs</a:t>
            </a:r>
            <a:endParaRPr lang="en-US" sz="1600" b="1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6"/>
          </p:nvPr>
        </p:nvSpPr>
        <p:spPr>
          <a:xfrm>
            <a:off x="2662517" y="1629587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7"/>
          </p:nvPr>
        </p:nvSpPr>
        <p:spPr>
          <a:xfrm>
            <a:off x="6584057" y="1629587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29"/>
          </p:nvPr>
        </p:nvSpPr>
        <p:spPr>
          <a:xfrm>
            <a:off x="2641559" y="4396236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30"/>
          </p:nvPr>
        </p:nvSpPr>
        <p:spPr>
          <a:xfrm>
            <a:off x="6563099" y="4396236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4400" baseline="0"/>
            </a:lvl1pPr>
          </a:lstStyle>
          <a:p>
            <a:pPr algn="ctr"/>
            <a:r>
              <a:rPr lang="en-US" sz="3600" dirty="0" smtClean="0"/>
              <a:t>Velocity HGF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1283107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locity Vx Vy Absol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380877"/>
          </a:xfrm>
        </p:spPr>
        <p:txBody>
          <a:bodyPr/>
          <a:lstStyle>
            <a:lvl1pPr algn="ctr">
              <a:defRPr sz="4400" baseline="0"/>
            </a:lvl1pPr>
          </a:lstStyle>
          <a:p>
            <a:pPr algn="ctr"/>
            <a:r>
              <a:rPr lang="en-US" sz="3600" dirty="0" smtClean="0"/>
              <a:t>Velocity HGF</a:t>
            </a:r>
            <a:endParaRPr lang="he-IL" sz="3600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734547" y="796472"/>
            <a:ext cx="2606040" cy="228764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Velocity </a:t>
            </a:r>
            <a:r>
              <a:rPr lang="en-US" sz="2000" b="1" dirty="0" err="1" smtClean="0"/>
              <a:t>Vx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Vy</a:t>
            </a:r>
            <a:r>
              <a:rPr lang="en-US" sz="2000" b="1" dirty="0" smtClean="0"/>
              <a:t> Absolute</a:t>
            </a:r>
            <a:endParaRPr lang="he-IL" sz="2000" b="1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"/>
          </p:nvPr>
        </p:nvSpPr>
        <p:spPr>
          <a:xfrm>
            <a:off x="529531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10"/>
          </p:nvPr>
        </p:nvSpPr>
        <p:spPr>
          <a:xfrm>
            <a:off x="3384547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7" name="Content Placeholder 3"/>
          <p:cNvSpPr>
            <a:spLocks noGrp="1"/>
          </p:cNvSpPr>
          <p:nvPr>
            <p:ph sz="half" idx="11"/>
          </p:nvPr>
        </p:nvSpPr>
        <p:spPr>
          <a:xfrm>
            <a:off x="6239563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8" name="Content Placeholder 3"/>
          <p:cNvSpPr>
            <a:spLocks noGrp="1"/>
          </p:cNvSpPr>
          <p:nvPr>
            <p:ph sz="half" idx="12"/>
          </p:nvPr>
        </p:nvSpPr>
        <p:spPr>
          <a:xfrm>
            <a:off x="9094579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6964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locity Vx Vy S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4400" baseline="0"/>
            </a:lvl1pPr>
          </a:lstStyle>
          <a:p>
            <a:pPr algn="ctr"/>
            <a:r>
              <a:rPr lang="en-US" sz="3600" dirty="0" smtClean="0"/>
              <a:t>Velocity HGF</a:t>
            </a:r>
            <a:endParaRPr lang="he-IL" sz="3600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734547" y="796472"/>
            <a:ext cx="2606040" cy="228764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Velocity </a:t>
            </a:r>
            <a:r>
              <a:rPr lang="en-US" sz="2000" b="1" dirty="0" err="1" smtClean="0"/>
              <a:t>Vx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Vy</a:t>
            </a:r>
            <a:r>
              <a:rPr lang="en-US" sz="2000" b="1" dirty="0" smtClean="0"/>
              <a:t> sun</a:t>
            </a:r>
            <a:endParaRPr lang="he-IL" sz="2000" b="1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"/>
          </p:nvPr>
        </p:nvSpPr>
        <p:spPr>
          <a:xfrm>
            <a:off x="529531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10"/>
          </p:nvPr>
        </p:nvSpPr>
        <p:spPr>
          <a:xfrm>
            <a:off x="3384547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7" name="Content Placeholder 3"/>
          <p:cNvSpPr>
            <a:spLocks noGrp="1"/>
          </p:cNvSpPr>
          <p:nvPr>
            <p:ph sz="half" idx="11"/>
          </p:nvPr>
        </p:nvSpPr>
        <p:spPr>
          <a:xfrm>
            <a:off x="6239563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8" name="Content Placeholder 3"/>
          <p:cNvSpPr>
            <a:spLocks noGrp="1"/>
          </p:cNvSpPr>
          <p:nvPr>
            <p:ph sz="half" idx="12"/>
          </p:nvPr>
        </p:nvSpPr>
        <p:spPr>
          <a:xfrm>
            <a:off x="9094579" y="2034306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29027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B064D-D44D-4C8E-8D12-B95359EE1681}" type="datetimeFigureOut">
              <a:rPr lang="he-IL" smtClean="0"/>
              <a:t>ט"ז/ניסן/תשע"ו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F5878-74D6-4A36-B051-D388D3B0B6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103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34" r:id="rId2"/>
    <p:sldLayoutId id="2147483711" r:id="rId3"/>
    <p:sldLayoutId id="2147483712" r:id="rId4"/>
    <p:sldLayoutId id="2147483713" r:id="rId5"/>
    <p:sldLayoutId id="2147483715" r:id="rId6"/>
    <p:sldLayoutId id="2147483716" r:id="rId7"/>
    <p:sldLayoutId id="2147483751" r:id="rId8"/>
    <p:sldLayoutId id="2147483757" r:id="rId9"/>
    <p:sldLayoutId id="2147483760" r:id="rId10"/>
    <p:sldLayoutId id="2147483754" r:id="rId11"/>
    <p:sldLayoutId id="2147483765" r:id="rId12"/>
    <p:sldLayoutId id="2147483774" r:id="rId13"/>
    <p:sldLayoutId id="2147483775" r:id="rId14"/>
    <p:sldLayoutId id="2147483766" r:id="rId15"/>
    <p:sldLayoutId id="2147483773" r:id="rId16"/>
    <p:sldLayoutId id="2147483714" r:id="rId17"/>
    <p:sldLayoutId id="2147483764" r:id="rId18"/>
    <p:sldLayoutId id="2147483728" r:id="rId19"/>
    <p:sldLayoutId id="2147483770" r:id="rId20"/>
    <p:sldLayoutId id="2147483750" r:id="rId21"/>
    <p:sldLayoutId id="2147483717" r:id="rId22"/>
    <p:sldLayoutId id="2147483719" r:id="rId23"/>
    <p:sldLayoutId id="2147483720" r:id="rId24"/>
    <p:sldLayoutId id="2147483721" r:id="rId25"/>
    <p:sldLayoutId id="2147483722" r:id="rId26"/>
    <p:sldLayoutId id="2147483723" r:id="rId27"/>
    <p:sldLayoutId id="2147483724" r:id="rId28"/>
    <p:sldLayoutId id="2147483768" r:id="rId29"/>
    <p:sldLayoutId id="2147483769" r:id="rId30"/>
    <p:sldLayoutId id="2147483806" r:id="rId31"/>
    <p:sldLayoutId id="2147483763" r:id="rId32"/>
    <p:sldLayoutId id="2147483771" r:id="rId33"/>
    <p:sldLayoutId id="2147483772" r:id="rId34"/>
    <p:sldLayoutId id="2147483807" r:id="rId35"/>
    <p:sldLayoutId id="2147483727" r:id="rId36"/>
    <p:sldLayoutId id="2147483776" r:id="rId37"/>
    <p:sldLayoutId id="2147483777" r:id="rId38"/>
    <p:sldLayoutId id="2147483778" r:id="rId39"/>
    <p:sldLayoutId id="2147483779" r:id="rId40"/>
    <p:sldLayoutId id="2147483780" r:id="rId41"/>
    <p:sldLayoutId id="2147483781" r:id="rId42"/>
    <p:sldLayoutId id="2147483782" r:id="rId43"/>
    <p:sldLayoutId id="2147483783" r:id="rId44"/>
    <p:sldLayoutId id="2147483808" r:id="rId45"/>
    <p:sldLayoutId id="2147483784" r:id="rId46"/>
    <p:sldLayoutId id="2147483786" r:id="rId47"/>
    <p:sldLayoutId id="2147483787" r:id="rId48"/>
    <p:sldLayoutId id="2147483809" r:id="rId49"/>
    <p:sldLayoutId id="2147483789" r:id="rId50"/>
    <p:sldLayoutId id="2147483790" r:id="rId51"/>
    <p:sldLayoutId id="2147483791" r:id="rId52"/>
    <p:sldLayoutId id="2147483810" r:id="rId53"/>
    <p:sldLayoutId id="2147483793" r:id="rId54"/>
    <p:sldLayoutId id="2147483794" r:id="rId55"/>
    <p:sldLayoutId id="2147483795" r:id="rId56"/>
    <p:sldLayoutId id="2147483811" r:id="rId57"/>
    <p:sldLayoutId id="2147483797" r:id="rId58"/>
    <p:sldLayoutId id="2147483798" r:id="rId59"/>
    <p:sldLayoutId id="2147483799" r:id="rId60"/>
    <p:sldLayoutId id="2147483812" r:id="rId61"/>
    <p:sldLayoutId id="2147483801" r:id="rId62"/>
    <p:sldLayoutId id="2147483802" r:id="rId63"/>
    <p:sldLayoutId id="2147483803" r:id="rId64"/>
    <p:sldLayoutId id="2147483813" r:id="rId65"/>
    <p:sldLayoutId id="2147483805" r:id="rId66"/>
    <p:sldLayoutId id="2147483733" r:id="rId67"/>
  </p:sldLayoutIdLst>
  <p:timing>
    <p:tnLst>
      <p:par>
        <p:cTn id="1" dur="indefinite" restart="never" nodeType="tmRoot"/>
      </p:par>
    </p:tnLst>
  </p:timing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260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858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491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326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563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065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165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idx="29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idx="3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661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5" name="Content Placeholder 14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Content Placeholder 15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7" name="Content Placeholder 16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55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922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811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760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29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idx="3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593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66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270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622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24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idx="28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idx="29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708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846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769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idx="28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idx="3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idx="3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00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idx="29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idx="3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18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843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idx="29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idx="3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85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3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idx="3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idx="35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idx="3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idx="37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751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3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idx="3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idx="35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idx="3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idx="3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idx="38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idx="39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82091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98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660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622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5" name="Content Placeholder 14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Content Placeholder 15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7" name="Content Placeholder 16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974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508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375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947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88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430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5" name="Content Placeholder 14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Content Placeholder 15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7" name="Content Placeholder 16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62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5" name="Content Placeholder 14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Content Placeholder 15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7" name="Content Placeholder 16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771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585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464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3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15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01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539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585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0" name="Content Placeholder 19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1" name="Content Placeholder 20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2" name="Content Placeholder 21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665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898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590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866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065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527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654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480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818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638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56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773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582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602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176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562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736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idx="29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idx="3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607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5" name="Content Placeholder 14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Content Placeholder 15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7" name="Content Placeholder 16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712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463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master v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3A9CD4B-3810-4D27-AE95-A3C559584B7E}" vid="{01625067-4F60-461B-A2C2-AC59EBBF88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PPT10TreatmentTemplete v2</Template>
  <TotalTime>911</TotalTime>
  <Words>0</Words>
  <Application>Microsoft Office PowerPoint</Application>
  <PresentationFormat>Widescreen</PresentationFormat>
  <Paragraphs>0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Calibri</vt:lpstr>
      <vt:lpstr>Calibri Light</vt:lpstr>
      <vt:lpstr>Times New Roman</vt:lpstr>
      <vt:lpstr>slide master v1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207</cp:revision>
  <dcterms:created xsi:type="dcterms:W3CDTF">2015-09-06T10:33:33Z</dcterms:created>
  <dcterms:modified xsi:type="dcterms:W3CDTF">2016-04-24T13:21:48Z</dcterms:modified>
</cp:coreProperties>
</file>