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60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134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4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8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496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1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4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280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19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84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1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74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4F3E-2595-4234-ABE6-8025C5048632}" type="datetimeFigureOut">
              <a:rPr lang="he-IL" smtClean="0"/>
              <a:t>י"א/אדר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5A95-153F-4CCB-9A4F-8E53E76000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547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26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2016-03-21T06:55:00Z</dcterms:created>
  <dcterms:modified xsi:type="dcterms:W3CDTF">2016-03-21T06:55:13Z</dcterms:modified>
</cp:coreProperties>
</file>