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d0a670b726f476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178FC-FA55-4244-AE23-6DFF64C419C4}" v="38" dt="2019-12-22T10:59:0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E3AA618-E429-46DE-B5EB-A7A8C07F9C7C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FE668D8-306B-4E2A-89B8-754274A570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422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9EA7-5B85-41C1-A57B-5AAA1764E1F7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EFBC-DE6B-4105-AB5D-29EB5F594867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B89-D470-4810-B1CC-A172B7903161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51C9-358E-4A6E-A77D-596B9E4A78AB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584B-8444-4C1C-8908-C52953753688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E8FE-6EA9-4637-8E34-4A982282E928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BF0F-245F-426F-B20A-BE3352A7A3F6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42A1-C163-4AFE-B0BF-7BCE3EB3C4BC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8C6-3371-4EFF-B36C-751E7D0A4F24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648B-B207-4F0A-B681-2E075482235E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F82A-4773-4422-B145-8B3E7DA2D2D1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88E2-B480-4802-9E59-5499CE4E1A2D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F2AC-21B0-41DD-8949-E2F62FD37FC3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BECB-ED39-455F-80D5-0C7AD99AF829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1F4C-8763-4E01-AE04-B2434156FD29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AFAB-6B52-49A7-985F-158AF76BD541}" type="datetime1">
              <a:rPr lang="en-US" smtClean="0"/>
              <a:t>1/7/2020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BDEA-CF5E-45E4-95DE-094CB510BBD1}" type="datetime1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sldNum="0" hdr="0" ftr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‪bug icon‬‏">
            <a:extLst>
              <a:ext uri="{FF2B5EF4-FFF2-40B4-BE49-F238E27FC236}">
                <a16:creationId xmlns:a16="http://schemas.microsoft.com/office/drawing/2014/main" id="{4E14C277-11B7-4362-92AD-6699C55B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1536" b="9767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54B02-192C-485A-8A2B-EB49E35F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3343576" cy="2369093"/>
          </a:xfrm>
        </p:spPr>
        <p:txBody>
          <a:bodyPr>
            <a:normAutofit/>
          </a:bodyPr>
          <a:lstStyle/>
          <a:p>
            <a:r>
              <a:rPr lang="en-US" sz="4800" dirty="0"/>
              <a:t>O-Virus</a:t>
            </a:r>
            <a:endParaRPr lang="he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A05FC-C226-4937-AA4D-8D422479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 dirty="0"/>
              <a:t>Owners: Tom Toledo ,</a:t>
            </a:r>
            <a:r>
              <a:rPr lang="en-US" sz="1600" dirty="0" err="1"/>
              <a:t>Ohad</a:t>
            </a:r>
            <a:r>
              <a:rPr lang="en-US" sz="1600" dirty="0"/>
              <a:t> </a:t>
            </a:r>
            <a:r>
              <a:rPr lang="en-US" sz="1600" dirty="0" err="1"/>
              <a:t>Eliyahou</a:t>
            </a:r>
            <a:r>
              <a:rPr lang="en-US" sz="1600" dirty="0"/>
              <a:t> </a:t>
            </a:r>
            <a:endParaRPr lang="he-IL" sz="1600" dirty="0"/>
          </a:p>
          <a:p>
            <a:endParaRPr lang="he-IL" sz="16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EB7B-7884-4F52-959E-8D22209D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6724" y="6342077"/>
            <a:ext cx="1562101" cy="515923"/>
          </a:xfrm>
        </p:spPr>
        <p:txBody>
          <a:bodyPr/>
          <a:lstStyle/>
          <a:p>
            <a:fld id="{CC57D858-D2F3-4B9A-B493-4EF4E5A5D71D}" type="datetime1">
              <a:rPr lang="en-US" sz="1800" smtClean="0"/>
              <a:t>1/7/2020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4B02-192C-485A-8A2B-EB49E35F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2701"/>
            <a:ext cx="12188827" cy="105099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General description</a:t>
            </a:r>
            <a:endParaRPr lang="he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A05FC-C226-4937-AA4D-8D422479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6" y="6292595"/>
            <a:ext cx="10966808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Owners: Tom Toledo ,</a:t>
            </a:r>
            <a:r>
              <a:rPr lang="en-US" dirty="0" err="1"/>
              <a:t>Ohad</a:t>
            </a:r>
            <a:r>
              <a:rPr lang="en-US" dirty="0"/>
              <a:t> </a:t>
            </a:r>
            <a:r>
              <a:rPr lang="en-US" dirty="0" err="1"/>
              <a:t>Eliyahou</a:t>
            </a:r>
            <a:r>
              <a:rPr lang="en-US" dirty="0"/>
              <a:t> </a:t>
            </a:r>
            <a:endParaRPr lang="he-IL" dirty="0"/>
          </a:p>
          <a:p>
            <a:pPr algn="l"/>
            <a:endParaRPr lang="he-IL" dirty="0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תוצאת תמונה עבור ‪bug icon‬‏">
            <a:extLst>
              <a:ext uri="{FF2B5EF4-FFF2-40B4-BE49-F238E27FC236}">
                <a16:creationId xmlns:a16="http://schemas.microsoft.com/office/drawing/2014/main" id="{4E14C277-11B7-4362-92AD-6699C55B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1536" b="9767"/>
          <a:stretch/>
        </p:blipFill>
        <p:spPr bwMode="auto">
          <a:xfrm>
            <a:off x="0" y="5727191"/>
            <a:ext cx="1306286" cy="11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1C749-3409-49FB-B576-99653BBC9357}"/>
              </a:ext>
            </a:extLst>
          </p:cNvPr>
          <p:cNvSpPr txBox="1"/>
          <p:nvPr/>
        </p:nvSpPr>
        <p:spPr>
          <a:xfrm>
            <a:off x="1367406" y="1174459"/>
            <a:ext cx="746620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O-Virus Security tool for detecting infected files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system use a collaborative repository of over 70 anti virus scanners, that are updated frequently.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tool directed to the average computer user, that offer a simple and friendly interface.</a:t>
            </a:r>
            <a:endParaRPr lang="he-IL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50FCD6-FBB0-45D2-B0EE-0BD6EC0C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0739" y="6292596"/>
            <a:ext cx="1778088" cy="552704"/>
          </a:xfrm>
        </p:spPr>
        <p:txBody>
          <a:bodyPr/>
          <a:lstStyle/>
          <a:p>
            <a:fld id="{924B8001-2346-43ED-ACD1-B588E6EDA576}" type="datetime1">
              <a:rPr lang="en-US" sz="1800" b="1" smtClean="0"/>
              <a:pPr/>
              <a:t>1/7/2020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279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4B02-192C-485A-8A2B-EB49E35F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2701"/>
            <a:ext cx="12188827" cy="105099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Targets</a:t>
            </a:r>
            <a:endParaRPr lang="he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A05FC-C226-4937-AA4D-8D422479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6" y="6292595"/>
            <a:ext cx="10966808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Owners: Tom Toledo ,</a:t>
            </a:r>
            <a:r>
              <a:rPr lang="en-US" dirty="0" err="1"/>
              <a:t>Ohad</a:t>
            </a:r>
            <a:r>
              <a:rPr lang="en-US" dirty="0"/>
              <a:t> </a:t>
            </a:r>
            <a:r>
              <a:rPr lang="en-US" dirty="0" err="1"/>
              <a:t>Eliyahou</a:t>
            </a:r>
            <a:r>
              <a:rPr lang="en-US" dirty="0"/>
              <a:t> </a:t>
            </a:r>
            <a:endParaRPr lang="he-IL" dirty="0"/>
          </a:p>
          <a:p>
            <a:pPr algn="l"/>
            <a:endParaRPr lang="he-IL" dirty="0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תוצאת תמונה עבור ‪bug icon‬‏">
            <a:extLst>
              <a:ext uri="{FF2B5EF4-FFF2-40B4-BE49-F238E27FC236}">
                <a16:creationId xmlns:a16="http://schemas.microsoft.com/office/drawing/2014/main" id="{4E14C277-11B7-4362-92AD-6699C55B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1536" b="9767"/>
          <a:stretch/>
        </p:blipFill>
        <p:spPr bwMode="auto">
          <a:xfrm>
            <a:off x="0" y="5727191"/>
            <a:ext cx="1306286" cy="11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1C749-3409-49FB-B576-99653BBC9357}"/>
              </a:ext>
            </a:extLst>
          </p:cNvPr>
          <p:cNvSpPr txBox="1"/>
          <p:nvPr/>
        </p:nvSpPr>
        <p:spPr>
          <a:xfrm>
            <a:off x="1367406" y="1174459"/>
            <a:ext cx="7466201" cy="29393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Up to date tool for detecting malwares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Make the tool accessible to the average user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Detecting number of files at the same action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he-IL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50FCD6-FBB0-45D2-B0EE-0BD6EC0C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0739" y="6292596"/>
            <a:ext cx="1778088" cy="552704"/>
          </a:xfrm>
        </p:spPr>
        <p:txBody>
          <a:bodyPr/>
          <a:lstStyle/>
          <a:p>
            <a:fld id="{924B8001-2346-43ED-ACD1-B588E6EDA576}" type="datetime1">
              <a:rPr lang="en-US" sz="1800" b="1" smtClean="0"/>
              <a:pPr/>
              <a:t>1/7/2020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090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4B02-192C-485A-8A2B-EB49E35F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2701"/>
            <a:ext cx="12188827" cy="105099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Development environment</a:t>
            </a:r>
            <a:endParaRPr lang="he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A05FC-C226-4937-AA4D-8D422479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6" y="6292595"/>
            <a:ext cx="10966808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Owners: Tom Toledo ,</a:t>
            </a:r>
            <a:r>
              <a:rPr lang="en-US" dirty="0" err="1"/>
              <a:t>Ohad</a:t>
            </a:r>
            <a:r>
              <a:rPr lang="en-US" dirty="0"/>
              <a:t> </a:t>
            </a:r>
            <a:r>
              <a:rPr lang="en-US" dirty="0" err="1"/>
              <a:t>Eliyahou</a:t>
            </a:r>
            <a:r>
              <a:rPr lang="en-US" dirty="0"/>
              <a:t> </a:t>
            </a:r>
            <a:endParaRPr lang="he-IL" dirty="0"/>
          </a:p>
          <a:p>
            <a:pPr algn="l"/>
            <a:endParaRPr lang="he-IL" dirty="0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תוצאת תמונה עבור ‪bug icon‬‏">
            <a:extLst>
              <a:ext uri="{FF2B5EF4-FFF2-40B4-BE49-F238E27FC236}">
                <a16:creationId xmlns:a16="http://schemas.microsoft.com/office/drawing/2014/main" id="{4E14C277-11B7-4362-92AD-6699C55B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1536" b="9767"/>
          <a:stretch/>
        </p:blipFill>
        <p:spPr bwMode="auto">
          <a:xfrm>
            <a:off x="0" y="5727191"/>
            <a:ext cx="1306286" cy="11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1C749-3409-49FB-B576-99653BBC9357}"/>
              </a:ext>
            </a:extLst>
          </p:cNvPr>
          <p:cNvSpPr txBox="1"/>
          <p:nvPr/>
        </p:nvSpPr>
        <p:spPr>
          <a:xfrm>
            <a:off x="1367406" y="1174459"/>
            <a:ext cx="7466201" cy="14620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toll will be implemented in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Will be adjusted for Linux users</a:t>
            </a:r>
            <a:endParaRPr lang="he-IL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50FCD6-FBB0-45D2-B0EE-0BD6EC0C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0739" y="6292596"/>
            <a:ext cx="1778088" cy="552704"/>
          </a:xfrm>
        </p:spPr>
        <p:txBody>
          <a:bodyPr/>
          <a:lstStyle/>
          <a:p>
            <a:fld id="{924B8001-2346-43ED-ACD1-B588E6EDA576}" type="datetime1">
              <a:rPr lang="en-US" sz="1800" b="1" smtClean="0"/>
              <a:pPr/>
              <a:t>1/7/2020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176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4B02-192C-485A-8A2B-EB49E35F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2701"/>
            <a:ext cx="12188827" cy="105099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Milestone and schedule </a:t>
            </a:r>
            <a:endParaRPr lang="he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A05FC-C226-4937-AA4D-8D422479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6" y="6292595"/>
            <a:ext cx="10966808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Owners: Tom Toledo ,</a:t>
            </a:r>
            <a:r>
              <a:rPr lang="en-US" dirty="0" err="1"/>
              <a:t>Ohad</a:t>
            </a:r>
            <a:r>
              <a:rPr lang="en-US" dirty="0"/>
              <a:t> </a:t>
            </a:r>
            <a:r>
              <a:rPr lang="en-US" dirty="0" err="1"/>
              <a:t>Eliyahou</a:t>
            </a:r>
            <a:r>
              <a:rPr lang="en-US" dirty="0"/>
              <a:t> </a:t>
            </a:r>
            <a:endParaRPr lang="he-IL" dirty="0"/>
          </a:p>
          <a:p>
            <a:pPr algn="l"/>
            <a:endParaRPr lang="he-IL" dirty="0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תוצאת תמונה עבור ‪bug icon‬‏">
            <a:extLst>
              <a:ext uri="{FF2B5EF4-FFF2-40B4-BE49-F238E27FC236}">
                <a16:creationId xmlns:a16="http://schemas.microsoft.com/office/drawing/2014/main" id="{4E14C277-11B7-4362-92AD-6699C55B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1536" b="9767"/>
          <a:stretch/>
        </p:blipFill>
        <p:spPr bwMode="auto">
          <a:xfrm>
            <a:off x="0" y="5727191"/>
            <a:ext cx="1306286" cy="11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50FCD6-FBB0-45D2-B0EE-0BD6EC0C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0739" y="6292596"/>
            <a:ext cx="1778088" cy="552704"/>
          </a:xfrm>
        </p:spPr>
        <p:txBody>
          <a:bodyPr/>
          <a:lstStyle/>
          <a:p>
            <a:fld id="{924B8001-2346-43ED-ACD1-B588E6EDA576}" type="datetime1">
              <a:rPr lang="en-US" sz="1800" b="1" smtClean="0"/>
              <a:pPr/>
              <a:t>1/7/2020</a:t>
            </a:fld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C0306-C9D3-48F8-BB1C-1FB7ABF48A9F}"/>
              </a:ext>
            </a:extLst>
          </p:cNvPr>
          <p:cNvSpPr txBox="1"/>
          <p:nvPr/>
        </p:nvSpPr>
        <p:spPr>
          <a:xfrm>
            <a:off x="1367406" y="1174459"/>
            <a:ext cx="7466201" cy="51141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October: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Choosing a general idea for a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November: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Creating a module of the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December: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Explore the next subjects: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http (get and request)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GUI for windows users.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 the backend side of the program.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 the frontend (GUI) side.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Combined the two parts and testing.  </a:t>
            </a:r>
          </a:p>
        </p:txBody>
      </p:sp>
    </p:spTree>
    <p:extLst>
      <p:ext uri="{BB962C8B-B14F-4D97-AF65-F5344CB8AC3E}">
        <p14:creationId xmlns:p14="http://schemas.microsoft.com/office/powerpoint/2010/main" val="403391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4B02-192C-485A-8A2B-EB49E35F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2701"/>
            <a:ext cx="12188827" cy="105099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Challenges and difficulty </a:t>
            </a:r>
            <a:endParaRPr lang="he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A05FC-C226-4937-AA4D-8D422479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6" y="6292595"/>
            <a:ext cx="10966808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Owners: Tom Toledo ,</a:t>
            </a:r>
            <a:r>
              <a:rPr lang="en-US" dirty="0" err="1"/>
              <a:t>Ohad</a:t>
            </a:r>
            <a:r>
              <a:rPr lang="en-US" dirty="0"/>
              <a:t> </a:t>
            </a:r>
            <a:r>
              <a:rPr lang="en-US" dirty="0" err="1"/>
              <a:t>Eliyahou</a:t>
            </a:r>
            <a:r>
              <a:rPr lang="en-US" dirty="0"/>
              <a:t> </a:t>
            </a:r>
            <a:endParaRPr lang="he-IL" dirty="0"/>
          </a:p>
          <a:p>
            <a:pPr algn="l"/>
            <a:endParaRPr lang="he-IL" dirty="0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תוצאת תמונה עבור ‪bug icon‬‏">
            <a:extLst>
              <a:ext uri="{FF2B5EF4-FFF2-40B4-BE49-F238E27FC236}">
                <a16:creationId xmlns:a16="http://schemas.microsoft.com/office/drawing/2014/main" id="{4E14C277-11B7-4362-92AD-6699C55B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1536" b="9767"/>
          <a:stretch/>
        </p:blipFill>
        <p:spPr bwMode="auto">
          <a:xfrm>
            <a:off x="0" y="5727191"/>
            <a:ext cx="1306286" cy="11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50FCD6-FBB0-45D2-B0EE-0BD6EC0C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0739" y="6292596"/>
            <a:ext cx="1778088" cy="552704"/>
          </a:xfrm>
        </p:spPr>
        <p:txBody>
          <a:bodyPr/>
          <a:lstStyle/>
          <a:p>
            <a:fld id="{924B8001-2346-43ED-ACD1-B588E6EDA576}" type="datetime1">
              <a:rPr lang="en-US" sz="1800" b="1" smtClean="0"/>
              <a:pPr/>
              <a:t>1/7/2020</a:t>
            </a:fld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C0306-C9D3-48F8-BB1C-1FB7ABF48A9F}"/>
              </a:ext>
            </a:extLst>
          </p:cNvPr>
          <p:cNvSpPr txBox="1"/>
          <p:nvPr/>
        </p:nvSpPr>
        <p:spPr>
          <a:xfrm>
            <a:off x="1367406" y="1174459"/>
            <a:ext cx="7466201" cy="43062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 with different develop language and new environments that not familiar for us (http, GUI etc.)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 the interface so that it will be easy to use for the average user.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Adjust the toll to Linux users.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5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4B02-192C-485A-8A2B-EB49E35F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2701"/>
            <a:ext cx="12188827" cy="105099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Strength </a:t>
            </a:r>
            <a:endParaRPr lang="he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A05FC-C226-4937-AA4D-8D422479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6" y="6292595"/>
            <a:ext cx="10966808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Owners: Tom Toledo ,</a:t>
            </a:r>
            <a:r>
              <a:rPr lang="en-US" dirty="0" err="1"/>
              <a:t>Ohad</a:t>
            </a:r>
            <a:r>
              <a:rPr lang="en-US" dirty="0"/>
              <a:t> </a:t>
            </a:r>
            <a:r>
              <a:rPr lang="en-US" dirty="0" err="1"/>
              <a:t>Eliyahou</a:t>
            </a:r>
            <a:r>
              <a:rPr lang="en-US" dirty="0"/>
              <a:t> </a:t>
            </a:r>
            <a:endParaRPr lang="he-IL" dirty="0"/>
          </a:p>
          <a:p>
            <a:pPr algn="l"/>
            <a:endParaRPr lang="he-IL" dirty="0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תוצאת תמונה עבור ‪bug icon‬‏">
            <a:extLst>
              <a:ext uri="{FF2B5EF4-FFF2-40B4-BE49-F238E27FC236}">
                <a16:creationId xmlns:a16="http://schemas.microsoft.com/office/drawing/2014/main" id="{4E14C277-11B7-4362-92AD-6699C55B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1536" b="9767"/>
          <a:stretch/>
        </p:blipFill>
        <p:spPr bwMode="auto">
          <a:xfrm>
            <a:off x="0" y="5727191"/>
            <a:ext cx="1306286" cy="11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50FCD6-FBB0-45D2-B0EE-0BD6EC0C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0739" y="6292596"/>
            <a:ext cx="1778088" cy="552704"/>
          </a:xfrm>
        </p:spPr>
        <p:txBody>
          <a:bodyPr/>
          <a:lstStyle/>
          <a:p>
            <a:fld id="{924B8001-2346-43ED-ACD1-B588E6EDA576}" type="datetime1">
              <a:rPr lang="en-US" sz="1800" b="1" smtClean="0"/>
              <a:pPr/>
              <a:t>1/7/2020</a:t>
            </a:fld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C0306-C9D3-48F8-BB1C-1FB7ABF48A9F}"/>
              </a:ext>
            </a:extLst>
          </p:cNvPr>
          <p:cNvSpPr txBox="1"/>
          <p:nvPr/>
        </p:nvSpPr>
        <p:spPr>
          <a:xfrm>
            <a:off x="1367406" y="1174459"/>
            <a:ext cx="7466201" cy="18440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Based on a large pool of antivirus scanners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Handling of a basic security need with up to date tool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Strong abilities in python programing</a:t>
            </a:r>
          </a:p>
        </p:txBody>
      </p:sp>
    </p:spTree>
    <p:extLst>
      <p:ext uri="{BB962C8B-B14F-4D97-AF65-F5344CB8AC3E}">
        <p14:creationId xmlns:p14="http://schemas.microsoft.com/office/powerpoint/2010/main" val="382940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4B02-192C-485A-8A2B-EB49E35F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2701"/>
            <a:ext cx="12188827" cy="105099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Sketch </a:t>
            </a:r>
            <a:endParaRPr lang="he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A05FC-C226-4937-AA4D-8D422479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6" y="6292595"/>
            <a:ext cx="10966808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Owners: Tom Toledo ,</a:t>
            </a:r>
            <a:r>
              <a:rPr lang="en-US" dirty="0" err="1"/>
              <a:t>Ohad</a:t>
            </a:r>
            <a:r>
              <a:rPr lang="en-US" dirty="0"/>
              <a:t> </a:t>
            </a:r>
            <a:r>
              <a:rPr lang="en-US" dirty="0" err="1"/>
              <a:t>Eliyahou</a:t>
            </a:r>
            <a:r>
              <a:rPr lang="en-US" dirty="0"/>
              <a:t> </a:t>
            </a:r>
            <a:endParaRPr lang="he-IL" dirty="0"/>
          </a:p>
          <a:p>
            <a:pPr algn="l"/>
            <a:endParaRPr lang="he-IL" dirty="0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תוצאת תמונה עבור ‪bug icon‬‏">
            <a:extLst>
              <a:ext uri="{FF2B5EF4-FFF2-40B4-BE49-F238E27FC236}">
                <a16:creationId xmlns:a16="http://schemas.microsoft.com/office/drawing/2014/main" id="{4E14C277-11B7-4362-92AD-6699C55B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1536" b="9767"/>
          <a:stretch/>
        </p:blipFill>
        <p:spPr bwMode="auto">
          <a:xfrm>
            <a:off x="0" y="5727191"/>
            <a:ext cx="1306286" cy="11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50FCD6-FBB0-45D2-B0EE-0BD6EC0C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0739" y="6292596"/>
            <a:ext cx="1778088" cy="552704"/>
          </a:xfrm>
        </p:spPr>
        <p:txBody>
          <a:bodyPr/>
          <a:lstStyle/>
          <a:p>
            <a:fld id="{924B8001-2346-43ED-ACD1-B588E6EDA576}" type="datetime1">
              <a:rPr lang="en-US" sz="1800" b="1" smtClean="0"/>
              <a:pPr/>
              <a:t>1/7/2020</a:t>
            </a:fld>
            <a:endParaRPr lang="en-US" b="1" dirty="0"/>
          </a:p>
        </p:txBody>
      </p:sp>
      <p:pic>
        <p:nvPicPr>
          <p:cNvPr id="2052" name="Picture 4" descr="תוצאת תמונה עבור ‪screen icon‬‏">
            <a:extLst>
              <a:ext uri="{FF2B5EF4-FFF2-40B4-BE49-F238E27FC236}">
                <a16:creationId xmlns:a16="http://schemas.microsoft.com/office/drawing/2014/main" id="{6ADE6D61-CFB7-436D-B76F-B181F171D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1" y="973254"/>
            <a:ext cx="6920918" cy="47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01824C-FA2B-4908-8855-46981C8617A5}"/>
              </a:ext>
            </a:extLst>
          </p:cNvPr>
          <p:cNvSpPr/>
          <p:nvPr/>
        </p:nvSpPr>
        <p:spPr>
          <a:xfrm>
            <a:off x="3187817" y="2399251"/>
            <a:ext cx="3263317" cy="1543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5B137-7BB6-4652-8E8C-EBE44045FF96}"/>
              </a:ext>
            </a:extLst>
          </p:cNvPr>
          <p:cNvSpPr/>
          <p:nvPr/>
        </p:nvSpPr>
        <p:spPr>
          <a:xfrm>
            <a:off x="6823745" y="3546443"/>
            <a:ext cx="999689" cy="3963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Active log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2566-3E84-4DFD-8EA1-634F002CC443}"/>
              </a:ext>
            </a:extLst>
          </p:cNvPr>
          <p:cNvSpPr/>
          <p:nvPr/>
        </p:nvSpPr>
        <p:spPr>
          <a:xfrm>
            <a:off x="6823744" y="2399251"/>
            <a:ext cx="999689" cy="3963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choose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94D138-4546-49E6-9216-6E76EA819A32}"/>
              </a:ext>
            </a:extLst>
          </p:cNvPr>
          <p:cNvSpPr/>
          <p:nvPr/>
        </p:nvSpPr>
        <p:spPr>
          <a:xfrm>
            <a:off x="6823744" y="2953839"/>
            <a:ext cx="999689" cy="3963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scan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DCD7E4-B69F-411F-BD65-63DCDA4588A9}"/>
              </a:ext>
            </a:extLst>
          </p:cNvPr>
          <p:cNvCxnSpPr>
            <a:cxnSpLocks/>
          </p:cNvCxnSpPr>
          <p:nvPr/>
        </p:nvCxnSpPr>
        <p:spPr>
          <a:xfrm>
            <a:off x="3187817" y="2734811"/>
            <a:ext cx="326331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7C77EB-A309-4396-A797-E7E0CB7699C2}"/>
              </a:ext>
            </a:extLst>
          </p:cNvPr>
          <p:cNvCxnSpPr>
            <a:cxnSpLocks/>
          </p:cNvCxnSpPr>
          <p:nvPr/>
        </p:nvCxnSpPr>
        <p:spPr>
          <a:xfrm flipV="1">
            <a:off x="5647189" y="2399251"/>
            <a:ext cx="0" cy="15435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52FE3A-5C88-405A-9843-AD39B179ACFB}"/>
              </a:ext>
            </a:extLst>
          </p:cNvPr>
          <p:cNvSpPr txBox="1"/>
          <p:nvPr/>
        </p:nvSpPr>
        <p:spPr>
          <a:xfrm>
            <a:off x="5647189" y="2399251"/>
            <a:ext cx="8039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status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83C90-CD37-48CE-8262-4BEBDA24CDD7}"/>
              </a:ext>
            </a:extLst>
          </p:cNvPr>
          <p:cNvSpPr txBox="1"/>
          <p:nvPr/>
        </p:nvSpPr>
        <p:spPr>
          <a:xfrm>
            <a:off x="3187816" y="2399250"/>
            <a:ext cx="24593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File name</a:t>
            </a:r>
            <a:endParaRPr lang="he-IL" dirty="0"/>
          </a:p>
        </p:txBody>
      </p:sp>
      <p:pic>
        <p:nvPicPr>
          <p:cNvPr id="22" name="Picture 2" descr="תוצאת תמונה עבור ‪bug icon‬‏">
            <a:extLst>
              <a:ext uri="{FF2B5EF4-FFF2-40B4-BE49-F238E27FC236}">
                <a16:creationId xmlns:a16="http://schemas.microsoft.com/office/drawing/2014/main" id="{9EEA963F-8E3B-462F-BF6B-4F712C3D6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1536" b="9767"/>
          <a:stretch/>
        </p:blipFill>
        <p:spPr bwMode="auto">
          <a:xfrm>
            <a:off x="2972498" y="1505673"/>
            <a:ext cx="512844" cy="44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1013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293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O-Virus</vt:lpstr>
      <vt:lpstr>General description</vt:lpstr>
      <vt:lpstr>Targets</vt:lpstr>
      <vt:lpstr>Development environment</vt:lpstr>
      <vt:lpstr>Milestone and schedule </vt:lpstr>
      <vt:lpstr>Challenges and difficulty </vt:lpstr>
      <vt:lpstr>Strength </vt:lpstr>
      <vt:lpstr>Sketch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plan</dc:title>
  <dc:creator>ohadelyahu</dc:creator>
  <cp:lastModifiedBy>Tom</cp:lastModifiedBy>
  <cp:revision>12</cp:revision>
  <dcterms:created xsi:type="dcterms:W3CDTF">2019-12-22T09:58:35Z</dcterms:created>
  <dcterms:modified xsi:type="dcterms:W3CDTF">2020-01-07T17:26:24Z</dcterms:modified>
</cp:coreProperties>
</file>