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sldIdLst>
    <p:sldId id="256" r:id="rId2"/>
    <p:sldId id="257" r:id="rId3"/>
    <p:sldId id="258" r:id="rId4"/>
    <p:sldId id="265" r:id="rId5"/>
    <p:sldId id="264" r:id="rId6"/>
    <p:sldId id="268" r:id="rId7"/>
    <p:sldId id="274" r:id="rId8"/>
    <p:sldId id="269" r:id="rId9"/>
    <p:sldId id="271" r:id="rId10"/>
    <p:sldId id="272" r:id="rId11"/>
    <p:sldId id="273" r:id="rId12"/>
    <p:sldId id="277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565"/>
  </p:normalViewPr>
  <p:slideViewPr>
    <p:cSldViewPr snapToGrid="0" snapToObjects="1">
      <p:cViewPr>
        <p:scale>
          <a:sx n="81" d="100"/>
          <a:sy n="81" d="100"/>
        </p:scale>
        <p:origin x="96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2A312-E46C-724A-8932-9D9898623465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145D1B-F3CE-EB4D-8FEA-63182E0553AD}">
      <dgm:prSet phldrT="[Text]"/>
      <dgm:spPr/>
      <dgm:t>
        <a:bodyPr/>
        <a:lstStyle/>
        <a:p>
          <a:r>
            <a:rPr lang="en-US" dirty="0" smtClean="0"/>
            <a:t>Species</a:t>
          </a:r>
          <a:endParaRPr lang="en-US" dirty="0"/>
        </a:p>
      </dgm:t>
    </dgm:pt>
    <dgm:pt modelId="{E3FD616A-07B3-1549-ACED-6664EF077D86}" type="parTrans" cxnId="{7C6161A6-0193-114F-887A-91D0B6956B9F}">
      <dgm:prSet/>
      <dgm:spPr/>
      <dgm:t>
        <a:bodyPr/>
        <a:lstStyle/>
        <a:p>
          <a:endParaRPr lang="en-US"/>
        </a:p>
      </dgm:t>
    </dgm:pt>
    <dgm:pt modelId="{B8674131-895E-2E43-8880-3A2B99CDC0AA}" type="sibTrans" cxnId="{7C6161A6-0193-114F-887A-91D0B6956B9F}">
      <dgm:prSet/>
      <dgm:spPr/>
      <dgm:t>
        <a:bodyPr/>
        <a:lstStyle/>
        <a:p>
          <a:endParaRPr lang="en-US"/>
        </a:p>
      </dgm:t>
    </dgm:pt>
    <dgm:pt modelId="{89FADAAC-6F9D-5048-A772-297CDE0F386C}">
      <dgm:prSet phldrT="[Text]"/>
      <dgm:spPr/>
      <dgm:t>
        <a:bodyPr/>
        <a:lstStyle/>
        <a:p>
          <a:r>
            <a:rPr lang="en-US" dirty="0" smtClean="0"/>
            <a:t>Identity</a:t>
          </a:r>
        </a:p>
        <a:p>
          <a:r>
            <a:rPr lang="en-US" dirty="0" smtClean="0"/>
            <a:t>+</a:t>
          </a:r>
        </a:p>
        <a:p>
          <a:r>
            <a:rPr lang="en-US" dirty="0" smtClean="0"/>
            <a:t>Coverage</a:t>
          </a:r>
          <a:endParaRPr lang="en-US" dirty="0"/>
        </a:p>
      </dgm:t>
    </dgm:pt>
    <dgm:pt modelId="{C8C1BA16-08E1-0D45-B2DB-C8D0EFFC24B8}" type="parTrans" cxnId="{209484B2-4C0D-764D-9C89-0D01BBE31576}">
      <dgm:prSet/>
      <dgm:spPr/>
      <dgm:t>
        <a:bodyPr/>
        <a:lstStyle/>
        <a:p>
          <a:endParaRPr lang="en-US"/>
        </a:p>
      </dgm:t>
    </dgm:pt>
    <dgm:pt modelId="{CA3B8C82-75F5-474E-BC5E-A4DA601553D6}" type="sibTrans" cxnId="{209484B2-4C0D-764D-9C89-0D01BBE31576}">
      <dgm:prSet/>
      <dgm:spPr/>
      <dgm:t>
        <a:bodyPr/>
        <a:lstStyle/>
        <a:p>
          <a:endParaRPr lang="en-US"/>
        </a:p>
      </dgm:t>
    </dgm:pt>
    <dgm:pt modelId="{5DB2590A-8F91-9A44-ABC7-CB3CC89921D1}">
      <dgm:prSet phldrT="[Text]"/>
      <dgm:spPr/>
      <dgm:t>
        <a:bodyPr/>
        <a:lstStyle/>
        <a:p>
          <a:r>
            <a:rPr lang="en-US" dirty="0" smtClean="0"/>
            <a:t>Bit Score</a:t>
          </a:r>
          <a:endParaRPr lang="en-US" dirty="0"/>
        </a:p>
      </dgm:t>
    </dgm:pt>
    <dgm:pt modelId="{5325CF2C-20DA-A44E-9C71-C231D9C8F230}" type="parTrans" cxnId="{31DFFB13-DEAD-F243-BC88-A0243923A390}">
      <dgm:prSet/>
      <dgm:spPr/>
      <dgm:t>
        <a:bodyPr/>
        <a:lstStyle/>
        <a:p>
          <a:endParaRPr lang="en-US"/>
        </a:p>
      </dgm:t>
    </dgm:pt>
    <dgm:pt modelId="{0EF9B3E9-EEC0-A640-8A45-351602CA2A4B}" type="sibTrans" cxnId="{31DFFB13-DEAD-F243-BC88-A0243923A390}">
      <dgm:prSet/>
      <dgm:spPr/>
      <dgm:t>
        <a:bodyPr/>
        <a:lstStyle/>
        <a:p>
          <a:endParaRPr lang="en-US"/>
        </a:p>
      </dgm:t>
    </dgm:pt>
    <dgm:pt modelId="{A29EE598-3B57-B044-B2B9-8BF3634FCC5D}">
      <dgm:prSet/>
      <dgm:spPr/>
      <dgm:t>
        <a:bodyPr/>
        <a:lstStyle/>
        <a:p>
          <a:r>
            <a:rPr lang="en-US" dirty="0" smtClean="0"/>
            <a:t>E-value</a:t>
          </a:r>
          <a:endParaRPr lang="en-US" dirty="0"/>
        </a:p>
      </dgm:t>
    </dgm:pt>
    <dgm:pt modelId="{035F9E27-4992-A448-9E8F-2D5725242F52}" type="parTrans" cxnId="{E5F1331B-E07B-F340-B520-AB5F155F7F00}">
      <dgm:prSet/>
      <dgm:spPr/>
      <dgm:t>
        <a:bodyPr/>
        <a:lstStyle/>
        <a:p>
          <a:endParaRPr lang="en-US"/>
        </a:p>
      </dgm:t>
    </dgm:pt>
    <dgm:pt modelId="{B126912E-2180-4F45-AF77-C83E68594461}" type="sibTrans" cxnId="{E5F1331B-E07B-F340-B520-AB5F155F7F00}">
      <dgm:prSet/>
      <dgm:spPr/>
      <dgm:t>
        <a:bodyPr/>
        <a:lstStyle/>
        <a:p>
          <a:endParaRPr lang="en-US"/>
        </a:p>
      </dgm:t>
    </dgm:pt>
    <dgm:pt modelId="{3250A319-9F1B-994B-B022-2A2643036176}">
      <dgm:prSet/>
      <dgm:spPr/>
      <dgm:t>
        <a:bodyPr/>
        <a:lstStyle/>
        <a:p>
          <a:r>
            <a:rPr lang="en-US" dirty="0" smtClean="0"/>
            <a:t>Review</a:t>
          </a:r>
        </a:p>
        <a:p>
          <a:r>
            <a:rPr lang="en-US" dirty="0" smtClean="0"/>
            <a:t>Status</a:t>
          </a:r>
          <a:endParaRPr lang="en-US" dirty="0"/>
        </a:p>
      </dgm:t>
    </dgm:pt>
    <dgm:pt modelId="{83D0EEE3-E596-4C47-A522-804500D417DD}" type="parTrans" cxnId="{53BCDB46-0DE9-754C-9671-D888A5603C72}">
      <dgm:prSet/>
      <dgm:spPr/>
      <dgm:t>
        <a:bodyPr/>
        <a:lstStyle/>
        <a:p>
          <a:endParaRPr lang="en-US"/>
        </a:p>
      </dgm:t>
    </dgm:pt>
    <dgm:pt modelId="{A022C3BD-807C-194A-A61F-33DE6933B526}" type="sibTrans" cxnId="{53BCDB46-0DE9-754C-9671-D888A5603C72}">
      <dgm:prSet/>
      <dgm:spPr/>
      <dgm:t>
        <a:bodyPr/>
        <a:lstStyle/>
        <a:p>
          <a:endParaRPr lang="en-US"/>
        </a:p>
      </dgm:t>
    </dgm:pt>
    <dgm:pt modelId="{5F027E3E-217D-0448-93C0-DDCD50956D29}">
      <dgm:prSet/>
      <dgm:spPr/>
      <dgm:t>
        <a:bodyPr/>
        <a:lstStyle/>
        <a:p>
          <a:r>
            <a:rPr lang="en-US" dirty="0" smtClean="0"/>
            <a:t>Ranking</a:t>
          </a:r>
          <a:endParaRPr lang="en-US" dirty="0"/>
        </a:p>
      </dgm:t>
    </dgm:pt>
    <dgm:pt modelId="{3419F883-35BA-E34A-BD35-9A1E42055934}" type="parTrans" cxnId="{F188EDC7-5088-144A-86DE-386FC4D7755F}">
      <dgm:prSet/>
      <dgm:spPr/>
      <dgm:t>
        <a:bodyPr/>
        <a:lstStyle/>
        <a:p>
          <a:endParaRPr lang="en-US"/>
        </a:p>
      </dgm:t>
    </dgm:pt>
    <dgm:pt modelId="{FAC8089A-BE2E-1244-AD36-6F00C6805642}" type="sibTrans" cxnId="{F188EDC7-5088-144A-86DE-386FC4D7755F}">
      <dgm:prSet/>
      <dgm:spPr/>
      <dgm:t>
        <a:bodyPr/>
        <a:lstStyle/>
        <a:p>
          <a:endParaRPr lang="en-US"/>
        </a:p>
      </dgm:t>
    </dgm:pt>
    <dgm:pt modelId="{DB726340-9BBE-334D-B5AA-1956999FAF33}">
      <dgm:prSet/>
      <dgm:spPr/>
      <dgm:t>
        <a:bodyPr/>
        <a:lstStyle/>
        <a:p>
          <a:r>
            <a:rPr lang="en-US" dirty="0" smtClean="0"/>
            <a:t>Annotation</a:t>
          </a:r>
          <a:endParaRPr lang="en-US" dirty="0"/>
        </a:p>
      </dgm:t>
    </dgm:pt>
    <dgm:pt modelId="{6D77EC52-32F9-DF4D-99FB-35901C7109E6}" type="parTrans" cxnId="{8C93E6F7-16D0-A248-AA3B-692CDDA2A1BA}">
      <dgm:prSet/>
      <dgm:spPr/>
      <dgm:t>
        <a:bodyPr/>
        <a:lstStyle/>
        <a:p>
          <a:endParaRPr lang="en-US"/>
        </a:p>
      </dgm:t>
    </dgm:pt>
    <dgm:pt modelId="{967D29F3-8701-FC48-AB7D-8EA2A58A2CF5}" type="sibTrans" cxnId="{8C93E6F7-16D0-A248-AA3B-692CDDA2A1BA}">
      <dgm:prSet/>
      <dgm:spPr/>
      <dgm:t>
        <a:bodyPr/>
        <a:lstStyle/>
        <a:p>
          <a:endParaRPr lang="en-US"/>
        </a:p>
      </dgm:t>
    </dgm:pt>
    <dgm:pt modelId="{49077903-4A4E-6D48-8768-6D4DD80722BA}">
      <dgm:prSet/>
      <dgm:spPr/>
      <dgm:t>
        <a:bodyPr/>
        <a:lstStyle/>
        <a:p>
          <a:r>
            <a:rPr lang="en-US" dirty="0" smtClean="0"/>
            <a:t>Top</a:t>
          </a:r>
        </a:p>
        <a:p>
          <a:r>
            <a:rPr lang="en-US" dirty="0" smtClean="0"/>
            <a:t>Pick</a:t>
          </a:r>
          <a:endParaRPr lang="en-US" dirty="0"/>
        </a:p>
      </dgm:t>
    </dgm:pt>
    <dgm:pt modelId="{2E1A0C98-EBF6-014E-AE95-DA27288FDF5D}" type="parTrans" cxnId="{BCCD2F01-92E8-7443-B345-66BB5BBCE66E}">
      <dgm:prSet/>
      <dgm:spPr/>
      <dgm:t>
        <a:bodyPr/>
        <a:lstStyle/>
        <a:p>
          <a:endParaRPr lang="en-US"/>
        </a:p>
      </dgm:t>
    </dgm:pt>
    <dgm:pt modelId="{72B08C3D-D9D6-5B41-89D0-80ACC9835111}" type="sibTrans" cxnId="{BCCD2F01-92E8-7443-B345-66BB5BBCE66E}">
      <dgm:prSet/>
      <dgm:spPr/>
      <dgm:t>
        <a:bodyPr/>
        <a:lstStyle/>
        <a:p>
          <a:endParaRPr lang="en-US"/>
        </a:p>
      </dgm:t>
    </dgm:pt>
    <dgm:pt modelId="{41084CF2-9CEC-C642-A3F0-C28207BCC038}" type="pres">
      <dgm:prSet presAssocID="{EC22A312-E46C-724A-8932-9D989862346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66434A-7412-1D49-9DBB-762E99F548D8}" type="pres">
      <dgm:prSet presAssocID="{FF145D1B-F3CE-EB4D-8FEA-63182E0553AD}" presName="node" presStyleLbl="node1" presStyleIdx="0" presStyleCnt="8" custScaleY="1472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6C4D1-ECA0-CC4C-81D4-B1CB49110150}" type="pres">
      <dgm:prSet presAssocID="{B8674131-895E-2E43-8880-3A2B99CDC0AA}" presName="sibTrans" presStyleLbl="sibTrans2D1" presStyleIdx="0" presStyleCnt="7"/>
      <dgm:spPr/>
      <dgm:t>
        <a:bodyPr/>
        <a:lstStyle/>
        <a:p>
          <a:endParaRPr lang="en-US"/>
        </a:p>
      </dgm:t>
    </dgm:pt>
    <dgm:pt modelId="{1E29CEE9-FE56-1249-9239-89936A990A84}" type="pres">
      <dgm:prSet presAssocID="{B8674131-895E-2E43-8880-3A2B99CDC0AA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B13BACA4-72E3-A247-A8D6-CBFE2AB372A0}" type="pres">
      <dgm:prSet presAssocID="{89FADAAC-6F9D-5048-A772-297CDE0F386C}" presName="node" presStyleLbl="node1" presStyleIdx="1" presStyleCnt="8" custScaleX="127951" custScaleY="1472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0FC4C-1A9D-7240-B876-B0EBDB4C9C01}" type="pres">
      <dgm:prSet presAssocID="{CA3B8C82-75F5-474E-BC5E-A4DA601553D6}" presName="sibTrans" presStyleLbl="sibTrans2D1" presStyleIdx="1" presStyleCnt="7"/>
      <dgm:spPr/>
      <dgm:t>
        <a:bodyPr/>
        <a:lstStyle/>
        <a:p>
          <a:endParaRPr lang="en-US"/>
        </a:p>
      </dgm:t>
    </dgm:pt>
    <dgm:pt modelId="{0032C7D7-7501-9B4B-8C43-A40AB45155C9}" type="pres">
      <dgm:prSet presAssocID="{CA3B8C82-75F5-474E-BC5E-A4DA601553D6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BFE215FE-BCE8-2842-B362-D9F282AC4900}" type="pres">
      <dgm:prSet presAssocID="{5DB2590A-8F91-9A44-ABC7-CB3CC89921D1}" presName="node" presStyleLbl="node1" presStyleIdx="2" presStyleCnt="8" custScaleY="1472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417C9-E704-084B-889F-E542C5BDB534}" type="pres">
      <dgm:prSet presAssocID="{0EF9B3E9-EEC0-A640-8A45-351602CA2A4B}" presName="sibTrans" presStyleLbl="sibTrans2D1" presStyleIdx="2" presStyleCnt="7"/>
      <dgm:spPr/>
      <dgm:t>
        <a:bodyPr/>
        <a:lstStyle/>
        <a:p>
          <a:endParaRPr lang="en-US"/>
        </a:p>
      </dgm:t>
    </dgm:pt>
    <dgm:pt modelId="{0BB80CEA-9408-3D4C-91BE-EF6BD700C9CA}" type="pres">
      <dgm:prSet presAssocID="{0EF9B3E9-EEC0-A640-8A45-351602CA2A4B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232E7307-A3C9-6B4C-8656-7DF6D6050FAF}" type="pres">
      <dgm:prSet presAssocID="{A29EE598-3B57-B044-B2B9-8BF3634FCC5D}" presName="node" presStyleLbl="node1" presStyleIdx="3" presStyleCnt="8" custScaleY="1472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162A9-748E-544B-B850-DEA5AF4988B7}" type="pres">
      <dgm:prSet presAssocID="{B126912E-2180-4F45-AF77-C83E68594461}" presName="sibTrans" presStyleLbl="sibTrans2D1" presStyleIdx="3" presStyleCnt="7"/>
      <dgm:spPr/>
      <dgm:t>
        <a:bodyPr/>
        <a:lstStyle/>
        <a:p>
          <a:endParaRPr lang="en-US"/>
        </a:p>
      </dgm:t>
    </dgm:pt>
    <dgm:pt modelId="{334C10AA-6BC5-234A-8FA1-32894A992D98}" type="pres">
      <dgm:prSet presAssocID="{B126912E-2180-4F45-AF77-C83E68594461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5D79C0AC-5227-8143-A414-6D5EBC75C47E}" type="pres">
      <dgm:prSet presAssocID="{3250A319-9F1B-994B-B022-2A2643036176}" presName="node" presStyleLbl="node1" presStyleIdx="4" presStyleCnt="8" custScaleY="1472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88124-0908-CD47-ADF7-A9EAC7246CD2}" type="pres">
      <dgm:prSet presAssocID="{A022C3BD-807C-194A-A61F-33DE6933B526}" presName="sibTrans" presStyleLbl="sibTrans2D1" presStyleIdx="4" presStyleCnt="7"/>
      <dgm:spPr/>
      <dgm:t>
        <a:bodyPr/>
        <a:lstStyle/>
        <a:p>
          <a:endParaRPr lang="en-US"/>
        </a:p>
      </dgm:t>
    </dgm:pt>
    <dgm:pt modelId="{4DCA98FC-7072-2C46-A2BB-F5A0537EDF51}" type="pres">
      <dgm:prSet presAssocID="{A022C3BD-807C-194A-A61F-33DE6933B526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CBDC31ED-8B84-2740-9FC3-37117C997D8D}" type="pres">
      <dgm:prSet presAssocID="{5F027E3E-217D-0448-93C0-DDCD50956D29}" presName="node" presStyleLbl="node1" presStyleIdx="5" presStyleCnt="8" custScaleY="1472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B20492-8BEE-844F-9AB8-F8B4A4713A86}" type="pres">
      <dgm:prSet presAssocID="{FAC8089A-BE2E-1244-AD36-6F00C6805642}" presName="sibTrans" presStyleLbl="sibTrans2D1" presStyleIdx="5" presStyleCnt="7"/>
      <dgm:spPr/>
      <dgm:t>
        <a:bodyPr/>
        <a:lstStyle/>
        <a:p>
          <a:endParaRPr lang="en-US"/>
        </a:p>
      </dgm:t>
    </dgm:pt>
    <dgm:pt modelId="{D588E90A-77C2-5247-BDBE-FCD9689E1E2D}" type="pres">
      <dgm:prSet presAssocID="{FAC8089A-BE2E-1244-AD36-6F00C6805642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628D3239-387A-614C-A7EE-64D7ABAA3354}" type="pres">
      <dgm:prSet presAssocID="{DB726340-9BBE-334D-B5AA-1956999FAF33}" presName="node" presStyleLbl="node1" presStyleIdx="6" presStyleCnt="8" custScaleX="136915" custScaleY="1472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97613-A0E7-754B-BEF2-50F8043FF084}" type="pres">
      <dgm:prSet presAssocID="{967D29F3-8701-FC48-AB7D-8EA2A58A2CF5}" presName="sibTrans" presStyleLbl="sibTrans2D1" presStyleIdx="6" presStyleCnt="7"/>
      <dgm:spPr/>
      <dgm:t>
        <a:bodyPr/>
        <a:lstStyle/>
        <a:p>
          <a:endParaRPr lang="en-US"/>
        </a:p>
      </dgm:t>
    </dgm:pt>
    <dgm:pt modelId="{1476A7E0-FF50-6C42-85AE-DCD50424380C}" type="pres">
      <dgm:prSet presAssocID="{967D29F3-8701-FC48-AB7D-8EA2A58A2CF5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B87A5450-12A5-BB49-9991-29EA75F6CF1A}" type="pres">
      <dgm:prSet presAssocID="{49077903-4A4E-6D48-8768-6D4DD80722BA}" presName="node" presStyleLbl="node1" presStyleIdx="7" presStyleCnt="8" custScaleY="1472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C1A4AB-9E97-3A48-B2B9-1FE7E6742173}" type="presOf" srcId="{B126912E-2180-4F45-AF77-C83E68594461}" destId="{334C10AA-6BC5-234A-8FA1-32894A992D98}" srcOrd="1" destOrd="0" presId="urn:microsoft.com/office/officeart/2005/8/layout/process1"/>
    <dgm:cxn modelId="{CC8822E0-3D65-6748-869E-2F67E282E53C}" type="presOf" srcId="{5F027E3E-217D-0448-93C0-DDCD50956D29}" destId="{CBDC31ED-8B84-2740-9FC3-37117C997D8D}" srcOrd="0" destOrd="0" presId="urn:microsoft.com/office/officeart/2005/8/layout/process1"/>
    <dgm:cxn modelId="{2F456D3C-207C-AD4F-B3FB-693C89BEBAC1}" type="presOf" srcId="{DB726340-9BBE-334D-B5AA-1956999FAF33}" destId="{628D3239-387A-614C-A7EE-64D7ABAA3354}" srcOrd="0" destOrd="0" presId="urn:microsoft.com/office/officeart/2005/8/layout/process1"/>
    <dgm:cxn modelId="{32846386-E4C4-984C-BDC1-4EFD1106DE60}" type="presOf" srcId="{0EF9B3E9-EEC0-A640-8A45-351602CA2A4B}" destId="{CE8417C9-E704-084B-889F-E542C5BDB534}" srcOrd="0" destOrd="0" presId="urn:microsoft.com/office/officeart/2005/8/layout/process1"/>
    <dgm:cxn modelId="{FC54FA22-B83E-8D4B-BE1A-09D953DA7936}" type="presOf" srcId="{A022C3BD-807C-194A-A61F-33DE6933B526}" destId="{4DCA98FC-7072-2C46-A2BB-F5A0537EDF51}" srcOrd="1" destOrd="0" presId="urn:microsoft.com/office/officeart/2005/8/layout/process1"/>
    <dgm:cxn modelId="{3172C6FD-2052-0C46-AAA4-04B98FFB4207}" type="presOf" srcId="{49077903-4A4E-6D48-8768-6D4DD80722BA}" destId="{B87A5450-12A5-BB49-9991-29EA75F6CF1A}" srcOrd="0" destOrd="0" presId="urn:microsoft.com/office/officeart/2005/8/layout/process1"/>
    <dgm:cxn modelId="{910ED440-A4A8-8848-95E5-B578B6032983}" type="presOf" srcId="{A29EE598-3B57-B044-B2B9-8BF3634FCC5D}" destId="{232E7307-A3C9-6B4C-8656-7DF6D6050FAF}" srcOrd="0" destOrd="0" presId="urn:microsoft.com/office/officeart/2005/8/layout/process1"/>
    <dgm:cxn modelId="{8C93E6F7-16D0-A248-AA3B-692CDDA2A1BA}" srcId="{EC22A312-E46C-724A-8932-9D9898623465}" destId="{DB726340-9BBE-334D-B5AA-1956999FAF33}" srcOrd="6" destOrd="0" parTransId="{6D77EC52-32F9-DF4D-99FB-35901C7109E6}" sibTransId="{967D29F3-8701-FC48-AB7D-8EA2A58A2CF5}"/>
    <dgm:cxn modelId="{53BCDB46-0DE9-754C-9671-D888A5603C72}" srcId="{EC22A312-E46C-724A-8932-9D9898623465}" destId="{3250A319-9F1B-994B-B022-2A2643036176}" srcOrd="4" destOrd="0" parTransId="{83D0EEE3-E596-4C47-A522-804500D417DD}" sibTransId="{A022C3BD-807C-194A-A61F-33DE6933B526}"/>
    <dgm:cxn modelId="{649F8B3B-44B7-DB45-9846-F20596AC3D9F}" type="presOf" srcId="{89FADAAC-6F9D-5048-A772-297CDE0F386C}" destId="{B13BACA4-72E3-A247-A8D6-CBFE2AB372A0}" srcOrd="0" destOrd="0" presId="urn:microsoft.com/office/officeart/2005/8/layout/process1"/>
    <dgm:cxn modelId="{F0E414BA-FBB9-BD4E-92F2-7C23D1FB9EB5}" type="presOf" srcId="{3250A319-9F1B-994B-B022-2A2643036176}" destId="{5D79C0AC-5227-8143-A414-6D5EBC75C47E}" srcOrd="0" destOrd="0" presId="urn:microsoft.com/office/officeart/2005/8/layout/process1"/>
    <dgm:cxn modelId="{E7D2F907-665C-2C4B-8AAE-EDEBC27371C8}" type="presOf" srcId="{FAC8089A-BE2E-1244-AD36-6F00C6805642}" destId="{8BB20492-8BEE-844F-9AB8-F8B4A4713A86}" srcOrd="0" destOrd="0" presId="urn:microsoft.com/office/officeart/2005/8/layout/process1"/>
    <dgm:cxn modelId="{7C6161A6-0193-114F-887A-91D0B6956B9F}" srcId="{EC22A312-E46C-724A-8932-9D9898623465}" destId="{FF145D1B-F3CE-EB4D-8FEA-63182E0553AD}" srcOrd="0" destOrd="0" parTransId="{E3FD616A-07B3-1549-ACED-6664EF077D86}" sibTransId="{B8674131-895E-2E43-8880-3A2B99CDC0AA}"/>
    <dgm:cxn modelId="{E5F1331B-E07B-F340-B520-AB5F155F7F00}" srcId="{EC22A312-E46C-724A-8932-9D9898623465}" destId="{A29EE598-3B57-B044-B2B9-8BF3634FCC5D}" srcOrd="3" destOrd="0" parTransId="{035F9E27-4992-A448-9E8F-2D5725242F52}" sibTransId="{B126912E-2180-4F45-AF77-C83E68594461}"/>
    <dgm:cxn modelId="{0D932F10-C403-244F-AB80-96458C9D7A92}" type="presOf" srcId="{FAC8089A-BE2E-1244-AD36-6F00C6805642}" destId="{D588E90A-77C2-5247-BDBE-FCD9689E1E2D}" srcOrd="1" destOrd="0" presId="urn:microsoft.com/office/officeart/2005/8/layout/process1"/>
    <dgm:cxn modelId="{316B1208-3867-064C-8B90-6E538C031BC8}" type="presOf" srcId="{CA3B8C82-75F5-474E-BC5E-A4DA601553D6}" destId="{1650FC4C-1A9D-7240-B876-B0EBDB4C9C01}" srcOrd="0" destOrd="0" presId="urn:microsoft.com/office/officeart/2005/8/layout/process1"/>
    <dgm:cxn modelId="{DA1BEB95-6598-FB4F-A113-159E614D1DE9}" type="presOf" srcId="{5DB2590A-8F91-9A44-ABC7-CB3CC89921D1}" destId="{BFE215FE-BCE8-2842-B362-D9F282AC4900}" srcOrd="0" destOrd="0" presId="urn:microsoft.com/office/officeart/2005/8/layout/process1"/>
    <dgm:cxn modelId="{E05FAABF-CCB6-904E-886A-24A5D0FC9EE2}" type="presOf" srcId="{EC22A312-E46C-724A-8932-9D9898623465}" destId="{41084CF2-9CEC-C642-A3F0-C28207BCC038}" srcOrd="0" destOrd="0" presId="urn:microsoft.com/office/officeart/2005/8/layout/process1"/>
    <dgm:cxn modelId="{BCCD2F01-92E8-7443-B345-66BB5BBCE66E}" srcId="{EC22A312-E46C-724A-8932-9D9898623465}" destId="{49077903-4A4E-6D48-8768-6D4DD80722BA}" srcOrd="7" destOrd="0" parTransId="{2E1A0C98-EBF6-014E-AE95-DA27288FDF5D}" sibTransId="{72B08C3D-D9D6-5B41-89D0-80ACC9835111}"/>
    <dgm:cxn modelId="{31DFFB13-DEAD-F243-BC88-A0243923A390}" srcId="{EC22A312-E46C-724A-8932-9D9898623465}" destId="{5DB2590A-8F91-9A44-ABC7-CB3CC89921D1}" srcOrd="2" destOrd="0" parTransId="{5325CF2C-20DA-A44E-9C71-C231D9C8F230}" sibTransId="{0EF9B3E9-EEC0-A640-8A45-351602CA2A4B}"/>
    <dgm:cxn modelId="{493E3AEF-E58C-B940-A5BD-BEB145573B08}" type="presOf" srcId="{CA3B8C82-75F5-474E-BC5E-A4DA601553D6}" destId="{0032C7D7-7501-9B4B-8C43-A40AB45155C9}" srcOrd="1" destOrd="0" presId="urn:microsoft.com/office/officeart/2005/8/layout/process1"/>
    <dgm:cxn modelId="{209484B2-4C0D-764D-9C89-0D01BBE31576}" srcId="{EC22A312-E46C-724A-8932-9D9898623465}" destId="{89FADAAC-6F9D-5048-A772-297CDE0F386C}" srcOrd="1" destOrd="0" parTransId="{C8C1BA16-08E1-0D45-B2DB-C8D0EFFC24B8}" sibTransId="{CA3B8C82-75F5-474E-BC5E-A4DA601553D6}"/>
    <dgm:cxn modelId="{8A903426-9B47-2540-8CC1-C2FE3C09AD8D}" type="presOf" srcId="{0EF9B3E9-EEC0-A640-8A45-351602CA2A4B}" destId="{0BB80CEA-9408-3D4C-91BE-EF6BD700C9CA}" srcOrd="1" destOrd="0" presId="urn:microsoft.com/office/officeart/2005/8/layout/process1"/>
    <dgm:cxn modelId="{FE7463B3-2741-3C47-93AC-2C0DD35B5D49}" type="presOf" srcId="{967D29F3-8701-FC48-AB7D-8EA2A58A2CF5}" destId="{1476A7E0-FF50-6C42-85AE-DCD50424380C}" srcOrd="1" destOrd="0" presId="urn:microsoft.com/office/officeart/2005/8/layout/process1"/>
    <dgm:cxn modelId="{F184C127-B784-D945-8FCC-1E6A36FD603F}" type="presOf" srcId="{967D29F3-8701-FC48-AB7D-8EA2A58A2CF5}" destId="{17997613-A0E7-754B-BEF2-50F8043FF084}" srcOrd="0" destOrd="0" presId="urn:microsoft.com/office/officeart/2005/8/layout/process1"/>
    <dgm:cxn modelId="{9F99F438-609B-8E4D-9000-25FEAA21581E}" type="presOf" srcId="{B8674131-895E-2E43-8880-3A2B99CDC0AA}" destId="{1E29CEE9-FE56-1249-9239-89936A990A84}" srcOrd="1" destOrd="0" presId="urn:microsoft.com/office/officeart/2005/8/layout/process1"/>
    <dgm:cxn modelId="{6DB7ED2B-A780-E249-8739-7A4DA55E567E}" type="presOf" srcId="{B126912E-2180-4F45-AF77-C83E68594461}" destId="{BC7162A9-748E-544B-B850-DEA5AF4988B7}" srcOrd="0" destOrd="0" presId="urn:microsoft.com/office/officeart/2005/8/layout/process1"/>
    <dgm:cxn modelId="{498C6DEF-638F-1F47-8424-9D3C65D27A0F}" type="presOf" srcId="{B8674131-895E-2E43-8880-3A2B99CDC0AA}" destId="{FE86C4D1-ECA0-CC4C-81D4-B1CB49110150}" srcOrd="0" destOrd="0" presId="urn:microsoft.com/office/officeart/2005/8/layout/process1"/>
    <dgm:cxn modelId="{CEDA05AC-340C-B743-9809-BC72F3D4DBB0}" type="presOf" srcId="{A022C3BD-807C-194A-A61F-33DE6933B526}" destId="{10288124-0908-CD47-ADF7-A9EAC7246CD2}" srcOrd="0" destOrd="0" presId="urn:microsoft.com/office/officeart/2005/8/layout/process1"/>
    <dgm:cxn modelId="{F188EDC7-5088-144A-86DE-386FC4D7755F}" srcId="{EC22A312-E46C-724A-8932-9D9898623465}" destId="{5F027E3E-217D-0448-93C0-DDCD50956D29}" srcOrd="5" destOrd="0" parTransId="{3419F883-35BA-E34A-BD35-9A1E42055934}" sibTransId="{FAC8089A-BE2E-1244-AD36-6F00C6805642}"/>
    <dgm:cxn modelId="{92A890AA-D768-9847-ABFC-6D9F1B1EC732}" type="presOf" srcId="{FF145D1B-F3CE-EB4D-8FEA-63182E0553AD}" destId="{4D66434A-7412-1D49-9DBB-762E99F548D8}" srcOrd="0" destOrd="0" presId="urn:microsoft.com/office/officeart/2005/8/layout/process1"/>
    <dgm:cxn modelId="{30B2A3D9-FD98-0F40-B426-83FD29EC58C8}" type="presParOf" srcId="{41084CF2-9CEC-C642-A3F0-C28207BCC038}" destId="{4D66434A-7412-1D49-9DBB-762E99F548D8}" srcOrd="0" destOrd="0" presId="urn:microsoft.com/office/officeart/2005/8/layout/process1"/>
    <dgm:cxn modelId="{7A246025-D0CB-CF40-8457-77543D30A49A}" type="presParOf" srcId="{41084CF2-9CEC-C642-A3F0-C28207BCC038}" destId="{FE86C4D1-ECA0-CC4C-81D4-B1CB49110150}" srcOrd="1" destOrd="0" presId="urn:microsoft.com/office/officeart/2005/8/layout/process1"/>
    <dgm:cxn modelId="{2C57EB76-37BB-E844-BBA9-42A2241088B0}" type="presParOf" srcId="{FE86C4D1-ECA0-CC4C-81D4-B1CB49110150}" destId="{1E29CEE9-FE56-1249-9239-89936A990A84}" srcOrd="0" destOrd="0" presId="urn:microsoft.com/office/officeart/2005/8/layout/process1"/>
    <dgm:cxn modelId="{133531D5-7830-DC4B-B84E-DED7DE087F8B}" type="presParOf" srcId="{41084CF2-9CEC-C642-A3F0-C28207BCC038}" destId="{B13BACA4-72E3-A247-A8D6-CBFE2AB372A0}" srcOrd="2" destOrd="0" presId="urn:microsoft.com/office/officeart/2005/8/layout/process1"/>
    <dgm:cxn modelId="{87AA0F71-0569-EA40-974C-E3D0D0BEFFF5}" type="presParOf" srcId="{41084CF2-9CEC-C642-A3F0-C28207BCC038}" destId="{1650FC4C-1A9D-7240-B876-B0EBDB4C9C01}" srcOrd="3" destOrd="0" presId="urn:microsoft.com/office/officeart/2005/8/layout/process1"/>
    <dgm:cxn modelId="{12FF4A93-E381-2F43-B0D6-8623BD2F79F7}" type="presParOf" srcId="{1650FC4C-1A9D-7240-B876-B0EBDB4C9C01}" destId="{0032C7D7-7501-9B4B-8C43-A40AB45155C9}" srcOrd="0" destOrd="0" presId="urn:microsoft.com/office/officeart/2005/8/layout/process1"/>
    <dgm:cxn modelId="{26B98C17-7335-054E-89A1-B5D80F7F7F4C}" type="presParOf" srcId="{41084CF2-9CEC-C642-A3F0-C28207BCC038}" destId="{BFE215FE-BCE8-2842-B362-D9F282AC4900}" srcOrd="4" destOrd="0" presId="urn:microsoft.com/office/officeart/2005/8/layout/process1"/>
    <dgm:cxn modelId="{E79E82AE-8EF7-C94E-9B70-671457B986D1}" type="presParOf" srcId="{41084CF2-9CEC-C642-A3F0-C28207BCC038}" destId="{CE8417C9-E704-084B-889F-E542C5BDB534}" srcOrd="5" destOrd="0" presId="urn:microsoft.com/office/officeart/2005/8/layout/process1"/>
    <dgm:cxn modelId="{4EC41255-66C2-0B4C-9808-7EC4EA9B4C04}" type="presParOf" srcId="{CE8417C9-E704-084B-889F-E542C5BDB534}" destId="{0BB80CEA-9408-3D4C-91BE-EF6BD700C9CA}" srcOrd="0" destOrd="0" presId="urn:microsoft.com/office/officeart/2005/8/layout/process1"/>
    <dgm:cxn modelId="{C1B5E9CE-999B-8A46-998B-B12849E53A00}" type="presParOf" srcId="{41084CF2-9CEC-C642-A3F0-C28207BCC038}" destId="{232E7307-A3C9-6B4C-8656-7DF6D6050FAF}" srcOrd="6" destOrd="0" presId="urn:microsoft.com/office/officeart/2005/8/layout/process1"/>
    <dgm:cxn modelId="{ECB2C69F-B27E-2E48-902E-D03729CA05AC}" type="presParOf" srcId="{41084CF2-9CEC-C642-A3F0-C28207BCC038}" destId="{BC7162A9-748E-544B-B850-DEA5AF4988B7}" srcOrd="7" destOrd="0" presId="urn:microsoft.com/office/officeart/2005/8/layout/process1"/>
    <dgm:cxn modelId="{B18A9AAC-075D-8245-ACDE-7D0DFACF7685}" type="presParOf" srcId="{BC7162A9-748E-544B-B850-DEA5AF4988B7}" destId="{334C10AA-6BC5-234A-8FA1-32894A992D98}" srcOrd="0" destOrd="0" presId="urn:microsoft.com/office/officeart/2005/8/layout/process1"/>
    <dgm:cxn modelId="{C4696068-B568-604E-AF6E-5242C7CE761B}" type="presParOf" srcId="{41084CF2-9CEC-C642-A3F0-C28207BCC038}" destId="{5D79C0AC-5227-8143-A414-6D5EBC75C47E}" srcOrd="8" destOrd="0" presId="urn:microsoft.com/office/officeart/2005/8/layout/process1"/>
    <dgm:cxn modelId="{4CE2C2DF-D14D-0D43-8247-29E0A4D2873F}" type="presParOf" srcId="{41084CF2-9CEC-C642-A3F0-C28207BCC038}" destId="{10288124-0908-CD47-ADF7-A9EAC7246CD2}" srcOrd="9" destOrd="0" presId="urn:microsoft.com/office/officeart/2005/8/layout/process1"/>
    <dgm:cxn modelId="{52B57D3B-DB30-EC48-A27A-1D0A63528FF0}" type="presParOf" srcId="{10288124-0908-CD47-ADF7-A9EAC7246CD2}" destId="{4DCA98FC-7072-2C46-A2BB-F5A0537EDF51}" srcOrd="0" destOrd="0" presId="urn:microsoft.com/office/officeart/2005/8/layout/process1"/>
    <dgm:cxn modelId="{9629556E-5CBB-5145-BA48-C14D118C9B21}" type="presParOf" srcId="{41084CF2-9CEC-C642-A3F0-C28207BCC038}" destId="{CBDC31ED-8B84-2740-9FC3-37117C997D8D}" srcOrd="10" destOrd="0" presId="urn:microsoft.com/office/officeart/2005/8/layout/process1"/>
    <dgm:cxn modelId="{E4B76B37-232F-4C4C-A919-9B93808FDC10}" type="presParOf" srcId="{41084CF2-9CEC-C642-A3F0-C28207BCC038}" destId="{8BB20492-8BEE-844F-9AB8-F8B4A4713A86}" srcOrd="11" destOrd="0" presId="urn:microsoft.com/office/officeart/2005/8/layout/process1"/>
    <dgm:cxn modelId="{2E21C4B6-6279-2943-B4B1-E67AACC41E15}" type="presParOf" srcId="{8BB20492-8BEE-844F-9AB8-F8B4A4713A86}" destId="{D588E90A-77C2-5247-BDBE-FCD9689E1E2D}" srcOrd="0" destOrd="0" presId="urn:microsoft.com/office/officeart/2005/8/layout/process1"/>
    <dgm:cxn modelId="{D68FDD7D-755C-9F46-A0A1-53822E2C7709}" type="presParOf" srcId="{41084CF2-9CEC-C642-A3F0-C28207BCC038}" destId="{628D3239-387A-614C-A7EE-64D7ABAA3354}" srcOrd="12" destOrd="0" presId="urn:microsoft.com/office/officeart/2005/8/layout/process1"/>
    <dgm:cxn modelId="{27333687-AFC2-9645-8977-325DC2B16728}" type="presParOf" srcId="{41084CF2-9CEC-C642-A3F0-C28207BCC038}" destId="{17997613-A0E7-754B-BEF2-50F8043FF084}" srcOrd="13" destOrd="0" presId="urn:microsoft.com/office/officeart/2005/8/layout/process1"/>
    <dgm:cxn modelId="{A4E67478-8FBD-DE49-A455-C1FF417DC5CE}" type="presParOf" srcId="{17997613-A0E7-754B-BEF2-50F8043FF084}" destId="{1476A7E0-FF50-6C42-85AE-DCD50424380C}" srcOrd="0" destOrd="0" presId="urn:microsoft.com/office/officeart/2005/8/layout/process1"/>
    <dgm:cxn modelId="{6DC450CE-E621-7A4E-BB5C-841EC4419968}" type="presParOf" srcId="{41084CF2-9CEC-C642-A3F0-C28207BCC038}" destId="{B87A5450-12A5-BB49-9991-29EA75F6CF1A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C27B67-1E37-F545-ACAF-010ED13DCFB4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61E01C-CC52-3243-8969-555C83105EB3}">
      <dgm:prSet phldrT="[Text]"/>
      <dgm:sp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 err="1" smtClean="0"/>
            <a:t>makeblastdb</a:t>
          </a:r>
          <a:endParaRPr lang="en-US" dirty="0"/>
        </a:p>
      </dgm:t>
    </dgm:pt>
    <dgm:pt modelId="{0F343020-2B6F-7E49-9F73-8B965077660C}" type="parTrans" cxnId="{B5DA40AA-8C9A-344D-BDEA-7E57E40F90F9}">
      <dgm:prSet/>
      <dgm:spPr/>
      <dgm:t>
        <a:bodyPr/>
        <a:lstStyle/>
        <a:p>
          <a:endParaRPr lang="en-US"/>
        </a:p>
      </dgm:t>
    </dgm:pt>
    <dgm:pt modelId="{E0B2E7B4-17FE-AE49-8726-468BED62AB08}" type="sibTrans" cxnId="{B5DA40AA-8C9A-344D-BDEA-7E57E40F90F9}">
      <dgm:prSet/>
      <dgm:spPr/>
      <dgm:t>
        <a:bodyPr/>
        <a:lstStyle/>
        <a:p>
          <a:endParaRPr lang="en-US"/>
        </a:p>
      </dgm:t>
    </dgm:pt>
    <dgm:pt modelId="{B4264912-D50B-9648-990E-F49B3BA7371C}">
      <dgm:prSet phldrT="[Text]"/>
      <dgm:spPr/>
      <dgm:t>
        <a:bodyPr/>
        <a:lstStyle/>
        <a:p>
          <a:r>
            <a:rPr lang="en-US" dirty="0" smtClean="0"/>
            <a:t>Database Creation: Download database online (</a:t>
          </a:r>
          <a:r>
            <a:rPr lang="en-US" dirty="0" err="1" smtClean="0"/>
            <a:t>uniprot</a:t>
          </a:r>
          <a:r>
            <a:rPr lang="en-US" dirty="0" smtClean="0"/>
            <a:t> recommended), mask with </a:t>
          </a:r>
          <a:r>
            <a:rPr lang="en-US" dirty="0" err="1" smtClean="0"/>
            <a:t>segmasker</a:t>
          </a:r>
          <a:r>
            <a:rPr lang="en-US" dirty="0" smtClean="0"/>
            <a:t>, and finalize with </a:t>
          </a:r>
          <a:r>
            <a:rPr lang="en-US" dirty="0" err="1" smtClean="0"/>
            <a:t>makeblastdb</a:t>
          </a:r>
          <a:endParaRPr lang="en-US" dirty="0"/>
        </a:p>
      </dgm:t>
    </dgm:pt>
    <dgm:pt modelId="{8939BF6A-3F1A-3B43-9F55-20C4145F6DA3}" type="parTrans" cxnId="{C0F4E45F-170E-A249-B7C8-C11E57ED5B0E}">
      <dgm:prSet/>
      <dgm:spPr/>
      <dgm:t>
        <a:bodyPr/>
        <a:lstStyle/>
        <a:p>
          <a:endParaRPr lang="en-US"/>
        </a:p>
      </dgm:t>
    </dgm:pt>
    <dgm:pt modelId="{3041F580-B5AA-6A40-A43F-520DB4FD218D}" type="sibTrans" cxnId="{C0F4E45F-170E-A249-B7C8-C11E57ED5B0E}">
      <dgm:prSet/>
      <dgm:spPr/>
      <dgm:t>
        <a:bodyPr/>
        <a:lstStyle/>
        <a:p>
          <a:endParaRPr lang="en-US"/>
        </a:p>
      </dgm:t>
    </dgm:pt>
    <dgm:pt modelId="{986EC71C-BF5B-3341-AA30-944B91DC6656}">
      <dgm:prSet phldrT="[Text]" custT="1"/>
      <dgm:sp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sz="2400" dirty="0" smtClean="0"/>
            <a:t>BLAST</a:t>
          </a:r>
          <a:r>
            <a:rPr lang="en-US" sz="2000" dirty="0" smtClean="0"/>
            <a:t>+</a:t>
          </a:r>
          <a:endParaRPr lang="en-US" sz="2000" dirty="0"/>
        </a:p>
      </dgm:t>
    </dgm:pt>
    <dgm:pt modelId="{5FC5D249-0358-9040-B276-D1582FE26CE9}" type="parTrans" cxnId="{8E5BB930-B480-D844-AA87-AF55EEDD422C}">
      <dgm:prSet/>
      <dgm:spPr/>
      <dgm:t>
        <a:bodyPr/>
        <a:lstStyle/>
        <a:p>
          <a:endParaRPr lang="en-US"/>
        </a:p>
      </dgm:t>
    </dgm:pt>
    <dgm:pt modelId="{54DF4E20-0E71-4B48-B9E7-DAD388DED6AA}" type="sibTrans" cxnId="{8E5BB930-B480-D844-AA87-AF55EEDD422C}">
      <dgm:prSet/>
      <dgm:spPr/>
      <dgm:t>
        <a:bodyPr/>
        <a:lstStyle/>
        <a:p>
          <a:endParaRPr lang="en-US"/>
        </a:p>
      </dgm:t>
    </dgm:pt>
    <dgm:pt modelId="{BDBEDB93-7D36-8B4C-B0F4-BB198BF6F466}">
      <dgm:prSet phldrT="[Text]"/>
      <dgm:spPr/>
      <dgm:t>
        <a:bodyPr/>
        <a:lstStyle/>
        <a:p>
          <a:r>
            <a:rPr lang="en-US" dirty="0" smtClean="0"/>
            <a:t>Running BLAST+: Select your blast type, your arguments, and our specified output format and run the blast executable</a:t>
          </a:r>
          <a:endParaRPr lang="en-US" dirty="0"/>
        </a:p>
      </dgm:t>
    </dgm:pt>
    <dgm:pt modelId="{574B98CC-4FE9-C045-A193-FA0C15716D4C}" type="parTrans" cxnId="{CA1A6361-F94C-3547-A04D-37F3238A2BB5}">
      <dgm:prSet/>
      <dgm:spPr/>
      <dgm:t>
        <a:bodyPr/>
        <a:lstStyle/>
        <a:p>
          <a:endParaRPr lang="en-US"/>
        </a:p>
      </dgm:t>
    </dgm:pt>
    <dgm:pt modelId="{02FF79BB-7C9D-9644-A172-5EA79C6AF3B5}" type="sibTrans" cxnId="{CA1A6361-F94C-3547-A04D-37F3238A2BB5}">
      <dgm:prSet/>
      <dgm:spPr/>
      <dgm:t>
        <a:bodyPr/>
        <a:lstStyle/>
        <a:p>
          <a:endParaRPr lang="en-US"/>
        </a:p>
      </dgm:t>
    </dgm:pt>
    <dgm:pt modelId="{B3B22B17-8CEA-6B4C-8570-124E2D844E78}">
      <dgm:prSet phldrT="[Text]"/>
      <dgm:sp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 err="1" smtClean="0"/>
            <a:t>BestHit</a:t>
          </a:r>
          <a:endParaRPr lang="en-US" dirty="0"/>
        </a:p>
      </dgm:t>
    </dgm:pt>
    <dgm:pt modelId="{A4C4DA6B-46CE-C54D-9862-223B043D8233}" type="parTrans" cxnId="{F478CC93-17D7-934E-B0FB-9406588A583B}">
      <dgm:prSet/>
      <dgm:spPr/>
      <dgm:t>
        <a:bodyPr/>
        <a:lstStyle/>
        <a:p>
          <a:endParaRPr lang="en-US"/>
        </a:p>
      </dgm:t>
    </dgm:pt>
    <dgm:pt modelId="{985DB56A-84AB-914A-829B-64E3707A83FA}" type="sibTrans" cxnId="{F478CC93-17D7-934E-B0FB-9406588A583B}">
      <dgm:prSet/>
      <dgm:spPr/>
      <dgm:t>
        <a:bodyPr/>
        <a:lstStyle/>
        <a:p>
          <a:endParaRPr lang="en-US"/>
        </a:p>
      </dgm:t>
    </dgm:pt>
    <dgm:pt modelId="{E4729D9B-F13D-D844-AD5F-63DEF9E86FD3}">
      <dgm:prSet phldrT="[Text]" custT="1"/>
      <dgm:spPr/>
      <dgm:t>
        <a:bodyPr/>
        <a:lstStyle/>
        <a:p>
          <a:r>
            <a:rPr lang="en-US" sz="1500" dirty="0" smtClean="0"/>
            <a:t>Run our algorithm on the .txt file generated above </a:t>
          </a:r>
          <a:endParaRPr lang="en-US" sz="1500" dirty="0"/>
        </a:p>
      </dgm:t>
    </dgm:pt>
    <dgm:pt modelId="{149F2161-6DCE-2142-AE80-C05E86966139}" type="parTrans" cxnId="{4FEFE61E-CAED-5041-92B5-A94D86490BEC}">
      <dgm:prSet/>
      <dgm:spPr/>
      <dgm:t>
        <a:bodyPr/>
        <a:lstStyle/>
        <a:p>
          <a:endParaRPr lang="en-US"/>
        </a:p>
      </dgm:t>
    </dgm:pt>
    <dgm:pt modelId="{59E05D6E-0640-0B46-B6B1-4988695B4956}" type="sibTrans" cxnId="{4FEFE61E-CAED-5041-92B5-A94D86490BEC}">
      <dgm:prSet/>
      <dgm:spPr/>
      <dgm:t>
        <a:bodyPr/>
        <a:lstStyle/>
        <a:p>
          <a:endParaRPr lang="en-US"/>
        </a:p>
      </dgm:t>
    </dgm:pt>
    <dgm:pt modelId="{B0D61DFD-C28B-AF40-A729-689AD62FF4A7}" type="pres">
      <dgm:prSet presAssocID="{3FC27B67-1E37-F545-ACAF-010ED13DCFB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02F2D25-4D7D-2742-8A67-C46D75EA8B18}" type="pres">
      <dgm:prSet presAssocID="{8561E01C-CC52-3243-8969-555C83105EB3}" presName="composite" presStyleCnt="0"/>
      <dgm:spPr/>
    </dgm:pt>
    <dgm:pt modelId="{0A66CFDD-059A-C248-9AFA-FA55E012F1CC}" type="pres">
      <dgm:prSet presAssocID="{8561E01C-CC52-3243-8969-555C83105EB3}" presName="bentUpArrow1" presStyleLbl="alignImgPlace1" presStyleIdx="0" presStyleCnt="2" custScaleX="127653" custScaleY="89893" custLinFactNeighborX="54935" custLinFactNeighborY="-5684"/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593D6ABE-0AF6-AF45-942B-5A8C590E5CEB}" type="pres">
      <dgm:prSet presAssocID="{8561E01C-CC52-3243-8969-555C83105EB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A9CB1-04A8-E045-AA3C-4A0F8516C0B3}" type="pres">
      <dgm:prSet presAssocID="{8561E01C-CC52-3243-8969-555C83105EB3}" presName="ChildText" presStyleLbl="revTx" presStyleIdx="0" presStyleCnt="3" custScaleX="418483" custScaleY="84904" custLinFactX="85978" custLinFactNeighborX="100000" custLinFactNeighborY="-99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D76C7-85E1-2F4E-91DC-1ED3B088B7D9}" type="pres">
      <dgm:prSet presAssocID="{E0B2E7B4-17FE-AE49-8726-468BED62AB08}" presName="sibTrans" presStyleCnt="0"/>
      <dgm:spPr/>
    </dgm:pt>
    <dgm:pt modelId="{BA22C11D-6279-9246-8C1E-61A80012A0D1}" type="pres">
      <dgm:prSet presAssocID="{986EC71C-BF5B-3341-AA30-944B91DC6656}" presName="composite" presStyleCnt="0"/>
      <dgm:spPr/>
    </dgm:pt>
    <dgm:pt modelId="{978908DC-6C73-DA4E-850D-E0C072E1484D}" type="pres">
      <dgm:prSet presAssocID="{986EC71C-BF5B-3341-AA30-944B91DC6656}" presName="bentUpArrow1" presStyleLbl="alignImgPlace1" presStyleIdx="1" presStyleCnt="2" custScaleX="127653" custScaleY="89893" custLinFactNeighborX="54935" custLinFactNeighborY="-5684"/>
      <dgm:sp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972C879-E88B-C147-9BCE-48A34BB21C5B}" type="pres">
      <dgm:prSet presAssocID="{986EC71C-BF5B-3341-AA30-944B91DC665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7FA93-C7BD-984C-8A7B-8D46D63F6156}" type="pres">
      <dgm:prSet presAssocID="{986EC71C-BF5B-3341-AA30-944B91DC6656}" presName="ChildText" presStyleLbl="revTx" presStyleIdx="1" presStyleCnt="3" custScaleX="260391" custLinFactNeighborX="92876" custLinFactNeighborY="-104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26080-3B31-3548-B0C6-8639800C0535}" type="pres">
      <dgm:prSet presAssocID="{54DF4E20-0E71-4B48-B9E7-DAD388DED6AA}" presName="sibTrans" presStyleCnt="0"/>
      <dgm:spPr/>
    </dgm:pt>
    <dgm:pt modelId="{77FE47B1-9124-AE41-8ACB-7B96F68F4C45}" type="pres">
      <dgm:prSet presAssocID="{B3B22B17-8CEA-6B4C-8570-124E2D844E78}" presName="composite" presStyleCnt="0"/>
      <dgm:spPr/>
    </dgm:pt>
    <dgm:pt modelId="{A3AA2143-9972-3540-9AC6-6ACC831E973D}" type="pres">
      <dgm:prSet presAssocID="{B3B22B17-8CEA-6B4C-8570-124E2D844E78}" presName="ParentText" presStyleLbl="node1" presStyleIdx="2" presStyleCnt="3" custLinFactNeighborX="-15199" custLinFactNeighborY="24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CED99-256D-A440-AF5C-A81C1E63749F}" type="pres">
      <dgm:prSet presAssocID="{B3B22B17-8CEA-6B4C-8570-124E2D844E78}" presName="FinalChildText" presStyleLbl="revTx" presStyleIdx="2" presStyleCnt="3" custScaleX="1181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C8B46B-8303-A54D-BA99-E8C37544E191}" type="presOf" srcId="{BDBEDB93-7D36-8B4C-B0F4-BB198BF6F466}" destId="{C947FA93-C7BD-984C-8A7B-8D46D63F6156}" srcOrd="0" destOrd="0" presId="urn:microsoft.com/office/officeart/2005/8/layout/StepDownProcess"/>
    <dgm:cxn modelId="{B7B20079-C08F-D442-8839-A7F5F491DF34}" type="presOf" srcId="{3FC27B67-1E37-F545-ACAF-010ED13DCFB4}" destId="{B0D61DFD-C28B-AF40-A729-689AD62FF4A7}" srcOrd="0" destOrd="0" presId="urn:microsoft.com/office/officeart/2005/8/layout/StepDownProcess"/>
    <dgm:cxn modelId="{A7285345-5150-E844-9D7A-DC48BCD1E950}" type="presOf" srcId="{E4729D9B-F13D-D844-AD5F-63DEF9E86FD3}" destId="{FF1CED99-256D-A440-AF5C-A81C1E63749F}" srcOrd="0" destOrd="0" presId="urn:microsoft.com/office/officeart/2005/8/layout/StepDownProcess"/>
    <dgm:cxn modelId="{CA1A6361-F94C-3547-A04D-37F3238A2BB5}" srcId="{986EC71C-BF5B-3341-AA30-944B91DC6656}" destId="{BDBEDB93-7D36-8B4C-B0F4-BB198BF6F466}" srcOrd="0" destOrd="0" parTransId="{574B98CC-4FE9-C045-A193-FA0C15716D4C}" sibTransId="{02FF79BB-7C9D-9644-A172-5EA79C6AF3B5}"/>
    <dgm:cxn modelId="{4FEFE61E-CAED-5041-92B5-A94D86490BEC}" srcId="{B3B22B17-8CEA-6B4C-8570-124E2D844E78}" destId="{E4729D9B-F13D-D844-AD5F-63DEF9E86FD3}" srcOrd="0" destOrd="0" parTransId="{149F2161-6DCE-2142-AE80-C05E86966139}" sibTransId="{59E05D6E-0640-0B46-B6B1-4988695B4956}"/>
    <dgm:cxn modelId="{8E5BB930-B480-D844-AA87-AF55EEDD422C}" srcId="{3FC27B67-1E37-F545-ACAF-010ED13DCFB4}" destId="{986EC71C-BF5B-3341-AA30-944B91DC6656}" srcOrd="1" destOrd="0" parTransId="{5FC5D249-0358-9040-B276-D1582FE26CE9}" sibTransId="{54DF4E20-0E71-4B48-B9E7-DAD388DED6AA}"/>
    <dgm:cxn modelId="{B5DA40AA-8C9A-344D-BDEA-7E57E40F90F9}" srcId="{3FC27B67-1E37-F545-ACAF-010ED13DCFB4}" destId="{8561E01C-CC52-3243-8969-555C83105EB3}" srcOrd="0" destOrd="0" parTransId="{0F343020-2B6F-7E49-9F73-8B965077660C}" sibTransId="{E0B2E7B4-17FE-AE49-8726-468BED62AB08}"/>
    <dgm:cxn modelId="{C0F4E45F-170E-A249-B7C8-C11E57ED5B0E}" srcId="{8561E01C-CC52-3243-8969-555C83105EB3}" destId="{B4264912-D50B-9648-990E-F49B3BA7371C}" srcOrd="0" destOrd="0" parTransId="{8939BF6A-3F1A-3B43-9F55-20C4145F6DA3}" sibTransId="{3041F580-B5AA-6A40-A43F-520DB4FD218D}"/>
    <dgm:cxn modelId="{F478CC93-17D7-934E-B0FB-9406588A583B}" srcId="{3FC27B67-1E37-F545-ACAF-010ED13DCFB4}" destId="{B3B22B17-8CEA-6B4C-8570-124E2D844E78}" srcOrd="2" destOrd="0" parTransId="{A4C4DA6B-46CE-C54D-9862-223B043D8233}" sibTransId="{985DB56A-84AB-914A-829B-64E3707A83FA}"/>
    <dgm:cxn modelId="{102C1DFF-08D5-A746-9AD3-FC9B4DAEFB35}" type="presOf" srcId="{B3B22B17-8CEA-6B4C-8570-124E2D844E78}" destId="{A3AA2143-9972-3540-9AC6-6ACC831E973D}" srcOrd="0" destOrd="0" presId="urn:microsoft.com/office/officeart/2005/8/layout/StepDownProcess"/>
    <dgm:cxn modelId="{1DE64D0D-E0DB-2D4C-B67A-4A52F32A7D19}" type="presOf" srcId="{986EC71C-BF5B-3341-AA30-944B91DC6656}" destId="{0972C879-E88B-C147-9BCE-48A34BB21C5B}" srcOrd="0" destOrd="0" presId="urn:microsoft.com/office/officeart/2005/8/layout/StepDownProcess"/>
    <dgm:cxn modelId="{7D8952DD-392E-124C-A1A5-E4B05CF15071}" type="presOf" srcId="{8561E01C-CC52-3243-8969-555C83105EB3}" destId="{593D6ABE-0AF6-AF45-942B-5A8C590E5CEB}" srcOrd="0" destOrd="0" presId="urn:microsoft.com/office/officeart/2005/8/layout/StepDownProcess"/>
    <dgm:cxn modelId="{C2D54363-A44A-704D-9AD2-687943E168AD}" type="presOf" srcId="{B4264912-D50B-9648-990E-F49B3BA7371C}" destId="{9E8A9CB1-04A8-E045-AA3C-4A0F8516C0B3}" srcOrd="0" destOrd="0" presId="urn:microsoft.com/office/officeart/2005/8/layout/StepDownProcess"/>
    <dgm:cxn modelId="{8A40EE72-D2DA-3A4C-9599-DEE8F08C43E6}" type="presParOf" srcId="{B0D61DFD-C28B-AF40-A729-689AD62FF4A7}" destId="{602F2D25-4D7D-2742-8A67-C46D75EA8B18}" srcOrd="0" destOrd="0" presId="urn:microsoft.com/office/officeart/2005/8/layout/StepDownProcess"/>
    <dgm:cxn modelId="{77D184CD-A056-374C-82EC-E6E58CD09C6A}" type="presParOf" srcId="{602F2D25-4D7D-2742-8A67-C46D75EA8B18}" destId="{0A66CFDD-059A-C248-9AFA-FA55E012F1CC}" srcOrd="0" destOrd="0" presId="urn:microsoft.com/office/officeart/2005/8/layout/StepDownProcess"/>
    <dgm:cxn modelId="{8BB5B4E7-CCCC-7B42-B31C-77AEDF5E4FCF}" type="presParOf" srcId="{602F2D25-4D7D-2742-8A67-C46D75EA8B18}" destId="{593D6ABE-0AF6-AF45-942B-5A8C590E5CEB}" srcOrd="1" destOrd="0" presId="urn:microsoft.com/office/officeart/2005/8/layout/StepDownProcess"/>
    <dgm:cxn modelId="{9A29C709-96FF-8E43-86BF-8FD4B19BA267}" type="presParOf" srcId="{602F2D25-4D7D-2742-8A67-C46D75EA8B18}" destId="{9E8A9CB1-04A8-E045-AA3C-4A0F8516C0B3}" srcOrd="2" destOrd="0" presId="urn:microsoft.com/office/officeart/2005/8/layout/StepDownProcess"/>
    <dgm:cxn modelId="{318EE9AB-DB45-3F4B-914B-95BDEF5400DA}" type="presParOf" srcId="{B0D61DFD-C28B-AF40-A729-689AD62FF4A7}" destId="{5D2D76C7-85E1-2F4E-91DC-1ED3B088B7D9}" srcOrd="1" destOrd="0" presId="urn:microsoft.com/office/officeart/2005/8/layout/StepDownProcess"/>
    <dgm:cxn modelId="{ADDA3CF7-E18B-F146-BC47-14C49F9F70B6}" type="presParOf" srcId="{B0D61DFD-C28B-AF40-A729-689AD62FF4A7}" destId="{BA22C11D-6279-9246-8C1E-61A80012A0D1}" srcOrd="2" destOrd="0" presId="urn:microsoft.com/office/officeart/2005/8/layout/StepDownProcess"/>
    <dgm:cxn modelId="{77F04B96-066F-874C-A7AE-4B683A8335CE}" type="presParOf" srcId="{BA22C11D-6279-9246-8C1E-61A80012A0D1}" destId="{978908DC-6C73-DA4E-850D-E0C072E1484D}" srcOrd="0" destOrd="0" presId="urn:microsoft.com/office/officeart/2005/8/layout/StepDownProcess"/>
    <dgm:cxn modelId="{A7505870-A218-6C48-AFFF-918BAC6D5B36}" type="presParOf" srcId="{BA22C11D-6279-9246-8C1E-61A80012A0D1}" destId="{0972C879-E88B-C147-9BCE-48A34BB21C5B}" srcOrd="1" destOrd="0" presId="urn:microsoft.com/office/officeart/2005/8/layout/StepDownProcess"/>
    <dgm:cxn modelId="{A06077EF-258F-364E-AE85-79F2AD61D02E}" type="presParOf" srcId="{BA22C11D-6279-9246-8C1E-61A80012A0D1}" destId="{C947FA93-C7BD-984C-8A7B-8D46D63F6156}" srcOrd="2" destOrd="0" presId="urn:microsoft.com/office/officeart/2005/8/layout/StepDownProcess"/>
    <dgm:cxn modelId="{D0320228-8B76-524E-90E5-D311ED82C39C}" type="presParOf" srcId="{B0D61DFD-C28B-AF40-A729-689AD62FF4A7}" destId="{D9F26080-3B31-3548-B0C6-8639800C0535}" srcOrd="3" destOrd="0" presId="urn:microsoft.com/office/officeart/2005/8/layout/StepDownProcess"/>
    <dgm:cxn modelId="{A239763E-15FC-DB40-847E-3029E41CFBC8}" type="presParOf" srcId="{B0D61DFD-C28B-AF40-A729-689AD62FF4A7}" destId="{77FE47B1-9124-AE41-8ACB-7B96F68F4C45}" srcOrd="4" destOrd="0" presId="urn:microsoft.com/office/officeart/2005/8/layout/StepDownProcess"/>
    <dgm:cxn modelId="{03AFA48B-C32C-D94C-9167-603DA1A2DA20}" type="presParOf" srcId="{77FE47B1-9124-AE41-8ACB-7B96F68F4C45}" destId="{A3AA2143-9972-3540-9AC6-6ACC831E973D}" srcOrd="0" destOrd="0" presId="urn:microsoft.com/office/officeart/2005/8/layout/StepDownProcess"/>
    <dgm:cxn modelId="{BDD2DE75-AEEF-6047-8621-E8298EA77856}" type="presParOf" srcId="{77FE47B1-9124-AE41-8ACB-7B96F68F4C45}" destId="{FF1CED99-256D-A440-AF5C-A81C1E63749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6434A-7412-1D49-9DBB-762E99F548D8}">
      <dsp:nvSpPr>
        <dsp:cNvPr id="0" name=""/>
        <dsp:cNvSpPr/>
      </dsp:nvSpPr>
      <dsp:spPr>
        <a:xfrm>
          <a:off x="4163" y="579589"/>
          <a:ext cx="959085" cy="1284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Species</a:t>
          </a:r>
          <a:endParaRPr lang="en-US" sz="1600" kern="1200" dirty="0"/>
        </a:p>
      </dsp:txBody>
      <dsp:txXfrm>
        <a:off x="32254" y="607680"/>
        <a:ext cx="902903" cy="1228294"/>
      </dsp:txXfrm>
    </dsp:sp>
    <dsp:sp modelId="{FE86C4D1-ECA0-CC4C-81D4-B1CB49110150}">
      <dsp:nvSpPr>
        <dsp:cNvPr id="0" name=""/>
        <dsp:cNvSpPr/>
      </dsp:nvSpPr>
      <dsp:spPr>
        <a:xfrm>
          <a:off x="1059157" y="1102900"/>
          <a:ext cx="203326" cy="2378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059157" y="1150471"/>
        <a:ext cx="142328" cy="142711"/>
      </dsp:txXfrm>
    </dsp:sp>
    <dsp:sp modelId="{B13BACA4-72E3-A247-A8D6-CBFE2AB372A0}">
      <dsp:nvSpPr>
        <dsp:cNvPr id="0" name=""/>
        <dsp:cNvSpPr/>
      </dsp:nvSpPr>
      <dsp:spPr>
        <a:xfrm>
          <a:off x="1346882" y="579589"/>
          <a:ext cx="1227158" cy="1284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Identity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+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Coverage</a:t>
          </a:r>
          <a:endParaRPr lang="en-US" sz="1600" kern="1200" dirty="0"/>
        </a:p>
      </dsp:txBody>
      <dsp:txXfrm>
        <a:off x="1382824" y="615531"/>
        <a:ext cx="1155274" cy="1212592"/>
      </dsp:txXfrm>
    </dsp:sp>
    <dsp:sp modelId="{1650FC4C-1A9D-7240-B876-B0EBDB4C9C01}">
      <dsp:nvSpPr>
        <dsp:cNvPr id="0" name=""/>
        <dsp:cNvSpPr/>
      </dsp:nvSpPr>
      <dsp:spPr>
        <a:xfrm>
          <a:off x="2669950" y="1102900"/>
          <a:ext cx="203326" cy="2378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669950" y="1150471"/>
        <a:ext cx="142328" cy="142711"/>
      </dsp:txXfrm>
    </dsp:sp>
    <dsp:sp modelId="{BFE215FE-BCE8-2842-B362-D9F282AC4900}">
      <dsp:nvSpPr>
        <dsp:cNvPr id="0" name=""/>
        <dsp:cNvSpPr/>
      </dsp:nvSpPr>
      <dsp:spPr>
        <a:xfrm>
          <a:off x="2957675" y="579589"/>
          <a:ext cx="959085" cy="1284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Bit Score</a:t>
          </a:r>
          <a:endParaRPr lang="en-US" sz="1600" kern="1200" dirty="0"/>
        </a:p>
      </dsp:txBody>
      <dsp:txXfrm>
        <a:off x="2985766" y="607680"/>
        <a:ext cx="902903" cy="1228294"/>
      </dsp:txXfrm>
    </dsp:sp>
    <dsp:sp modelId="{CE8417C9-E704-084B-889F-E542C5BDB534}">
      <dsp:nvSpPr>
        <dsp:cNvPr id="0" name=""/>
        <dsp:cNvSpPr/>
      </dsp:nvSpPr>
      <dsp:spPr>
        <a:xfrm>
          <a:off x="4012669" y="1102900"/>
          <a:ext cx="203326" cy="2378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012669" y="1150471"/>
        <a:ext cx="142328" cy="142711"/>
      </dsp:txXfrm>
    </dsp:sp>
    <dsp:sp modelId="{232E7307-A3C9-6B4C-8656-7DF6D6050FAF}">
      <dsp:nvSpPr>
        <dsp:cNvPr id="0" name=""/>
        <dsp:cNvSpPr/>
      </dsp:nvSpPr>
      <dsp:spPr>
        <a:xfrm>
          <a:off x="4300394" y="579589"/>
          <a:ext cx="959085" cy="1284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E-value</a:t>
          </a:r>
          <a:endParaRPr lang="en-US" sz="1600" kern="1200" dirty="0"/>
        </a:p>
      </dsp:txBody>
      <dsp:txXfrm>
        <a:off x="4328485" y="607680"/>
        <a:ext cx="902903" cy="1228294"/>
      </dsp:txXfrm>
    </dsp:sp>
    <dsp:sp modelId="{BC7162A9-748E-544B-B850-DEA5AF4988B7}">
      <dsp:nvSpPr>
        <dsp:cNvPr id="0" name=""/>
        <dsp:cNvSpPr/>
      </dsp:nvSpPr>
      <dsp:spPr>
        <a:xfrm>
          <a:off x="5355388" y="1102900"/>
          <a:ext cx="203326" cy="2378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355388" y="1150471"/>
        <a:ext cx="142328" cy="142711"/>
      </dsp:txXfrm>
    </dsp:sp>
    <dsp:sp modelId="{5D79C0AC-5227-8143-A414-6D5EBC75C47E}">
      <dsp:nvSpPr>
        <dsp:cNvPr id="0" name=""/>
        <dsp:cNvSpPr/>
      </dsp:nvSpPr>
      <dsp:spPr>
        <a:xfrm>
          <a:off x="5643113" y="579589"/>
          <a:ext cx="959085" cy="1284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Review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Status</a:t>
          </a:r>
          <a:endParaRPr lang="en-US" sz="1600" kern="1200" dirty="0"/>
        </a:p>
      </dsp:txBody>
      <dsp:txXfrm>
        <a:off x="5671204" y="607680"/>
        <a:ext cx="902903" cy="1228294"/>
      </dsp:txXfrm>
    </dsp:sp>
    <dsp:sp modelId="{10288124-0908-CD47-ADF7-A9EAC7246CD2}">
      <dsp:nvSpPr>
        <dsp:cNvPr id="0" name=""/>
        <dsp:cNvSpPr/>
      </dsp:nvSpPr>
      <dsp:spPr>
        <a:xfrm>
          <a:off x="6698107" y="1102900"/>
          <a:ext cx="203326" cy="2378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698107" y="1150471"/>
        <a:ext cx="142328" cy="142711"/>
      </dsp:txXfrm>
    </dsp:sp>
    <dsp:sp modelId="{CBDC31ED-8B84-2740-9FC3-37117C997D8D}">
      <dsp:nvSpPr>
        <dsp:cNvPr id="0" name=""/>
        <dsp:cNvSpPr/>
      </dsp:nvSpPr>
      <dsp:spPr>
        <a:xfrm>
          <a:off x="6985832" y="579589"/>
          <a:ext cx="959085" cy="1284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Ranking</a:t>
          </a:r>
          <a:endParaRPr lang="en-US" sz="1600" kern="1200" dirty="0"/>
        </a:p>
      </dsp:txBody>
      <dsp:txXfrm>
        <a:off x="7013923" y="607680"/>
        <a:ext cx="902903" cy="1228294"/>
      </dsp:txXfrm>
    </dsp:sp>
    <dsp:sp modelId="{8BB20492-8BEE-844F-9AB8-F8B4A4713A86}">
      <dsp:nvSpPr>
        <dsp:cNvPr id="0" name=""/>
        <dsp:cNvSpPr/>
      </dsp:nvSpPr>
      <dsp:spPr>
        <a:xfrm>
          <a:off x="8040826" y="1102900"/>
          <a:ext cx="203326" cy="2378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040826" y="1150471"/>
        <a:ext cx="142328" cy="142711"/>
      </dsp:txXfrm>
    </dsp:sp>
    <dsp:sp modelId="{628D3239-387A-614C-A7EE-64D7ABAA3354}">
      <dsp:nvSpPr>
        <dsp:cNvPr id="0" name=""/>
        <dsp:cNvSpPr/>
      </dsp:nvSpPr>
      <dsp:spPr>
        <a:xfrm>
          <a:off x="8328551" y="579589"/>
          <a:ext cx="1313131" cy="1284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Annotation</a:t>
          </a:r>
          <a:endParaRPr lang="en-US" sz="1600" kern="1200" dirty="0"/>
        </a:p>
      </dsp:txBody>
      <dsp:txXfrm>
        <a:off x="8366172" y="617210"/>
        <a:ext cx="1237889" cy="1209234"/>
      </dsp:txXfrm>
    </dsp:sp>
    <dsp:sp modelId="{17997613-A0E7-754B-BEF2-50F8043FF084}">
      <dsp:nvSpPr>
        <dsp:cNvPr id="0" name=""/>
        <dsp:cNvSpPr/>
      </dsp:nvSpPr>
      <dsp:spPr>
        <a:xfrm>
          <a:off x="9737591" y="1102900"/>
          <a:ext cx="203326" cy="2378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9737591" y="1150471"/>
        <a:ext cx="142328" cy="142711"/>
      </dsp:txXfrm>
    </dsp:sp>
    <dsp:sp modelId="{B87A5450-12A5-BB49-9991-29EA75F6CF1A}">
      <dsp:nvSpPr>
        <dsp:cNvPr id="0" name=""/>
        <dsp:cNvSpPr/>
      </dsp:nvSpPr>
      <dsp:spPr>
        <a:xfrm>
          <a:off x="10025317" y="579589"/>
          <a:ext cx="959085" cy="1284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Top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Pick</a:t>
          </a:r>
          <a:endParaRPr lang="en-US" sz="1600" kern="1200" dirty="0"/>
        </a:p>
      </dsp:txBody>
      <dsp:txXfrm>
        <a:off x="10053408" y="607680"/>
        <a:ext cx="902903" cy="1228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6CFDD-059A-C248-9AFA-FA55E012F1CC}">
      <dsp:nvSpPr>
        <dsp:cNvPr id="0" name=""/>
        <dsp:cNvSpPr/>
      </dsp:nvSpPr>
      <dsp:spPr>
        <a:xfrm rot="5400000">
          <a:off x="1322868" y="1133396"/>
          <a:ext cx="982497" cy="15883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3D6ABE-0AF6-AF45-942B-5A8C590E5CEB}">
      <dsp:nvSpPr>
        <dsp:cNvPr id="0" name=""/>
        <dsp:cNvSpPr/>
      </dsp:nvSpPr>
      <dsp:spPr>
        <a:xfrm>
          <a:off x="294510" y="155991"/>
          <a:ext cx="1839907" cy="1287875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makeblastdb</a:t>
          </a:r>
          <a:endParaRPr lang="en-US" sz="2200" kern="1200" dirty="0"/>
        </a:p>
      </dsp:txBody>
      <dsp:txXfrm>
        <a:off x="357390" y="218871"/>
        <a:ext cx="1714147" cy="1162115"/>
      </dsp:txXfrm>
    </dsp:sp>
    <dsp:sp modelId="{9E8A9CB1-04A8-E045-AA3C-4A0F8516C0B3}">
      <dsp:nvSpPr>
        <dsp:cNvPr id="0" name=""/>
        <dsp:cNvSpPr/>
      </dsp:nvSpPr>
      <dsp:spPr>
        <a:xfrm>
          <a:off x="2492198" y="254202"/>
          <a:ext cx="5600028" cy="883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Database Creation: Download database online (</a:t>
          </a:r>
          <a:r>
            <a:rPr lang="en-US" sz="1600" kern="1200" dirty="0" err="1" smtClean="0"/>
            <a:t>uniprot</a:t>
          </a:r>
          <a:r>
            <a:rPr lang="en-US" sz="1600" kern="1200" dirty="0" smtClean="0"/>
            <a:t> recommended), mask with </a:t>
          </a:r>
          <a:r>
            <a:rPr lang="en-US" sz="1600" kern="1200" dirty="0" err="1" smtClean="0"/>
            <a:t>segmasker</a:t>
          </a:r>
          <a:r>
            <a:rPr lang="en-US" sz="1600" kern="1200" dirty="0" smtClean="0"/>
            <a:t>, and finalize with </a:t>
          </a:r>
          <a:r>
            <a:rPr lang="en-US" sz="1600" kern="1200" dirty="0" err="1" smtClean="0"/>
            <a:t>makeblastdb</a:t>
          </a:r>
          <a:endParaRPr lang="en-US" sz="1600" kern="1200" dirty="0"/>
        </a:p>
      </dsp:txBody>
      <dsp:txXfrm>
        <a:off x="2492198" y="254202"/>
        <a:ext cx="5600028" cy="883780"/>
      </dsp:txXfrm>
    </dsp:sp>
    <dsp:sp modelId="{978908DC-6C73-DA4E-850D-E0C072E1484D}">
      <dsp:nvSpPr>
        <dsp:cNvPr id="0" name=""/>
        <dsp:cNvSpPr/>
      </dsp:nvSpPr>
      <dsp:spPr>
        <a:xfrm rot="5400000">
          <a:off x="3719862" y="2524873"/>
          <a:ext cx="982497" cy="15883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72C879-E88B-C147-9BCE-48A34BB21C5B}">
      <dsp:nvSpPr>
        <dsp:cNvPr id="0" name=""/>
        <dsp:cNvSpPr/>
      </dsp:nvSpPr>
      <dsp:spPr>
        <a:xfrm>
          <a:off x="2691503" y="1547468"/>
          <a:ext cx="1839907" cy="1287875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BLAST</a:t>
          </a:r>
          <a:r>
            <a:rPr lang="en-US" sz="2000" kern="1200" dirty="0" smtClean="0"/>
            <a:t>+</a:t>
          </a:r>
          <a:endParaRPr lang="en-US" sz="2000" kern="1200" dirty="0"/>
        </a:p>
      </dsp:txBody>
      <dsp:txXfrm>
        <a:off x="2754383" y="1610348"/>
        <a:ext cx="1714147" cy="1162115"/>
      </dsp:txXfrm>
    </dsp:sp>
    <dsp:sp modelId="{C947FA93-C7BD-984C-8A7B-8D46D63F6156}">
      <dsp:nvSpPr>
        <dsp:cNvPr id="0" name=""/>
        <dsp:cNvSpPr/>
      </dsp:nvSpPr>
      <dsp:spPr>
        <a:xfrm>
          <a:off x="4701098" y="1561551"/>
          <a:ext cx="3484483" cy="1040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Running BLAST+: Select your blast type, your arguments, and our specified output format and run the blast executable</a:t>
          </a:r>
          <a:endParaRPr lang="en-US" sz="1600" kern="1200" dirty="0"/>
        </a:p>
      </dsp:txBody>
      <dsp:txXfrm>
        <a:off x="4701098" y="1561551"/>
        <a:ext cx="3484483" cy="1040917"/>
      </dsp:txXfrm>
    </dsp:sp>
    <dsp:sp modelId="{A3AA2143-9972-3540-9AC6-6ACC831E973D}">
      <dsp:nvSpPr>
        <dsp:cNvPr id="0" name=""/>
        <dsp:cNvSpPr/>
      </dsp:nvSpPr>
      <dsp:spPr>
        <a:xfrm>
          <a:off x="5099869" y="2970008"/>
          <a:ext cx="1839907" cy="1287875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BestHit</a:t>
          </a:r>
          <a:endParaRPr lang="en-US" sz="2200" kern="1200" dirty="0"/>
        </a:p>
      </dsp:txBody>
      <dsp:txXfrm>
        <a:off x="5162749" y="3032888"/>
        <a:ext cx="1714147" cy="1162115"/>
      </dsp:txXfrm>
    </dsp:sp>
    <dsp:sp modelId="{FF1CED99-256D-A440-AF5C-A81C1E63749F}">
      <dsp:nvSpPr>
        <dsp:cNvPr id="0" name=""/>
        <dsp:cNvSpPr/>
      </dsp:nvSpPr>
      <dsp:spPr>
        <a:xfrm>
          <a:off x="7098092" y="3061772"/>
          <a:ext cx="1580837" cy="1040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smtClean="0"/>
            <a:t>Run our algorithm on the .txt file generated above </a:t>
          </a:r>
          <a:endParaRPr lang="en-US" sz="1500" kern="1200" dirty="0"/>
        </a:p>
      </dsp:txBody>
      <dsp:txXfrm>
        <a:off x="7098092" y="3061772"/>
        <a:ext cx="1580837" cy="1040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578ACC-22D6-47C1-A373-4FD133E34F3C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31444B-B92B-4E27-8C94-BB93EAF5CB18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3EFA5E-FA76-400D-B3DC-F0BA90E6D107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175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42465"/>
            <a:ext cx="8144134" cy="13730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BLAST Best-Hit Algorithm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145" y="2742465"/>
            <a:ext cx="3077745" cy="275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000" y1="69000" x2="9000" y2="69000"/>
                        <a14:foregroundMark x1="18500" y1="78000" x2="18500" y2="78000"/>
                        <a14:foregroundMark x1="18000" y1="65000" x2="18000" y2="65000"/>
                        <a14:foregroundMark x1="30500" y1="73000" x2="30500" y2="73000"/>
                        <a14:foregroundMark x1="39000" y1="87000" x2="39000" y2="87000"/>
                        <a14:foregroundMark x1="50500" y1="65000" x2="50500" y2="65000"/>
                        <a14:foregroundMark x1="44500" y1="87000" x2="44500" y2="87000"/>
                        <a14:foregroundMark x1="70500" y1="75000" x2="70500" y2="75000"/>
                        <a14:foregroundMark x1="62500" y1="87000" x2="62500" y2="87000"/>
                        <a14:foregroundMark x1="72000" y1="57000" x2="72000" y2="57000"/>
                        <a14:foregroundMark x1="84500" y1="70000" x2="84500" y2="70000"/>
                        <a14:foregroundMark x1="93500" y1="56000" x2="93500" y2="56000"/>
                        <a14:foregroundMark x1="78500" y1="57000" x2="78500" y2="57000"/>
                        <a14:foregroundMark x1="12500" y1="71000" x2="12500" y2="71000"/>
                        <a14:foregroundMark x1="46500" y1="76000" x2="46500" y2="76000"/>
                        <a14:backgroundMark x1="49000" y1="74000" x2="49000" y2="74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11145" y="914239"/>
            <a:ext cx="3077745" cy="160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50" y="2681801"/>
            <a:ext cx="10206796" cy="6622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7" y="4722517"/>
            <a:ext cx="10598943" cy="387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11103" cy="1485900"/>
          </a:xfrm>
        </p:spPr>
        <p:txBody>
          <a:bodyPr>
            <a:noAutofit/>
          </a:bodyPr>
          <a:lstStyle/>
          <a:p>
            <a:r>
              <a:rPr lang="en-US" sz="3600" dirty="0"/>
              <a:t>Example </a:t>
            </a:r>
            <a:r>
              <a:rPr lang="en-US" sz="3600" dirty="0" smtClean="0"/>
              <a:t>3: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How Blast Best-Hit deals with </a:t>
            </a:r>
            <a:r>
              <a:rPr lang="en-US" sz="3600" dirty="0" smtClean="0"/>
              <a:t>Review Status input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371597" y="2329854"/>
            <a:ext cx="68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4382813"/>
            <a:ext cx="352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(Default: Score over Status)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598" y="5528259"/>
            <a:ext cx="419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(with </a:t>
            </a:r>
            <a:r>
              <a:rPr lang="en-US" dirty="0" err="1" smtClean="0"/>
              <a:t>arg</a:t>
            </a:r>
            <a:r>
              <a:rPr lang="en-US" dirty="0" smtClean="0"/>
              <a:t> -m 1: Status over Score)  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867100" y="3109090"/>
            <a:ext cx="504497" cy="22071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V="1">
            <a:off x="867103" y="2880206"/>
            <a:ext cx="504497" cy="25089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ame 14"/>
          <p:cNvSpPr/>
          <p:nvPr/>
        </p:nvSpPr>
        <p:spPr>
          <a:xfrm>
            <a:off x="2239035" y="3109090"/>
            <a:ext cx="1375786" cy="220717"/>
          </a:xfrm>
          <a:prstGeom prst="fram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4583430" y="4892378"/>
            <a:ext cx="1156970" cy="217770"/>
          </a:xfrm>
          <a:prstGeom prst="fram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2239035" y="2893028"/>
            <a:ext cx="1375786" cy="224015"/>
          </a:xfrm>
          <a:prstGeom prst="fram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8560175" y="3106825"/>
            <a:ext cx="1642604" cy="209412"/>
          </a:xfrm>
          <a:prstGeom prst="fram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8560175" y="2893028"/>
            <a:ext cx="1642604" cy="211981"/>
          </a:xfrm>
          <a:prstGeom prst="fram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7" y="5859249"/>
            <a:ext cx="10598943" cy="365481"/>
          </a:xfrm>
          <a:prstGeom prst="rect">
            <a:avLst/>
          </a:prstGeom>
        </p:spPr>
      </p:pic>
      <p:sp>
        <p:nvSpPr>
          <p:cNvPr id="18" name="Frame 17"/>
          <p:cNvSpPr/>
          <p:nvPr/>
        </p:nvSpPr>
        <p:spPr>
          <a:xfrm>
            <a:off x="4583430" y="5999482"/>
            <a:ext cx="1156970" cy="237282"/>
          </a:xfrm>
          <a:prstGeom prst="fram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5" grpId="1" animBg="1"/>
      <p:bldP spid="15" grpId="2" animBg="1"/>
      <p:bldP spid="16" grpId="0" animBg="1"/>
      <p:bldP spid="16" grpId="2" animBg="1"/>
      <p:bldP spid="17" grpId="0" animBg="1"/>
      <p:bldP spid="19" grpId="0" animBg="1"/>
      <p:bldP spid="19" grpId="1" animBg="1"/>
      <p:bldP spid="20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3334397"/>
            <a:ext cx="10598941" cy="3963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170914"/>
            <a:ext cx="10221248" cy="587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806152" cy="1485900"/>
          </a:xfrm>
        </p:spPr>
        <p:txBody>
          <a:bodyPr>
            <a:noAutofit/>
          </a:bodyPr>
          <a:lstStyle/>
          <a:p>
            <a:r>
              <a:rPr lang="en-US" sz="3600" dirty="0"/>
              <a:t>Example </a:t>
            </a:r>
            <a:r>
              <a:rPr lang="en-US" sz="3600" dirty="0" smtClean="0"/>
              <a:t>4: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How Blast Best-Hit deals </a:t>
            </a:r>
            <a:r>
              <a:rPr lang="en-US" sz="3600" dirty="0" smtClean="0"/>
              <a:t>with Scoring/Annotation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4212443"/>
            <a:ext cx="68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5563277"/>
            <a:ext cx="79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4581775"/>
            <a:ext cx="10221248" cy="5903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932609"/>
            <a:ext cx="10598941" cy="46874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867103" y="4777501"/>
            <a:ext cx="504497" cy="22071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2903744" y="4762708"/>
            <a:ext cx="4713114" cy="210526"/>
          </a:xfrm>
          <a:prstGeom prst="fram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5600700" y="6176110"/>
            <a:ext cx="1828801" cy="225248"/>
          </a:xfrm>
          <a:prstGeom prst="fram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599" y="1802369"/>
            <a:ext cx="68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599" y="2957163"/>
            <a:ext cx="79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867103" y="2354428"/>
            <a:ext cx="504497" cy="22071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ame 16"/>
          <p:cNvSpPr/>
          <p:nvPr/>
        </p:nvSpPr>
        <p:spPr>
          <a:xfrm>
            <a:off x="8299342" y="2352633"/>
            <a:ext cx="3293505" cy="222512"/>
          </a:xfrm>
          <a:prstGeom prst="fram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9025337" y="3512042"/>
            <a:ext cx="2945203" cy="208769"/>
          </a:xfrm>
          <a:prstGeom prst="fram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599" y="3841485"/>
            <a:ext cx="1059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--------------------------------------------------------------------------------------------------------------------------------------------------------------------------------------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Peptide-Centric vs Protein Centric Grouping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67" y="2376652"/>
            <a:ext cx="10866232" cy="3283169"/>
          </a:xfrm>
        </p:spPr>
      </p:pic>
    </p:spTree>
    <p:extLst>
      <p:ext uri="{BB962C8B-B14F-4D97-AF65-F5344CB8AC3E}">
        <p14:creationId xmlns:p14="http://schemas.microsoft.com/office/powerpoint/2010/main" val="4105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2283"/>
          </a:xfrm>
        </p:spPr>
        <p:txBody>
          <a:bodyPr/>
          <a:lstStyle/>
          <a:p>
            <a:pPr algn="ctr"/>
            <a:r>
              <a:rPr lang="en-US" dirty="0" smtClean="0"/>
              <a:t>Final Remarks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728216" y="1431887"/>
            <a:ext cx="4443984" cy="1091758"/>
          </a:xfrm>
        </p:spPr>
        <p:txBody>
          <a:bodyPr anchor="ctr"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831495" y="1431887"/>
            <a:ext cx="4443984" cy="1091758"/>
          </a:xfrm>
        </p:spPr>
        <p:txBody>
          <a:bodyPr anchor="ctr"/>
          <a:lstStyle/>
          <a:p>
            <a:pPr algn="ctr"/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8081" y="2398691"/>
            <a:ext cx="4846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Customization allows program to tailor to many different mindsets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Confirming isoforms and peptides unique to a protein/species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Identifying peptides/proteins conserved across species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Allows annotation of </a:t>
            </a:r>
            <a:r>
              <a:rPr lang="en-US" sz="2000" dirty="0" err="1" smtClean="0"/>
              <a:t>unreviewed</a:t>
            </a:r>
            <a:r>
              <a:rPr lang="en-US" sz="2000" dirty="0" smtClean="0"/>
              <a:t> or uncharacterized proteins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Protein grouping/clustering Analysis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At the least, excellent for </a:t>
            </a:r>
            <a:r>
              <a:rPr lang="en-US" sz="2000" dirty="0"/>
              <a:t>double-checking results from other protein identification programs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262209" y="2398691"/>
            <a:ext cx="43197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Add User-Friendly GUI that takes care of database creation and blast+ tools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Interweave into Optra for ease of access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Could be expanded to create characterized proteomes for species such as Pig, Rat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Single-Amino acid polymorphisms between species could be assessed along with MS evidence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0395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30" y="2171701"/>
            <a:ext cx="5393258" cy="40700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58" y="2171701"/>
            <a:ext cx="5180966" cy="407007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Quick Overview of BLAST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9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use this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0846"/>
            <a:ext cx="9601199" cy="4063926"/>
          </a:xfrm>
        </p:spPr>
        <p:txBody>
          <a:bodyPr>
            <a:noAutofit/>
          </a:bodyPr>
          <a:lstStyle/>
          <a:p>
            <a:r>
              <a:rPr lang="en-US" sz="2600" b="1" dirty="0"/>
              <a:t>Customizable Inference </a:t>
            </a:r>
            <a:r>
              <a:rPr lang="mr-IN" sz="2600" dirty="0"/>
              <a:t>–</a:t>
            </a:r>
            <a:r>
              <a:rPr lang="en-US" sz="2600" dirty="0"/>
              <a:t> Algorithm tailors to your filtering weights and preferences </a:t>
            </a:r>
            <a:endParaRPr lang="en-US" sz="2600" dirty="0" smtClean="0"/>
          </a:p>
          <a:p>
            <a:r>
              <a:rPr lang="en-US" sz="2600" b="1" dirty="0" smtClean="0"/>
              <a:t>Fast</a:t>
            </a:r>
            <a:r>
              <a:rPr lang="en-US" sz="2600" dirty="0" smtClean="0"/>
              <a:t> - Process thousands of queries in less than a minute</a:t>
            </a:r>
          </a:p>
          <a:p>
            <a:r>
              <a:rPr lang="en-US" sz="2600" b="1" dirty="0" smtClean="0"/>
              <a:t>Accurate</a:t>
            </a:r>
            <a:r>
              <a:rPr lang="en-US" sz="2600" dirty="0" smtClean="0"/>
              <a:t> </a:t>
            </a:r>
            <a:r>
              <a:rPr lang="mr-IN" sz="2600" dirty="0" smtClean="0"/>
              <a:t>–</a:t>
            </a:r>
            <a:r>
              <a:rPr lang="en-US" sz="2600" dirty="0" smtClean="0"/>
              <a:t> All results are generated from BLAST+, a certified NIH tool that guarantees inclusion of all possible matches</a:t>
            </a:r>
          </a:p>
          <a:p>
            <a:r>
              <a:rPr lang="en-US" sz="2600" b="1" dirty="0" smtClean="0"/>
              <a:t>Consistent</a:t>
            </a:r>
            <a:r>
              <a:rPr lang="en-US" sz="2600" dirty="0" smtClean="0"/>
              <a:t> </a:t>
            </a:r>
            <a:r>
              <a:rPr lang="mr-IN" sz="2600" dirty="0" smtClean="0"/>
              <a:t>–</a:t>
            </a:r>
            <a:r>
              <a:rPr lang="en-US" sz="2600" dirty="0" smtClean="0"/>
              <a:t> Use of an algorithm ensures consistent logic is enforced across all query entries</a:t>
            </a:r>
          </a:p>
          <a:p>
            <a:r>
              <a:rPr lang="en-US" sz="2600" b="1" dirty="0" smtClean="0"/>
              <a:t>Simple</a:t>
            </a:r>
            <a:r>
              <a:rPr lang="en-US" sz="2600" dirty="0" smtClean="0"/>
              <a:t> </a:t>
            </a:r>
            <a:r>
              <a:rPr lang="mr-IN" sz="2600" dirty="0" smtClean="0"/>
              <a:t>–</a:t>
            </a:r>
            <a:r>
              <a:rPr lang="en-US" sz="2600" dirty="0" smtClean="0"/>
              <a:t> Once everything is set up, you can run the program on many other datasets with ease</a:t>
            </a:r>
          </a:p>
        </p:txBody>
      </p:sp>
    </p:spTree>
    <p:extLst>
      <p:ext uri="{BB962C8B-B14F-4D97-AF65-F5344CB8AC3E}">
        <p14:creationId xmlns:p14="http://schemas.microsoft.com/office/powerpoint/2010/main" val="7240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 of the Blast Best-Hit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619819"/>
              </p:ext>
            </p:extLst>
          </p:nvPr>
        </p:nvGraphicFramePr>
        <p:xfrm>
          <a:off x="945931" y="4430110"/>
          <a:ext cx="10988566" cy="2443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42928" y="1674721"/>
            <a:ext cx="10434369" cy="2913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Usage: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 smtClean="0"/>
              <a:t>Python </a:t>
            </a:r>
            <a:r>
              <a:rPr lang="en-US" sz="2500" dirty="0" err="1" smtClean="0"/>
              <a:t>BLAST_BestHit.py</a:t>
            </a:r>
            <a:r>
              <a:rPr lang="en-US" sz="2500" dirty="0" smtClean="0"/>
              <a:t> </a:t>
            </a:r>
            <a:r>
              <a:rPr lang="mr-IN" sz="2500" dirty="0" smtClean="0"/>
              <a:t>–</a:t>
            </a:r>
            <a:r>
              <a:rPr lang="en-US" sz="2500" dirty="0" err="1" smtClean="0"/>
              <a:t>i</a:t>
            </a:r>
            <a:r>
              <a:rPr lang="en-US" sz="2500" dirty="0" smtClean="0"/>
              <a:t> </a:t>
            </a:r>
            <a:r>
              <a:rPr lang="en-US" sz="2500" dirty="0" err="1" smtClean="0"/>
              <a:t>results.txt</a:t>
            </a:r>
            <a:r>
              <a:rPr lang="en-US" sz="2500" dirty="0" smtClean="0"/>
              <a:t> </a:t>
            </a:r>
            <a:r>
              <a:rPr lang="mr-IN" sz="2500" dirty="0" smtClean="0"/>
              <a:t>–</a:t>
            </a:r>
            <a:r>
              <a:rPr lang="en-US" sz="2500" dirty="0" smtClean="0"/>
              <a:t>s &lt;species&gt;,</a:t>
            </a:r>
            <a:r>
              <a:rPr lang="mr-IN" sz="2500" dirty="0" smtClean="0"/>
              <a:t>…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Featured Arguments:</a:t>
            </a:r>
          </a:p>
          <a:p>
            <a:pPr lvl="1"/>
            <a:r>
              <a:rPr lang="en-US" sz="2200" dirty="0" smtClean="0"/>
              <a:t>Species Preference </a:t>
            </a:r>
            <a:r>
              <a:rPr lang="mr-IN" sz="2200" dirty="0" smtClean="0"/>
              <a:t>–</a:t>
            </a:r>
            <a:r>
              <a:rPr lang="en-US" sz="2200" dirty="0" smtClean="0"/>
              <a:t> Can select multiple species that would each have a best match</a:t>
            </a:r>
          </a:p>
          <a:p>
            <a:pPr lvl="1"/>
            <a:r>
              <a:rPr lang="en-US" sz="2200" dirty="0" smtClean="0"/>
              <a:t>Cutoffs </a:t>
            </a:r>
            <a:r>
              <a:rPr lang="mr-IN" sz="2200" dirty="0" smtClean="0"/>
              <a:t>–</a:t>
            </a:r>
            <a:r>
              <a:rPr lang="en-US" sz="2200" dirty="0" smtClean="0"/>
              <a:t> Identity, coverage, e-value</a:t>
            </a:r>
          </a:p>
          <a:p>
            <a:pPr lvl="1"/>
            <a:r>
              <a:rPr lang="en-US" sz="2200" smtClean="0"/>
              <a:t>Filter Weighing </a:t>
            </a:r>
            <a:r>
              <a:rPr lang="mr-IN" sz="2200" dirty="0" smtClean="0"/>
              <a:t>–</a:t>
            </a:r>
            <a:r>
              <a:rPr lang="en-US" sz="2200" dirty="0" smtClean="0"/>
              <a:t> species over score (-c), status over score (-m)</a:t>
            </a:r>
          </a:p>
          <a:p>
            <a:pPr lvl="1"/>
            <a:r>
              <a:rPr lang="en-US" sz="2200" dirty="0" smtClean="0"/>
              <a:t>Filter Selection </a:t>
            </a:r>
            <a:r>
              <a:rPr lang="mr-IN" sz="2200" dirty="0" smtClean="0"/>
              <a:t>–</a:t>
            </a:r>
            <a:r>
              <a:rPr lang="en-US" sz="2200" dirty="0" smtClean="0"/>
              <a:t> Ability to skip certain filters</a:t>
            </a:r>
          </a:p>
          <a:p>
            <a:pPr lvl="1"/>
            <a:r>
              <a:rPr lang="en-US" sz="2200" dirty="0" smtClean="0"/>
              <a:t>Debug </a:t>
            </a:r>
            <a:r>
              <a:rPr lang="mr-IN" sz="2200" dirty="0" smtClean="0"/>
              <a:t>–</a:t>
            </a:r>
            <a:r>
              <a:rPr lang="en-US" sz="2200" dirty="0" smtClean="0"/>
              <a:t> Thorough, step-by-step description of filtration process for every input query</a:t>
            </a:r>
          </a:p>
        </p:txBody>
      </p:sp>
    </p:spTree>
    <p:extLst>
      <p:ext uri="{BB962C8B-B14F-4D97-AF65-F5344CB8AC3E}">
        <p14:creationId xmlns:p14="http://schemas.microsoft.com/office/powerpoint/2010/main" val="101704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Three Step Pipeline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34608794"/>
              </p:ext>
            </p:extLst>
          </p:nvPr>
        </p:nvGraphicFramePr>
        <p:xfrm>
          <a:off x="2132723" y="2002222"/>
          <a:ext cx="8682421" cy="4382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550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1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Walkthrough of Logging and Debugging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"/>
          <a:stretch/>
        </p:blipFill>
        <p:spPr>
          <a:xfrm>
            <a:off x="8262292" y="2041071"/>
            <a:ext cx="3341947" cy="46046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" b="1004"/>
          <a:stretch/>
        </p:blipFill>
        <p:spPr>
          <a:xfrm>
            <a:off x="4819712" y="2041071"/>
            <a:ext cx="3336415" cy="44544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"/>
          <a:stretch/>
        </p:blipFill>
        <p:spPr>
          <a:xfrm>
            <a:off x="1371600" y="2041072"/>
            <a:ext cx="3341947" cy="44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1: </a:t>
            </a:r>
            <a:br>
              <a:rPr lang="en-US" sz="3600" dirty="0" smtClean="0"/>
            </a:br>
            <a:r>
              <a:rPr lang="en-US" sz="3600" dirty="0" smtClean="0"/>
              <a:t>How Blast Best-Hit deals with isoform calls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71700"/>
            <a:ext cx="10173880" cy="863820"/>
          </a:xfrm>
        </p:spPr>
      </p:pic>
      <p:sp>
        <p:nvSpPr>
          <p:cNvPr id="5" name="TextBox 4"/>
          <p:cNvSpPr txBox="1"/>
          <p:nvPr/>
        </p:nvSpPr>
        <p:spPr>
          <a:xfrm>
            <a:off x="1371600" y="1802368"/>
            <a:ext cx="68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3237315"/>
            <a:ext cx="392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(Isoform cannot be determined)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06647"/>
            <a:ext cx="10571817" cy="34555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867103" y="2603610"/>
            <a:ext cx="504497" cy="22071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4321534"/>
            <a:ext cx="68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71600" y="5751240"/>
            <a:ext cx="311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(Isoform is determined)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6120572"/>
            <a:ext cx="10571817" cy="425303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867102" y="5319171"/>
            <a:ext cx="504497" cy="22071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4667021"/>
            <a:ext cx="10173881" cy="963380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5201920" y="3764916"/>
            <a:ext cx="2510536" cy="187218"/>
          </a:xfrm>
          <a:prstGeom prst="fram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4104639" y="2598588"/>
            <a:ext cx="2072641" cy="225739"/>
          </a:xfrm>
          <a:prstGeom prst="fram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4185920" y="5367177"/>
            <a:ext cx="2397760" cy="263224"/>
          </a:xfrm>
          <a:prstGeom prst="fram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6014720" y="6310892"/>
            <a:ext cx="2448560" cy="234983"/>
          </a:xfrm>
          <a:prstGeom prst="fram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/>
          <p:cNvSpPr/>
          <p:nvPr/>
        </p:nvSpPr>
        <p:spPr>
          <a:xfrm>
            <a:off x="8847117" y="2594144"/>
            <a:ext cx="896324" cy="230183"/>
          </a:xfrm>
          <a:prstGeom prst="fram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9243646" y="5367177"/>
            <a:ext cx="774114" cy="263224"/>
          </a:xfrm>
          <a:prstGeom prst="fram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3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5" grpId="0" animBg="1"/>
      <p:bldP spid="7" grpId="0" animBg="1"/>
      <p:bldP spid="7" grpId="1" animBg="1"/>
      <p:bldP spid="18" grpId="0" animBg="1"/>
      <p:bldP spid="18" grpId="1" animBg="1"/>
      <p:bldP spid="19" grpId="0" animBg="1"/>
      <p:bldP spid="20" grpId="0" animBg="1"/>
      <p:bldP spid="23" grpId="0" animBg="1"/>
      <p:bldP spid="23" grpId="1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8" y="685800"/>
            <a:ext cx="10294885" cy="14859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2:</a:t>
            </a:r>
            <a:br>
              <a:rPr lang="en-US" sz="3600" dirty="0" smtClean="0"/>
            </a:br>
            <a:r>
              <a:rPr lang="en-US" sz="3600" dirty="0"/>
              <a:t>How Blast Best-Hit deals with </a:t>
            </a:r>
            <a:r>
              <a:rPr lang="en-US" sz="3600" dirty="0" smtClean="0"/>
              <a:t>multi-species choices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2329855"/>
            <a:ext cx="237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(with </a:t>
            </a:r>
            <a:r>
              <a:rPr lang="mr-IN" dirty="0" smtClean="0"/>
              <a:t>–</a:t>
            </a:r>
            <a:r>
              <a:rPr lang="en-US" dirty="0" smtClean="0"/>
              <a:t>s RAT,PIG)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4382813"/>
            <a:ext cx="3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(Default: Score over Species)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8" y="2699187"/>
            <a:ext cx="10206324" cy="6868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8" y="4752145"/>
            <a:ext cx="10720552" cy="367142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867101" y="3161532"/>
            <a:ext cx="504497" cy="22071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71600" y="5488619"/>
            <a:ext cx="402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(with </a:t>
            </a:r>
            <a:r>
              <a:rPr lang="en-US" dirty="0" err="1" smtClean="0"/>
              <a:t>arg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c: Species over Score)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867101" y="2959129"/>
            <a:ext cx="504497" cy="22071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8" y="5857951"/>
            <a:ext cx="10720552" cy="379393"/>
          </a:xfrm>
          <a:prstGeom prst="rect">
            <a:avLst/>
          </a:prstGeom>
        </p:spPr>
      </p:pic>
      <p:sp>
        <p:nvSpPr>
          <p:cNvPr id="13" name="Frame 12"/>
          <p:cNvSpPr/>
          <p:nvPr/>
        </p:nvSpPr>
        <p:spPr>
          <a:xfrm>
            <a:off x="3675888" y="3119026"/>
            <a:ext cx="393192" cy="263223"/>
          </a:xfrm>
          <a:prstGeom prst="fram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6044184" y="4919472"/>
            <a:ext cx="320040" cy="199815"/>
          </a:xfrm>
          <a:prstGeom prst="fram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3552834" y="2898309"/>
            <a:ext cx="393192" cy="263223"/>
          </a:xfrm>
          <a:prstGeom prst="fram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6044184" y="6035040"/>
            <a:ext cx="320040" cy="202304"/>
          </a:xfrm>
          <a:prstGeom prst="fram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8837168" y="3119026"/>
            <a:ext cx="977392" cy="263223"/>
          </a:xfrm>
          <a:prstGeom prst="fram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8837168" y="2916623"/>
            <a:ext cx="977392" cy="244909"/>
          </a:xfrm>
          <a:prstGeom prst="frame">
            <a:avLst/>
          </a:prstGeom>
          <a:solidFill>
            <a:schemeClr val="tx2">
              <a:lumMod val="75000"/>
              <a:lumOff val="2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2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0" grpId="0" animBg="1"/>
      <p:bldP spid="13" grpId="0" animBg="1"/>
      <p:bldP spid="13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16895</TotalTime>
  <Words>425</Words>
  <Application>Microsoft Macintosh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Franklin Gothic Book</vt:lpstr>
      <vt:lpstr>Crop</vt:lpstr>
      <vt:lpstr>BLAST Best-Hit Algorithm</vt:lpstr>
      <vt:lpstr>Quick Overview of BLAST</vt:lpstr>
      <vt:lpstr>Why use this program?</vt:lpstr>
      <vt:lpstr>Outline of the Blast Best-Hit algorithm</vt:lpstr>
      <vt:lpstr>Three Step Pipeline</vt:lpstr>
      <vt:lpstr>LIVE DEMO</vt:lpstr>
      <vt:lpstr>Walkthrough of Logging and Debugging</vt:lpstr>
      <vt:lpstr>Example 1:  How Blast Best-Hit deals with isoform calls</vt:lpstr>
      <vt:lpstr>Example 2: How Blast Best-Hit deals with multi-species choices</vt:lpstr>
      <vt:lpstr>Example 3: How Blast Best-Hit deals with Review Status input</vt:lpstr>
      <vt:lpstr>Example 4: How Blast Best-Hit deals with Scoring/Annotation</vt:lpstr>
      <vt:lpstr>Peptide-Centric vs Protein Centric Grouping</vt:lpstr>
      <vt:lpstr>Final Remarks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BLAST Best-Hit Algorithm</dc:title>
  <dc:creator>Ohad Riff Koronyo</dc:creator>
  <cp:lastModifiedBy>Ohad Riff Koronyo</cp:lastModifiedBy>
  <cp:revision>247</cp:revision>
  <dcterms:created xsi:type="dcterms:W3CDTF">2017-07-28T20:10:43Z</dcterms:created>
  <dcterms:modified xsi:type="dcterms:W3CDTF">2017-08-17T00:57:24Z</dcterms:modified>
</cp:coreProperties>
</file>