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75" r:id="rId9"/>
    <p:sldId id="274" r:id="rId10"/>
    <p:sldId id="265" r:id="rId11"/>
    <p:sldId id="278" r:id="rId12"/>
    <p:sldId id="277" r:id="rId13"/>
    <p:sldId id="267" r:id="rId14"/>
    <p:sldId id="263" r:id="rId15"/>
    <p:sldId id="269" r:id="rId16"/>
    <p:sldId id="270" r:id="rId17"/>
    <p:sldId id="271" r:id="rId18"/>
    <p:sldId id="279" r:id="rId19"/>
    <p:sldId id="272" r:id="rId20"/>
    <p:sldId id="280" r:id="rId21"/>
    <p:sldId id="276" r:id="rId22"/>
    <p:sldId id="266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93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58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6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30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08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05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84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11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9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2DCC-E97D-4FB7-A656-BC28B8C0E482}" type="datetimeFigureOut">
              <a:rPr lang="he-IL" smtClean="0"/>
              <a:t>כ"ו/תשרי/תשע"ח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3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635000" y="982662"/>
            <a:ext cx="11315700" cy="220027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vert="horz" lIns="91440" tIns="45720" rIns="91440" bIns="45720" rtlCol="1" anchor="b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8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מערכת ניהול רחפנים</a:t>
            </a:r>
            <a:endParaRPr lang="he-IL" sz="8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8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בחברת רפא"ל</a:t>
            </a:r>
            <a:endParaRPr lang="he-IL" sz="8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1" y="2860674"/>
            <a:ext cx="5764906" cy="3606800"/>
          </a:xfrm>
          <a:prstGeom prst="rect">
            <a:avLst/>
          </a:prstGeom>
        </p:spPr>
      </p:pic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939129" y="5867399"/>
            <a:ext cx="10224171" cy="838201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b="1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b="1" dirty="0" smtClean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אוהד הראל, נופר מוסקוביץ'</a:t>
            </a:r>
            <a:endParaRPr lang="he-IL" b="1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-498475"/>
            <a:ext cx="1828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ucidtechindia.com/wp-content/uploads/2016/04/solu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2840916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19194" y="1271588"/>
            <a:ext cx="9617009" cy="491331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תציג את כל הטיסות שהתרחשו ותאפשר סינון ע"פ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id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של הרחפן, תאריך המראה/ נחיתה וסטטוס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תשמור בצורה אוטומטית את קבצי הלוג הנ"ל בבסיס נתונים מסודר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שליפה מהירה ונוחה של קבצי הלוג של כל טיסה ותתריע במקרה של תקלה שארעה במהלך הטיסה (ממופה לפי צבעים)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תציג לכל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את המידע הבא: כלל הטיסות שביצע, מס' הטיסות, מס' השגיאות, סה"כ זמן שהייה באוויר וזמן מקסימלי באוויר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לשלוף את קבצי הלוג מבסיס הנתונים בצורה נוחה לבקשת המשתמש.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ייצוא של קובץ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PDF/CSV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של כלל הטיסות וע"פ סינוני המשתמש</a:t>
            </a: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809172" y="30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מודול תחקורים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ucidtechindia.com/wp-content/uploads/2016/04/solu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2840916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19194" y="1271588"/>
            <a:ext cx="9617009" cy="491331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הוספה/ עריכה ומחיקת מנוע מה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הוספה/ עריכה ומחיקת סוללה מה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הוספה/ עריכה ומחיקת להב מה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DB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הוספה של רכיב בודד/ הוספת מספר רכיבים מקובץ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CSV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ייצוא של קובץ 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PDF/CSV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של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כלל הטבלאות ב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DB</a:t>
            </a: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809172" y="30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מודול ניהול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838200" y="250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דוחות ניהול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http://www.lucidtechindia.com/wp-content/uploads/2016/04/solu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2840916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19194" y="1271588"/>
            <a:ext cx="9617009" cy="491331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במערכת קיימים 5 דוחות לטובת בקרה ושליטה על הנתונים וביצוע בקרת איכות</a:t>
            </a: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מס' הטיסות לכל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מס' שגיאות ותקלה לכל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התפלגות השגיאות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מס' הטיסות בכל חודש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פירוט השגיאות לפי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חודשים</a:t>
            </a:r>
          </a:p>
          <a:p>
            <a:pPr>
              <a:buFont typeface="Courier New" panose="02070309020205020404" pitchFamily="49" charset="0"/>
              <a:buChar char="o"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שמירת כל אחת מהתמונות כקובץ במחשב</a:t>
            </a: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33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965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ארכיטקטורה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https://cdn3.iconfinder.com/data/icons/yachting-2/640/drone_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15" y="1023348"/>
            <a:ext cx="1393885" cy="13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database-13/100/database-add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5205414"/>
            <a:ext cx="26416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3.iconfinder.com/data/icons/yachting-2/640/drone_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78" y="1111511"/>
            <a:ext cx="1305722" cy="13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3.iconfinder.com/data/icons/yachting-2/640/drone_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24" y="1052150"/>
            <a:ext cx="1424444" cy="14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036" y="2692402"/>
            <a:ext cx="8004264" cy="2203803"/>
          </a:xfrm>
          <a:prstGeom prst="rect">
            <a:avLst/>
          </a:prstGeom>
        </p:spPr>
      </p:pic>
      <p:pic>
        <p:nvPicPr>
          <p:cNvPr id="1030" name="Picture 6" descr="Image result for pyth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132" y="1511167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מחבר חץ ישר 19"/>
          <p:cNvCxnSpPr/>
          <p:nvPr/>
        </p:nvCxnSpPr>
        <p:spPr>
          <a:xfrm>
            <a:off x="1778000" y="4064000"/>
            <a:ext cx="977900" cy="12573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/>
          <p:nvPr/>
        </p:nvCxnSpPr>
        <p:spPr>
          <a:xfrm>
            <a:off x="2125618" y="3117849"/>
            <a:ext cx="120650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 flipV="1">
            <a:off x="1944288" y="1812396"/>
            <a:ext cx="656829" cy="6048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http://simpleicon.com/wp-content/uploads/wifi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98" y="1170383"/>
            <a:ext cx="779202" cy="7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6" descr="Image result for raspberry pi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1" y="3246181"/>
            <a:ext cx="1048744" cy="132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77900" y="148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שיטת פיתוח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2" name="Picture 2" descr="http://maksansolutions.com/wp-content/uploads/2014/04/webdesign-and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" y="4054056"/>
            <a:ext cx="2602837" cy="26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828800" y="1474392"/>
            <a:ext cx="9842500" cy="342780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מפותחת בשיטה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האג'ילית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במסגרתה מבצעים בכל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איטרציה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ניתוח למודול מסוים ואת הפיתוח של אותו מודול.</a:t>
            </a: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החלק המרכזי של המערכת מפותח ב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python 2.7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ו"אתר האינטרנט" באמצעותו המשתמשים יתחברו למערכת נכתב בעזרת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Django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מסד הנתונים נכתב ב</a:t>
            </a:r>
            <a:r>
              <a:rPr lang="en-US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sql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ונדרש ידע ב</a:t>
            </a:r>
            <a:r>
              <a:rPr lang="en-US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mavLink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 פרוטוקול תקשורת עם הרחפן) ועם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raspberry pi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Picture 14" descr="Image result for pyth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242" y="5158854"/>
            <a:ext cx="2534629" cy="151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6" descr="Image result for raspberry pi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15" y="5043001"/>
            <a:ext cx="1290027" cy="163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mage result for mysql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579" y="5564811"/>
            <a:ext cx="1769534" cy="91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9652000" y="1229241"/>
            <a:ext cx="24003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ראשי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AutoShape 2" descr="Displaying mai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595"/>
            <a:ext cx="12192000" cy="54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9652000" y="1229241"/>
            <a:ext cx="24003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לוח טיסות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595"/>
            <a:ext cx="12052919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9182100" y="1324071"/>
            <a:ext cx="35687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תחקורים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8425"/>
            <a:ext cx="12192000" cy="559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7569200" y="1432441"/>
            <a:ext cx="46228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הזנת נתונים לקבלת </a:t>
            </a:r>
            <a:r>
              <a:rPr lang="en-US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6795"/>
            <a:ext cx="12192000" cy="5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9652000" y="1229241"/>
            <a:ext cx="24003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</a:t>
            </a:r>
            <a:r>
              <a:rPr lang="en-US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595"/>
            <a:ext cx="12192000" cy="55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o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56" y="1522194"/>
            <a:ext cx="6818287" cy="42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תיאור הארגון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רפא"ל (רשות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לפיתוח אמצי 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לחימה)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הינה חברה 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ממשלתית שהוקמה בשנת 1958 </a:t>
            </a:r>
          </a:p>
          <a:p>
            <a:pPr algn="ctr"/>
            <a:endParaRPr lang="he-IL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בין פיתוחה הרבים, החל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פיתוח של מערכות </a:t>
            </a:r>
            <a:r>
              <a:rPr lang="he-IL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רחפן</a:t>
            </a:r>
            <a:r>
              <a:rPr lang="he-IL" sz="30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 כלי טיס דמויי 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מסוק קטן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המסוגלים לבצע פעילויות מעקב ומודיעין באמצעות מצלמה המשדרת לתחנה קרקעית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החברה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מפתחת הן את הכלי עצמו (מנועים, גוף, סוללות וכו'), והן את התוכנה 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המנהלת, באמצעותה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ניתן לשלוט בצורה פשוטה מאוד על הרחפן.</a:t>
            </a:r>
          </a:p>
          <a:p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-389301"/>
            <a:ext cx="2778674" cy="27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9652000" y="1229241"/>
            <a:ext cx="24003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ניהול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595"/>
            <a:ext cx="12192000" cy="57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מסקנות 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1625600" y="1601418"/>
            <a:ext cx="9842500" cy="478668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העבודה מול הלקוח עד כה בוצעה בצורה מאוד מקצועית תוך התעניינות רבה מאוד של הלקוח. בשלב זה המודול המרכזי במערכת- ניטור טיסות בזמן אמת, פעיל ברפאל ונמצא בשימוש יומיומי ע"י צוותי הפיתוח.</a:t>
            </a: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למדנו לבצע חקר מקדים על היכולות של הטכנולוגיות בהן אנו משתמשים- מה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JS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מסוגל לעשות ומה לא. כיצד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Django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פתר לנו הרבה בעיות שהיה קשה לנו להתמודד עימם בלעדיו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וכו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'.</a:t>
            </a: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שימוש בכלים סטנדרטים קיימים- למשל שימוש בלוגר המובנה של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פייתון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נתן לנו הרבה אפשרויות קונפיגורציה שמהן יהיה לנו קל יותר לנתח את הלוגים.</a:t>
            </a:r>
            <a:endParaRPr lang="he-IL" sz="1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40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 rot="20510846">
            <a:off x="787399" y="927099"/>
            <a:ext cx="10033000" cy="26289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1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שאלות</a:t>
            </a:r>
            <a:r>
              <a:rPr lang="he-IL" sz="15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?!</a:t>
            </a:r>
            <a:endParaRPr lang="he-IL" sz="15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170" name="Picture 2" descr="http://plotandscatter.com/assets/images/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1" y="3504062"/>
            <a:ext cx="546847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מבנה ארגוני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479425" y="1830388"/>
            <a:ext cx="11785600" cy="4016464"/>
            <a:chOff x="609600" y="1690688"/>
            <a:chExt cx="11785600" cy="4016464"/>
          </a:xfrm>
        </p:grpSpPr>
        <p:grpSp>
          <p:nvGrpSpPr>
            <p:cNvPr id="8" name="קבוצה 7"/>
            <p:cNvGrpSpPr/>
            <p:nvPr/>
          </p:nvGrpSpPr>
          <p:grpSpPr>
            <a:xfrm>
              <a:off x="609600" y="4306888"/>
              <a:ext cx="1993900" cy="1154112"/>
              <a:chOff x="5194300" y="1690688"/>
              <a:chExt cx="1993900" cy="1154112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5194300" y="1690688"/>
                <a:ext cx="1993900" cy="11541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33988" y="1909391"/>
                <a:ext cx="127000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GUI</a:t>
                </a:r>
                <a:r>
                  <a:rPr lang="he-IL" b="1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 -	    3 אנשים</a:t>
                </a:r>
                <a:endParaRPr lang="he-IL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grpSp>
          <p:nvGrpSpPr>
            <p:cNvPr id="20" name="קבוצה 19"/>
            <p:cNvGrpSpPr/>
            <p:nvPr/>
          </p:nvGrpSpPr>
          <p:grpSpPr>
            <a:xfrm>
              <a:off x="9918700" y="4306888"/>
              <a:ext cx="2476500" cy="1154112"/>
              <a:chOff x="5194300" y="1690688"/>
              <a:chExt cx="2476500" cy="1154112"/>
            </a:xfrm>
          </p:grpSpPr>
          <p:sp>
            <p:nvSpPr>
              <p:cNvPr id="21" name="מלבן 20"/>
              <p:cNvSpPr/>
              <p:nvPr/>
            </p:nvSpPr>
            <p:spPr>
              <a:xfrm>
                <a:off x="5194300" y="1690688"/>
                <a:ext cx="1993900" cy="11541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37175" y="1890623"/>
                <a:ext cx="2333625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b="1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               אווירונאוטיקה- 	3 אנשים</a:t>
                </a:r>
                <a:endParaRPr lang="he-IL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grpSp>
          <p:nvGrpSpPr>
            <p:cNvPr id="37" name="קבוצה 36"/>
            <p:cNvGrpSpPr/>
            <p:nvPr/>
          </p:nvGrpSpPr>
          <p:grpSpPr>
            <a:xfrm>
              <a:off x="1704975" y="1690688"/>
              <a:ext cx="9042400" cy="4016464"/>
              <a:chOff x="1778000" y="1690688"/>
              <a:chExt cx="9042400" cy="4016464"/>
            </a:xfrm>
          </p:grpSpPr>
          <p:grpSp>
            <p:nvGrpSpPr>
              <p:cNvPr id="7" name="קבוצה 6"/>
              <p:cNvGrpSpPr/>
              <p:nvPr/>
            </p:nvGrpSpPr>
            <p:grpSpPr>
              <a:xfrm>
                <a:off x="5264150" y="1690688"/>
                <a:ext cx="2578100" cy="1154112"/>
                <a:chOff x="5194300" y="1690688"/>
                <a:chExt cx="2578100" cy="1154112"/>
              </a:xfrm>
            </p:grpSpPr>
            <p:sp>
              <p:nvSpPr>
                <p:cNvPr id="5" name="מלבן 4"/>
                <p:cNvSpPr/>
                <p:nvPr/>
              </p:nvSpPr>
              <p:spPr>
                <a:xfrm>
                  <a:off x="5194300" y="1690688"/>
                  <a:ext cx="1993900" cy="115411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5194300" y="1944578"/>
                  <a:ext cx="2578100" cy="67162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               מנהל הפרויקט-</a:t>
                  </a:r>
                </a:p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                 אריק שטרית</a:t>
                  </a:r>
                  <a:endParaRPr lang="he-IL" b="1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grpSp>
            <p:nvGrpSpPr>
              <p:cNvPr id="11" name="קבוצה 10"/>
              <p:cNvGrpSpPr/>
              <p:nvPr/>
            </p:nvGrpSpPr>
            <p:grpSpPr>
              <a:xfrm>
                <a:off x="2809875" y="4306888"/>
                <a:ext cx="2578100" cy="1154112"/>
                <a:chOff x="5067300" y="1690688"/>
                <a:chExt cx="2578100" cy="1154112"/>
              </a:xfrm>
            </p:grpSpPr>
            <p:sp>
              <p:nvSpPr>
                <p:cNvPr id="12" name="מלבן 11"/>
                <p:cNvSpPr/>
                <p:nvPr/>
              </p:nvSpPr>
              <p:spPr>
                <a:xfrm>
                  <a:off x="5194300" y="1690688"/>
                  <a:ext cx="1993900" cy="115411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067300" y="1944578"/>
                  <a:ext cx="2578100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               </a:t>
                  </a:r>
                  <a:r>
                    <a:rPr lang="he-IL" b="1" dirty="0" err="1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אינטגרטורים</a:t>
                  </a:r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-	2 אנשים</a:t>
                  </a:r>
                  <a:endParaRPr lang="he-IL" b="1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grpSp>
            <p:nvGrpSpPr>
              <p:cNvPr id="14" name="קבוצה 13"/>
              <p:cNvGrpSpPr/>
              <p:nvPr/>
            </p:nvGrpSpPr>
            <p:grpSpPr>
              <a:xfrm>
                <a:off x="5264150" y="4306888"/>
                <a:ext cx="1993900" cy="1400264"/>
                <a:chOff x="5194300" y="1690688"/>
                <a:chExt cx="1993900" cy="1400264"/>
              </a:xfrm>
            </p:grpSpPr>
            <p:sp>
              <p:nvSpPr>
                <p:cNvPr id="15" name="מלבן 14"/>
                <p:cNvSpPr/>
                <p:nvPr/>
              </p:nvSpPr>
              <p:spPr>
                <a:xfrm>
                  <a:off x="5194300" y="1690688"/>
                  <a:ext cx="1993900" cy="115411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292725" y="1890623"/>
                  <a:ext cx="1397000" cy="120032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מטיסים-	      3 אנשים			        </a:t>
                  </a:r>
                  <a:endParaRPr lang="he-IL" b="1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grpSp>
            <p:nvGrpSpPr>
              <p:cNvPr id="17" name="קבוצה 16"/>
              <p:cNvGrpSpPr/>
              <p:nvPr/>
            </p:nvGrpSpPr>
            <p:grpSpPr>
              <a:xfrm>
                <a:off x="7413625" y="4306888"/>
                <a:ext cx="2578100" cy="1154112"/>
                <a:chOff x="4949825" y="1690688"/>
                <a:chExt cx="2578100" cy="1154112"/>
              </a:xfrm>
            </p:grpSpPr>
            <p:sp>
              <p:nvSpPr>
                <p:cNvPr id="18" name="מלבן 17"/>
                <p:cNvSpPr/>
                <p:nvPr/>
              </p:nvSpPr>
              <p:spPr>
                <a:xfrm>
                  <a:off x="5194300" y="1690688"/>
                  <a:ext cx="1993900" cy="115411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949825" y="1932999"/>
                  <a:ext cx="2578100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               מחשב מרכזי-	7 אנשים</a:t>
                  </a:r>
                  <a:endParaRPr lang="he-IL" b="1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cxnSp>
            <p:nvCxnSpPr>
              <p:cNvPr id="24" name="מחבר ישר 23"/>
              <p:cNvCxnSpPr/>
              <p:nvPr/>
            </p:nvCxnSpPr>
            <p:spPr>
              <a:xfrm>
                <a:off x="1778000" y="3429000"/>
                <a:ext cx="9042400" cy="1270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מחבר ישר 24"/>
              <p:cNvCxnSpPr>
                <a:stCxn id="18" idx="0"/>
              </p:cNvCxnSpPr>
              <p:nvPr/>
            </p:nvCxnSpPr>
            <p:spPr>
              <a:xfrm flipV="1">
                <a:off x="8655050" y="3441700"/>
                <a:ext cx="0" cy="86518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>
                <a:endCxn id="5" idx="2"/>
              </p:cNvCxnSpPr>
              <p:nvPr/>
            </p:nvCxnSpPr>
            <p:spPr>
              <a:xfrm flipV="1">
                <a:off x="6229351" y="2844800"/>
                <a:ext cx="31749" cy="144938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/>
              <p:cNvCxnSpPr/>
              <p:nvPr/>
            </p:nvCxnSpPr>
            <p:spPr>
              <a:xfrm flipV="1">
                <a:off x="3765550" y="3441700"/>
                <a:ext cx="0" cy="86518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/>
              <p:cNvCxnSpPr/>
              <p:nvPr/>
            </p:nvCxnSpPr>
            <p:spPr>
              <a:xfrm flipV="1">
                <a:off x="10814050" y="3441700"/>
                <a:ext cx="0" cy="865188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>
              <a:xfrm flipV="1">
                <a:off x="1778000" y="3441700"/>
                <a:ext cx="0" cy="86518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78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77900" y="2257425"/>
            <a:ext cx="10515600" cy="4351338"/>
          </a:xfrm>
        </p:spPr>
        <p:txBody>
          <a:bodyPr>
            <a:noAutofit/>
          </a:bodyPr>
          <a:lstStyle/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התהליך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הראשון והמתניע בחייו של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הרחפן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במסגרת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התהליך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מתקבלות דרישות מהרחפן-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זמן שהייה באוויר, רדיוס, טווח תקשורת, סוג השליטה ברחפן,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אמצעי איסוף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ועוד.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כלל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הדרישות מעובדות ע"י אווירונאוטים ומנהל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הפרויקט ובסוף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מתקבל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setup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של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רכיבי חומרה שאמורים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לתמוך בדרישות- סוג ומספר מנועים, גודל סוללה, סוג מחשב מנהל ועוד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תהליך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זה מבוצע בצורה ידנית לגמרי- למשל מחפשים את המנועים שיתמכו בזמן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השהייה והרדיוס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הנדרשים מתוך רשימה של מנועים בהם ניתן להשתמש.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977900" y="28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8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תהליכי עבודה קיימים</a:t>
            </a:r>
            <a:endParaRPr lang="he-IL" sz="8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https://celiac.org/wp/wp-content/uploads/2013/04/checkli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0521">
            <a:off x="280778" y="4545222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8788401" y="1614488"/>
            <a:ext cx="2705099" cy="77787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תהליך הייזום:</a:t>
            </a:r>
            <a:endParaRPr lang="he-IL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952500" y="246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תהליכי עבודה קיימים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http://www.bradetech.com/images/about-us/custom_software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0" y="1289317"/>
            <a:ext cx="2511425" cy="21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7599018" y="1566241"/>
            <a:ext cx="4076699" cy="77787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תהליך פיתוח הרחפן:</a:t>
            </a:r>
            <a:endParaRPr lang="he-IL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8247409" y="3549928"/>
            <a:ext cx="4076699" cy="77787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תהליך הניסוי:</a:t>
            </a:r>
            <a:endParaRPr lang="he-IL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054100" y="2228142"/>
            <a:ext cx="10515600" cy="104996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פיתוח התוכנה של המחשב המרכזי ברחפן ובתחנת הקרקע מבוצע ע"י מהנדסי תוכנה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הפיתוח מתבצע בשיטה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האג'ילית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054100" y="4247363"/>
            <a:ext cx="10515600" cy="128086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כאמור, בכל שינוי גרסה של הרחפן, מבוצעים ניסויים על מנת לבחון את השינויים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בכל הטסה של הרחפן נוצרים קבצי לוג המכילים מידע על פעולות שונות שהרחפן מבצע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אם במהלך הניסויים מתגלה שהרחפן לא עובד בתנאים מסוימים, אז נדרש לבצע שינויים ב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שלו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66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1016000" y="238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בעיות במצב הקיים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078" name="Picture 6" descr="http://sahipsizcumleler.com/uploads/images/people-around-a-table_php_-300x2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" y="4169967"/>
            <a:ext cx="3733800" cy="25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1016000" y="1726858"/>
            <a:ext cx="10515600" cy="273084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עבודה בצורה ידנית- משלב הייזום ובחירת ה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דרך ניהול גרסאות התוכנה ועד ניתוח הלוגים והסקת מסקנות.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אין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DB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מאוחד ומסודר ממנו ניתן לשלוף מידע לגבי כל אחד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מהרחפנים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הסתמכות מוחלטת על "זיכרון של אנשים"- ישנם מספר בעלי תפקידים המלווים את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הפרוייקט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מתחילתו, ומרכזים ידע שאין בשום מקום אחר.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אין מעקב וטיפול רציפים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ברחפנים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משום שאין מידע לגבי שעות הטיסה של 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(למשל לצורך טיפול תקופתי).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29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פתרון מוצע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82153" y="1112935"/>
            <a:ext cx="10515600" cy="123429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5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הפתרון המוצע הוא יצירה של מערכת אחת שתלווה את הרחפן בכל מחזור חייו- משלב הייזום עד סיום הפרויקט וייצור המוני ללקוח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1386302" y="2414419"/>
            <a:ext cx="10515600" cy="56310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במערכת יהיו מספר מודולים מרכזיים: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7970565" y="3274806"/>
            <a:ext cx="3533360" cy="204333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3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לוח טיסות בזמן אמת</a:t>
            </a:r>
          </a:p>
          <a:p>
            <a:pPr marL="0" indent="0">
              <a:buNone/>
            </a:pPr>
            <a:r>
              <a:rPr lang="he-IL" sz="23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ייזום הרחפן</a:t>
            </a:r>
          </a:p>
          <a:p>
            <a:pPr marL="0" indent="0">
              <a:buNone/>
            </a:pPr>
            <a:r>
              <a:rPr lang="he-IL" sz="23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תחקורים</a:t>
            </a:r>
          </a:p>
          <a:p>
            <a:pPr marL="0" indent="0">
              <a:buNone/>
            </a:pPr>
            <a:r>
              <a:rPr lang="he-IL" sz="23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ניהול</a:t>
            </a:r>
          </a:p>
          <a:p>
            <a:pPr marL="0" indent="0">
              <a:buNone/>
            </a:pPr>
            <a:endParaRPr lang="he-IL" sz="23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sz="23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050" name="Picture 2" descr="https://d30y9cdsu7xlg0.cloudfront.net/png/1748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925" y="3298691"/>
            <a:ext cx="338017" cy="3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d30y9cdsu7xlg0.cloudfront.net/png/1748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924" y="3764985"/>
            <a:ext cx="338017" cy="3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30y9cdsu7xlg0.cloudfront.net/png/1748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608" y="4203543"/>
            <a:ext cx="338017" cy="3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luti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7674" y="3205880"/>
            <a:ext cx="9646266" cy="35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d30y9cdsu7xlg0.cloudfront.net/png/1748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608" y="4623144"/>
            <a:ext cx="338017" cy="3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5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21960" y="39330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e-IL" sz="2000" b="1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20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</a:p>
          <a:p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מודול טיסות בזמן אמת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http://www.lucidtechindia.com/wp-content/uploads/2016/04/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6" y="4633913"/>
            <a:ext cx="3392386" cy="193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1951630" y="1391353"/>
            <a:ext cx="9727092" cy="324256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500" b="1" dirty="0" smtClean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המודול המרכזי, לב המערכת</a:t>
            </a: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תנטר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בזמן אמת מהרגע שבו הוא ממריא עד לרגע שהוא נוחת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לראות את סטטוס הרחפן בכל שלב נתון בזמן טיסה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תתריע על תקלה בזמן טיסה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תדע להתחבר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לרחפנים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רבים במקביל ולאפשר עבודה מול כל אחד מהם בנפרד.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תתריע על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שעולה לאוויר/מבצע נחיתה/ תקלה שמתגלה מכל אחד ממסכי המערכת</a:t>
            </a: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6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מודול הייזום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http://www.lucidtechindia.com/wp-content/uploads/2016/04/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6" y="4633913"/>
            <a:ext cx="3392386" cy="193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409433" y="1500534"/>
            <a:ext cx="11072315" cy="462086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במערכות יהיה מודול שיבצע את תהליך הייזום בצורה ממוכנת ואוטומטית, המערכת תאפשר:</a:t>
            </a: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הזנת קריטריונים הנדרשים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מהרחפן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הוצאת פלט מלא שירכיב את ה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של הרחפן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מימוש אלגוריתם להרכבת ה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המלא לפי הדרישות (ממומש במערכת המבצעית בלבד)</a:t>
            </a:r>
          </a:p>
          <a:p>
            <a:pPr>
              <a:buFont typeface="Courier New" panose="02070309020205020404" pitchFamily="49" charset="0"/>
              <a:buChar char="o"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16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870</Words>
  <Application>Microsoft Office PowerPoint</Application>
  <PresentationFormat>מסך רחב</PresentationFormat>
  <Paragraphs>135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David</vt:lpstr>
      <vt:lpstr>Times New Roman</vt:lpstr>
      <vt:lpstr>ערכת נושא Office</vt:lpstr>
      <vt:lpstr>מצגת של PowerPoint</vt:lpstr>
      <vt:lpstr>תיאור הארגון</vt:lpstr>
      <vt:lpstr>מבנה ארגוני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ניהול רחפנים בחברת רפא"ל</dc:title>
  <dc:creator>nofar moscovitch</dc:creator>
  <cp:lastModifiedBy>nofar moscovitch</cp:lastModifiedBy>
  <cp:revision>168</cp:revision>
  <dcterms:created xsi:type="dcterms:W3CDTF">2016-12-05T10:01:35Z</dcterms:created>
  <dcterms:modified xsi:type="dcterms:W3CDTF">2017-10-17T05:17:33Z</dcterms:modified>
</cp:coreProperties>
</file>