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60" r:id="rId3"/>
    <p:sldId id="299" r:id="rId4"/>
    <p:sldId id="278" r:id="rId5"/>
    <p:sldId id="298" r:id="rId6"/>
    <p:sldId id="297" r:id="rId7"/>
    <p:sldId id="300" r:id="rId8"/>
    <p:sldId id="301" r:id="rId9"/>
    <p:sldId id="302" r:id="rId10"/>
    <p:sldId id="303" r:id="rId11"/>
    <p:sldId id="267" r:id="rId12"/>
    <p:sldId id="305" r:id="rId13"/>
    <p:sldId id="306" r:id="rId14"/>
    <p:sldId id="277" r:id="rId15"/>
  </p:sldIdLst>
  <p:sldSz cx="9144000" cy="5143500" type="screen16x9"/>
  <p:notesSz cx="6858000" cy="9144000"/>
  <p:embeddedFontLst>
    <p:embeddedFont>
      <p:font typeface="Figtree Black" panose="020B0604020202020204" charset="0"/>
      <p:bold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Archiv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11DF52-450D-495D-9D33-33449149555F}">
  <a:tblStyle styleId="{2B11DF52-450D-495D-9D33-3344914955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5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22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514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225a54ef2ce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225a54ef2ce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225a54ef2c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225a54ef2c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69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225a54ef2c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225a54ef2c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225a54ef2c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225a54ef2c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88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02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225a54ef2c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225a54ef2c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03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225a54ef2c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225a54ef2c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14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225a54ef2c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225a54ef2c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36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16" name="Google Shape;16;p2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4294286" y="1256863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4294150" y="3736200"/>
            <a:ext cx="4125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lt2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4"/>
          <p:cNvGrpSpPr/>
          <p:nvPr/>
        </p:nvGrpSpPr>
        <p:grpSpPr>
          <a:xfrm>
            <a:off x="262200" y="262350"/>
            <a:ext cx="8617500" cy="4618794"/>
            <a:chOff x="266600" y="258700"/>
            <a:chExt cx="8617500" cy="4618794"/>
          </a:xfrm>
        </p:grpSpPr>
        <p:sp>
          <p:nvSpPr>
            <p:cNvPr id="767" name="Google Shape;767;p24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68700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4"/>
          <p:cNvGrpSpPr/>
          <p:nvPr/>
        </p:nvGrpSpPr>
        <p:grpSpPr>
          <a:xfrm>
            <a:off x="-295331" y="650453"/>
            <a:ext cx="908584" cy="908582"/>
            <a:chOff x="5229219" y="135375"/>
            <a:chExt cx="330406" cy="330406"/>
          </a:xfrm>
        </p:grpSpPr>
        <p:sp>
          <p:nvSpPr>
            <p:cNvPr id="780" name="Google Shape;780;p24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4"/>
          <p:cNvGrpSpPr/>
          <p:nvPr/>
        </p:nvGrpSpPr>
        <p:grpSpPr>
          <a:xfrm>
            <a:off x="7316749" y="729858"/>
            <a:ext cx="1317176" cy="749764"/>
            <a:chOff x="262200" y="3357384"/>
            <a:chExt cx="1642159" cy="684216"/>
          </a:xfrm>
        </p:grpSpPr>
        <p:sp>
          <p:nvSpPr>
            <p:cNvPr id="805" name="Google Shape;805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4"/>
          <p:cNvGrpSpPr/>
          <p:nvPr/>
        </p:nvGrpSpPr>
        <p:grpSpPr>
          <a:xfrm rot="5400000">
            <a:off x="7188825" y="2151990"/>
            <a:ext cx="2198523" cy="1458886"/>
            <a:chOff x="262200" y="3357384"/>
            <a:chExt cx="1642159" cy="684216"/>
          </a:xfrm>
        </p:grpSpPr>
        <p:sp>
          <p:nvSpPr>
            <p:cNvPr id="810" name="Google Shape;810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4"/>
          <p:cNvGrpSpPr/>
          <p:nvPr/>
        </p:nvGrpSpPr>
        <p:grpSpPr>
          <a:xfrm>
            <a:off x="7778212" y="3656375"/>
            <a:ext cx="855723" cy="1522614"/>
            <a:chOff x="5081850" y="1981125"/>
            <a:chExt cx="168125" cy="299150"/>
          </a:xfrm>
        </p:grpSpPr>
        <p:sp>
          <p:nvSpPr>
            <p:cNvPr id="815" name="Google Shape;815;p24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" name="Google Shape;819;p24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4" name="Google Shape;844;p24"/>
          <p:cNvGrpSpPr/>
          <p:nvPr/>
        </p:nvGrpSpPr>
        <p:grpSpPr>
          <a:xfrm>
            <a:off x="-440077" y="2576308"/>
            <a:ext cx="1110229" cy="1080133"/>
            <a:chOff x="-2137228" y="1713916"/>
            <a:chExt cx="886198" cy="862175"/>
          </a:xfrm>
        </p:grpSpPr>
        <p:sp>
          <p:nvSpPr>
            <p:cNvPr id="845" name="Google Shape;845;p24"/>
            <p:cNvSpPr/>
            <p:nvPr/>
          </p:nvSpPr>
          <p:spPr>
            <a:xfrm>
              <a:off x="-1995630" y="1713916"/>
              <a:ext cx="744600" cy="744161"/>
            </a:xfrm>
            <a:custGeom>
              <a:avLst/>
              <a:gdLst/>
              <a:ahLst/>
              <a:cxnLst/>
              <a:rect l="l" t="t" r="r" b="b"/>
              <a:pathLst>
                <a:path w="5653" h="5650" extrusionOk="0">
                  <a:moveTo>
                    <a:pt x="1" y="1"/>
                  </a:moveTo>
                  <a:lnTo>
                    <a:pt x="1" y="5649"/>
                  </a:lnTo>
                  <a:lnTo>
                    <a:pt x="5653" y="564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-1959539" y="1749082"/>
              <a:ext cx="673736" cy="673828"/>
            </a:xfrm>
            <a:custGeom>
              <a:avLst/>
              <a:gdLst/>
              <a:ahLst/>
              <a:cxnLst/>
              <a:rect l="l" t="t" r="r" b="b"/>
              <a:pathLst>
                <a:path w="5115" h="5116" extrusionOk="0">
                  <a:moveTo>
                    <a:pt x="0" y="1"/>
                  </a:moveTo>
                  <a:lnTo>
                    <a:pt x="0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-1853901" y="1865120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19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6" y="48"/>
                    <a:pt x="85" y="199"/>
                    <a:pt x="51" y="387"/>
                  </a:cubicBezTo>
                  <a:cubicBezTo>
                    <a:pt x="1" y="645"/>
                    <a:pt x="170" y="897"/>
                    <a:pt x="428" y="950"/>
                  </a:cubicBezTo>
                  <a:cubicBezTo>
                    <a:pt x="459" y="956"/>
                    <a:pt x="489" y="959"/>
                    <a:pt x="519" y="959"/>
                  </a:cubicBezTo>
                  <a:cubicBezTo>
                    <a:pt x="744" y="959"/>
                    <a:pt x="947" y="800"/>
                    <a:pt x="991" y="573"/>
                  </a:cubicBezTo>
                  <a:cubicBezTo>
                    <a:pt x="1042" y="312"/>
                    <a:pt x="872" y="60"/>
                    <a:pt x="614" y="10"/>
                  </a:cubicBezTo>
                  <a:cubicBezTo>
                    <a:pt x="582" y="4"/>
                    <a:pt x="551" y="1"/>
                    <a:pt x="5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-1769337" y="1974441"/>
              <a:ext cx="482746" cy="271586"/>
            </a:xfrm>
            <a:custGeom>
              <a:avLst/>
              <a:gdLst/>
              <a:ahLst/>
              <a:cxnLst/>
              <a:rect l="l" t="t" r="r" b="b"/>
              <a:pathLst>
                <a:path w="3665" h="2062" extrusionOk="0">
                  <a:moveTo>
                    <a:pt x="1831" y="1"/>
                  </a:moveTo>
                  <a:lnTo>
                    <a:pt x="0" y="2061"/>
                  </a:lnTo>
                  <a:lnTo>
                    <a:pt x="3664" y="2061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-1954929" y="2069405"/>
              <a:ext cx="398973" cy="176623"/>
            </a:xfrm>
            <a:custGeom>
              <a:avLst/>
              <a:gdLst/>
              <a:ahLst/>
              <a:cxnLst/>
              <a:rect l="l" t="t" r="r" b="b"/>
              <a:pathLst>
                <a:path w="3029" h="1341" extrusionOk="0">
                  <a:moveTo>
                    <a:pt x="1513" y="0"/>
                  </a:moveTo>
                  <a:lnTo>
                    <a:pt x="0" y="1340"/>
                  </a:lnTo>
                  <a:lnTo>
                    <a:pt x="3029" y="13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-1959539" y="2245898"/>
              <a:ext cx="673736" cy="177413"/>
            </a:xfrm>
            <a:custGeom>
              <a:avLst/>
              <a:gdLst/>
              <a:ahLst/>
              <a:cxnLst/>
              <a:rect l="l" t="t" r="r" b="b"/>
              <a:pathLst>
                <a:path w="5115" h="1347" extrusionOk="0">
                  <a:moveTo>
                    <a:pt x="0" y="0"/>
                  </a:moveTo>
                  <a:lnTo>
                    <a:pt x="0" y="1346"/>
                  </a:lnTo>
                  <a:lnTo>
                    <a:pt x="5115" y="1346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-2137228" y="1831929"/>
              <a:ext cx="744073" cy="744161"/>
            </a:xfrm>
            <a:custGeom>
              <a:avLst/>
              <a:gdLst/>
              <a:ahLst/>
              <a:cxnLst/>
              <a:rect l="l" t="t" r="r" b="b"/>
              <a:pathLst>
                <a:path w="5649" h="5650" extrusionOk="0">
                  <a:moveTo>
                    <a:pt x="0" y="1"/>
                  </a:moveTo>
                  <a:lnTo>
                    <a:pt x="0" y="5650"/>
                  </a:lnTo>
                  <a:lnTo>
                    <a:pt x="5649" y="5650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-2101664" y="1868018"/>
              <a:ext cx="673736" cy="673696"/>
            </a:xfrm>
            <a:custGeom>
              <a:avLst/>
              <a:gdLst/>
              <a:ahLst/>
              <a:cxnLst/>
              <a:rect l="l" t="t" r="r" b="b"/>
              <a:pathLst>
                <a:path w="5115" h="5115" extrusionOk="0">
                  <a:moveTo>
                    <a:pt x="1" y="1"/>
                  </a:moveTo>
                  <a:lnTo>
                    <a:pt x="1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-1996025" y="1983134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20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7" y="48"/>
                    <a:pt x="92" y="196"/>
                    <a:pt x="54" y="388"/>
                  </a:cubicBezTo>
                  <a:cubicBezTo>
                    <a:pt x="1" y="646"/>
                    <a:pt x="171" y="897"/>
                    <a:pt x="428" y="951"/>
                  </a:cubicBezTo>
                  <a:cubicBezTo>
                    <a:pt x="459" y="957"/>
                    <a:pt x="490" y="960"/>
                    <a:pt x="521" y="960"/>
                  </a:cubicBezTo>
                  <a:cubicBezTo>
                    <a:pt x="746" y="960"/>
                    <a:pt x="947" y="801"/>
                    <a:pt x="991" y="573"/>
                  </a:cubicBezTo>
                  <a:cubicBezTo>
                    <a:pt x="1042" y="312"/>
                    <a:pt x="875" y="61"/>
                    <a:pt x="614" y="10"/>
                  </a:cubicBezTo>
                  <a:cubicBezTo>
                    <a:pt x="583" y="4"/>
                    <a:pt x="551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-1911462" y="2092981"/>
              <a:ext cx="482746" cy="271059"/>
            </a:xfrm>
            <a:custGeom>
              <a:avLst/>
              <a:gdLst/>
              <a:ahLst/>
              <a:cxnLst/>
              <a:rect l="l" t="t" r="r" b="b"/>
              <a:pathLst>
                <a:path w="3665" h="2058" extrusionOk="0">
                  <a:moveTo>
                    <a:pt x="1834" y="0"/>
                  </a:moveTo>
                  <a:lnTo>
                    <a:pt x="0" y="2057"/>
                  </a:lnTo>
                  <a:lnTo>
                    <a:pt x="3665" y="2057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104843" y="3499311"/>
            <a:ext cx="1238421" cy="1679635"/>
            <a:chOff x="460250" y="1921475"/>
            <a:chExt cx="233075" cy="316125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24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864" name="Google Shape;864;p24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24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110" name="Google Shape;110;p5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148221" y="4012559"/>
            <a:ext cx="704999" cy="1254456"/>
            <a:chOff x="5081850" y="1981125"/>
            <a:chExt cx="168125" cy="299150"/>
          </a:xfrm>
        </p:grpSpPr>
        <p:sp>
          <p:nvSpPr>
            <p:cNvPr id="123" name="Google Shape;123;p5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" name="Google Shape;127;p5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" name="Google Shape;152;p5"/>
          <p:cNvGrpSpPr/>
          <p:nvPr/>
        </p:nvGrpSpPr>
        <p:grpSpPr>
          <a:xfrm>
            <a:off x="8199067" y="3364579"/>
            <a:ext cx="1365469" cy="935075"/>
            <a:chOff x="4354825" y="2560575"/>
            <a:chExt cx="284900" cy="195100"/>
          </a:xfrm>
        </p:grpSpPr>
        <p:sp>
          <p:nvSpPr>
            <p:cNvPr id="153" name="Google Shape;153;p5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77818" y="1333380"/>
            <a:ext cx="572425" cy="572716"/>
            <a:chOff x="4205500" y="2990700"/>
            <a:chExt cx="443499" cy="443725"/>
          </a:xfrm>
        </p:grpSpPr>
        <p:sp>
          <p:nvSpPr>
            <p:cNvPr id="159" name="Google Shape;159;p5"/>
            <p:cNvSpPr/>
            <p:nvPr/>
          </p:nvSpPr>
          <p:spPr>
            <a:xfrm>
              <a:off x="4246413" y="3406821"/>
              <a:ext cx="361746" cy="7072"/>
            </a:xfrm>
            <a:custGeom>
              <a:avLst/>
              <a:gdLst/>
              <a:ahLst/>
              <a:cxnLst/>
              <a:rect l="l" t="t" r="r" b="b"/>
              <a:pathLst>
                <a:path w="4757" h="93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226108" y="3031612"/>
              <a:ext cx="6996" cy="361442"/>
            </a:xfrm>
            <a:custGeom>
              <a:avLst/>
              <a:gdLst/>
              <a:ahLst/>
              <a:cxnLst/>
              <a:rect l="l" t="t" r="r" b="b"/>
              <a:pathLst>
                <a:path w="92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91" y="182"/>
                  </a:lnTo>
                  <a:lnTo>
                    <a:pt x="91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91" y="450"/>
                  </a:lnTo>
                  <a:lnTo>
                    <a:pt x="91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91" y="720"/>
                  </a:lnTo>
                  <a:lnTo>
                    <a:pt x="91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91" y="988"/>
                  </a:lnTo>
                  <a:lnTo>
                    <a:pt x="91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91" y="1346"/>
                  </a:lnTo>
                  <a:lnTo>
                    <a:pt x="91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91" y="2154"/>
                  </a:lnTo>
                  <a:lnTo>
                    <a:pt x="91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91" y="2422"/>
                  </a:lnTo>
                  <a:lnTo>
                    <a:pt x="91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91" y="2780"/>
                  </a:lnTo>
                  <a:lnTo>
                    <a:pt x="91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91" y="3051"/>
                  </a:lnTo>
                  <a:lnTo>
                    <a:pt x="91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91" y="3318"/>
                  </a:lnTo>
                  <a:lnTo>
                    <a:pt x="91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91" y="3589"/>
                  </a:lnTo>
                  <a:lnTo>
                    <a:pt x="91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91" y="3856"/>
                  </a:lnTo>
                  <a:lnTo>
                    <a:pt x="91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91" y="4215"/>
                  </a:lnTo>
                  <a:lnTo>
                    <a:pt x="91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91" y="4485"/>
                  </a:lnTo>
                  <a:lnTo>
                    <a:pt x="91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91" y="4752"/>
                  </a:lnTo>
                  <a:lnTo>
                    <a:pt x="91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246413" y="3011004"/>
              <a:ext cx="361746" cy="6996"/>
            </a:xfrm>
            <a:custGeom>
              <a:avLst/>
              <a:gdLst/>
              <a:ahLst/>
              <a:cxnLst/>
              <a:rect l="l" t="t" r="r" b="b"/>
              <a:pathLst>
                <a:path w="4757" h="92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621700" y="3031612"/>
              <a:ext cx="6768" cy="361442"/>
            </a:xfrm>
            <a:custGeom>
              <a:avLst/>
              <a:gdLst/>
              <a:ahLst/>
              <a:cxnLst/>
              <a:rect l="l" t="t" r="r" b="b"/>
              <a:pathLst>
                <a:path w="89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88" y="182"/>
                  </a:lnTo>
                  <a:lnTo>
                    <a:pt x="88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88" y="450"/>
                  </a:lnTo>
                  <a:lnTo>
                    <a:pt x="88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88" y="720"/>
                  </a:lnTo>
                  <a:lnTo>
                    <a:pt x="88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88" y="988"/>
                  </a:lnTo>
                  <a:lnTo>
                    <a:pt x="88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88" y="1346"/>
                  </a:lnTo>
                  <a:lnTo>
                    <a:pt x="88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88" y="2154"/>
                  </a:lnTo>
                  <a:lnTo>
                    <a:pt x="88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88" y="2422"/>
                  </a:lnTo>
                  <a:lnTo>
                    <a:pt x="88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88" y="2780"/>
                  </a:lnTo>
                  <a:lnTo>
                    <a:pt x="88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88" y="3051"/>
                  </a:lnTo>
                  <a:lnTo>
                    <a:pt x="88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88" y="3318"/>
                  </a:lnTo>
                  <a:lnTo>
                    <a:pt x="88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88" y="3589"/>
                  </a:lnTo>
                  <a:lnTo>
                    <a:pt x="88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88" y="3856"/>
                  </a:lnTo>
                  <a:lnTo>
                    <a:pt x="88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88" y="4215"/>
                  </a:lnTo>
                  <a:lnTo>
                    <a:pt x="88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88" y="4485"/>
                  </a:lnTo>
                  <a:lnTo>
                    <a:pt x="88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88" y="4752"/>
                  </a:lnTo>
                  <a:lnTo>
                    <a:pt x="88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4205728" y="2990700"/>
              <a:ext cx="443271" cy="443725"/>
              <a:chOff x="4205728" y="2990700"/>
              <a:chExt cx="443271" cy="443725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4205728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4205728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205728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601091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601091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601091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403296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403296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5"/>
            <p:cNvSpPr/>
            <p:nvPr/>
          </p:nvSpPr>
          <p:spPr>
            <a:xfrm>
              <a:off x="4205500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205500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3" y="88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4205500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594399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594399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0" y="88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594399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403296" y="2990700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403296" y="3379368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8122543" y="599922"/>
            <a:ext cx="1211622" cy="1306172"/>
            <a:chOff x="9061756" y="762019"/>
            <a:chExt cx="1243582" cy="1340626"/>
          </a:xfrm>
        </p:grpSpPr>
        <p:sp>
          <p:nvSpPr>
            <p:cNvPr id="181" name="Google Shape;181;p5"/>
            <p:cNvSpPr/>
            <p:nvPr/>
          </p:nvSpPr>
          <p:spPr>
            <a:xfrm rot="1302542" flipH="1">
              <a:off x="9231094" y="895104"/>
              <a:ext cx="902000" cy="1074258"/>
            </a:xfrm>
            <a:custGeom>
              <a:avLst/>
              <a:gdLst/>
              <a:ahLst/>
              <a:cxnLst/>
              <a:rect l="l" t="t" r="r" b="b"/>
              <a:pathLst>
                <a:path w="9106" h="10845" extrusionOk="0">
                  <a:moveTo>
                    <a:pt x="3228" y="0"/>
                  </a:moveTo>
                  <a:lnTo>
                    <a:pt x="1" y="8329"/>
                  </a:lnTo>
                  <a:lnTo>
                    <a:pt x="6489" y="10845"/>
                  </a:lnTo>
                  <a:lnTo>
                    <a:pt x="9106" y="4098"/>
                  </a:lnTo>
                  <a:lnTo>
                    <a:pt x="8046" y="1865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302542" flipH="1">
              <a:off x="9229575" y="891587"/>
              <a:ext cx="907944" cy="1081489"/>
            </a:xfrm>
            <a:custGeom>
              <a:avLst/>
              <a:gdLst/>
              <a:ahLst/>
              <a:cxnLst/>
              <a:rect l="l" t="t" r="r" b="b"/>
              <a:pathLst>
                <a:path w="9166" h="10918" extrusionOk="0">
                  <a:moveTo>
                    <a:pt x="3246" y="0"/>
                  </a:moveTo>
                  <a:lnTo>
                    <a:pt x="3196" y="129"/>
                  </a:lnTo>
                  <a:lnTo>
                    <a:pt x="3259" y="154"/>
                  </a:lnTo>
                  <a:lnTo>
                    <a:pt x="3287" y="91"/>
                  </a:lnTo>
                  <a:lnTo>
                    <a:pt x="3322" y="104"/>
                  </a:lnTo>
                  <a:lnTo>
                    <a:pt x="3347" y="41"/>
                  </a:lnTo>
                  <a:lnTo>
                    <a:pt x="3246" y="0"/>
                  </a:lnTo>
                  <a:close/>
                  <a:moveTo>
                    <a:pt x="3514" y="101"/>
                  </a:moveTo>
                  <a:lnTo>
                    <a:pt x="3492" y="167"/>
                  </a:lnTo>
                  <a:lnTo>
                    <a:pt x="3662" y="230"/>
                  </a:lnTo>
                  <a:lnTo>
                    <a:pt x="3684" y="167"/>
                  </a:lnTo>
                  <a:lnTo>
                    <a:pt x="3514" y="101"/>
                  </a:lnTo>
                  <a:close/>
                  <a:moveTo>
                    <a:pt x="3850" y="227"/>
                  </a:moveTo>
                  <a:lnTo>
                    <a:pt x="3825" y="293"/>
                  </a:lnTo>
                  <a:lnTo>
                    <a:pt x="3995" y="356"/>
                  </a:lnTo>
                  <a:lnTo>
                    <a:pt x="4017" y="293"/>
                  </a:lnTo>
                  <a:lnTo>
                    <a:pt x="3850" y="227"/>
                  </a:lnTo>
                  <a:close/>
                  <a:moveTo>
                    <a:pt x="3133" y="293"/>
                  </a:moveTo>
                  <a:lnTo>
                    <a:pt x="3070" y="459"/>
                  </a:lnTo>
                  <a:lnTo>
                    <a:pt x="3133" y="484"/>
                  </a:lnTo>
                  <a:lnTo>
                    <a:pt x="3196" y="315"/>
                  </a:lnTo>
                  <a:lnTo>
                    <a:pt x="3133" y="293"/>
                  </a:lnTo>
                  <a:close/>
                  <a:moveTo>
                    <a:pt x="4184" y="359"/>
                  </a:moveTo>
                  <a:lnTo>
                    <a:pt x="4159" y="422"/>
                  </a:lnTo>
                  <a:lnTo>
                    <a:pt x="4328" y="484"/>
                  </a:lnTo>
                  <a:lnTo>
                    <a:pt x="4354" y="422"/>
                  </a:lnTo>
                  <a:lnTo>
                    <a:pt x="4184" y="359"/>
                  </a:lnTo>
                  <a:close/>
                  <a:moveTo>
                    <a:pt x="4517" y="488"/>
                  </a:moveTo>
                  <a:lnTo>
                    <a:pt x="4495" y="551"/>
                  </a:lnTo>
                  <a:lnTo>
                    <a:pt x="4662" y="613"/>
                  </a:lnTo>
                  <a:lnTo>
                    <a:pt x="4687" y="551"/>
                  </a:lnTo>
                  <a:lnTo>
                    <a:pt x="4517" y="488"/>
                  </a:lnTo>
                  <a:close/>
                  <a:moveTo>
                    <a:pt x="4857" y="617"/>
                  </a:moveTo>
                  <a:lnTo>
                    <a:pt x="4832" y="679"/>
                  </a:lnTo>
                  <a:lnTo>
                    <a:pt x="5001" y="742"/>
                  </a:lnTo>
                  <a:lnTo>
                    <a:pt x="5023" y="679"/>
                  </a:lnTo>
                  <a:lnTo>
                    <a:pt x="4857" y="617"/>
                  </a:lnTo>
                  <a:close/>
                  <a:moveTo>
                    <a:pt x="3004" y="626"/>
                  </a:moveTo>
                  <a:lnTo>
                    <a:pt x="2941" y="796"/>
                  </a:lnTo>
                  <a:lnTo>
                    <a:pt x="3004" y="818"/>
                  </a:lnTo>
                  <a:lnTo>
                    <a:pt x="3067" y="648"/>
                  </a:lnTo>
                  <a:lnTo>
                    <a:pt x="3004" y="626"/>
                  </a:lnTo>
                  <a:close/>
                  <a:moveTo>
                    <a:pt x="5190" y="746"/>
                  </a:moveTo>
                  <a:lnTo>
                    <a:pt x="5165" y="808"/>
                  </a:lnTo>
                  <a:lnTo>
                    <a:pt x="5335" y="875"/>
                  </a:lnTo>
                  <a:lnTo>
                    <a:pt x="5357" y="808"/>
                  </a:lnTo>
                  <a:lnTo>
                    <a:pt x="5190" y="746"/>
                  </a:lnTo>
                  <a:close/>
                  <a:moveTo>
                    <a:pt x="5524" y="875"/>
                  </a:moveTo>
                  <a:lnTo>
                    <a:pt x="5502" y="937"/>
                  </a:lnTo>
                  <a:lnTo>
                    <a:pt x="5668" y="1003"/>
                  </a:lnTo>
                  <a:lnTo>
                    <a:pt x="5693" y="937"/>
                  </a:lnTo>
                  <a:lnTo>
                    <a:pt x="5524" y="875"/>
                  </a:lnTo>
                  <a:close/>
                  <a:moveTo>
                    <a:pt x="5863" y="1010"/>
                  </a:moveTo>
                  <a:lnTo>
                    <a:pt x="5838" y="1073"/>
                  </a:lnTo>
                  <a:lnTo>
                    <a:pt x="6008" y="1136"/>
                  </a:lnTo>
                  <a:lnTo>
                    <a:pt x="6030" y="1073"/>
                  </a:lnTo>
                  <a:lnTo>
                    <a:pt x="5863" y="1010"/>
                  </a:lnTo>
                  <a:close/>
                  <a:moveTo>
                    <a:pt x="2878" y="963"/>
                  </a:moveTo>
                  <a:lnTo>
                    <a:pt x="2816" y="1132"/>
                  </a:lnTo>
                  <a:lnTo>
                    <a:pt x="2878" y="1158"/>
                  </a:lnTo>
                  <a:lnTo>
                    <a:pt x="2941" y="988"/>
                  </a:lnTo>
                  <a:lnTo>
                    <a:pt x="2878" y="963"/>
                  </a:lnTo>
                  <a:close/>
                  <a:moveTo>
                    <a:pt x="6197" y="1136"/>
                  </a:moveTo>
                  <a:lnTo>
                    <a:pt x="6171" y="1198"/>
                  </a:lnTo>
                  <a:lnTo>
                    <a:pt x="6341" y="1268"/>
                  </a:lnTo>
                  <a:lnTo>
                    <a:pt x="6366" y="1202"/>
                  </a:lnTo>
                  <a:lnTo>
                    <a:pt x="6197" y="1136"/>
                  </a:lnTo>
                  <a:close/>
                  <a:moveTo>
                    <a:pt x="6530" y="1271"/>
                  </a:moveTo>
                  <a:lnTo>
                    <a:pt x="6508" y="1334"/>
                  </a:lnTo>
                  <a:lnTo>
                    <a:pt x="6675" y="1397"/>
                  </a:lnTo>
                  <a:lnTo>
                    <a:pt x="6700" y="1334"/>
                  </a:lnTo>
                  <a:lnTo>
                    <a:pt x="6530" y="1271"/>
                  </a:lnTo>
                  <a:close/>
                  <a:moveTo>
                    <a:pt x="2749" y="1299"/>
                  </a:moveTo>
                  <a:lnTo>
                    <a:pt x="2687" y="1466"/>
                  </a:lnTo>
                  <a:lnTo>
                    <a:pt x="2749" y="1491"/>
                  </a:lnTo>
                  <a:lnTo>
                    <a:pt x="2812" y="1321"/>
                  </a:lnTo>
                  <a:lnTo>
                    <a:pt x="2749" y="1299"/>
                  </a:lnTo>
                  <a:close/>
                  <a:moveTo>
                    <a:pt x="6863" y="1397"/>
                  </a:moveTo>
                  <a:lnTo>
                    <a:pt x="6841" y="1460"/>
                  </a:lnTo>
                  <a:lnTo>
                    <a:pt x="7011" y="1526"/>
                  </a:lnTo>
                  <a:lnTo>
                    <a:pt x="7030" y="1463"/>
                  </a:lnTo>
                  <a:lnTo>
                    <a:pt x="6863" y="1397"/>
                  </a:lnTo>
                  <a:close/>
                  <a:moveTo>
                    <a:pt x="7200" y="1529"/>
                  </a:moveTo>
                  <a:lnTo>
                    <a:pt x="7175" y="1592"/>
                  </a:lnTo>
                  <a:lnTo>
                    <a:pt x="7345" y="1655"/>
                  </a:lnTo>
                  <a:lnTo>
                    <a:pt x="7367" y="1592"/>
                  </a:lnTo>
                  <a:lnTo>
                    <a:pt x="7200" y="1529"/>
                  </a:lnTo>
                  <a:close/>
                  <a:moveTo>
                    <a:pt x="7533" y="1655"/>
                  </a:moveTo>
                  <a:lnTo>
                    <a:pt x="7508" y="1717"/>
                  </a:lnTo>
                  <a:lnTo>
                    <a:pt x="7678" y="1780"/>
                  </a:lnTo>
                  <a:lnTo>
                    <a:pt x="7697" y="1721"/>
                  </a:lnTo>
                  <a:lnTo>
                    <a:pt x="7533" y="1655"/>
                  </a:lnTo>
                  <a:close/>
                  <a:moveTo>
                    <a:pt x="2617" y="1632"/>
                  </a:moveTo>
                  <a:lnTo>
                    <a:pt x="2554" y="1802"/>
                  </a:lnTo>
                  <a:lnTo>
                    <a:pt x="2617" y="1824"/>
                  </a:lnTo>
                  <a:lnTo>
                    <a:pt x="2680" y="1655"/>
                  </a:lnTo>
                  <a:lnTo>
                    <a:pt x="2617" y="1632"/>
                  </a:lnTo>
                  <a:close/>
                  <a:moveTo>
                    <a:pt x="7867" y="1790"/>
                  </a:moveTo>
                  <a:lnTo>
                    <a:pt x="7845" y="1853"/>
                  </a:lnTo>
                  <a:lnTo>
                    <a:pt x="8011" y="1916"/>
                  </a:lnTo>
                  <a:lnTo>
                    <a:pt x="8037" y="1853"/>
                  </a:lnTo>
                  <a:lnTo>
                    <a:pt x="7867" y="1790"/>
                  </a:lnTo>
                  <a:close/>
                  <a:moveTo>
                    <a:pt x="2488" y="1969"/>
                  </a:moveTo>
                  <a:lnTo>
                    <a:pt x="2425" y="2139"/>
                  </a:lnTo>
                  <a:lnTo>
                    <a:pt x="2488" y="2164"/>
                  </a:lnTo>
                  <a:lnTo>
                    <a:pt x="2551" y="1994"/>
                  </a:lnTo>
                  <a:lnTo>
                    <a:pt x="2488" y="1969"/>
                  </a:lnTo>
                  <a:close/>
                  <a:moveTo>
                    <a:pt x="8172" y="1994"/>
                  </a:moveTo>
                  <a:lnTo>
                    <a:pt x="8109" y="2023"/>
                  </a:lnTo>
                  <a:lnTo>
                    <a:pt x="8184" y="2183"/>
                  </a:lnTo>
                  <a:lnTo>
                    <a:pt x="8247" y="2155"/>
                  </a:lnTo>
                  <a:lnTo>
                    <a:pt x="8172" y="1994"/>
                  </a:lnTo>
                  <a:close/>
                  <a:moveTo>
                    <a:pt x="2359" y="2302"/>
                  </a:moveTo>
                  <a:lnTo>
                    <a:pt x="2297" y="2472"/>
                  </a:lnTo>
                  <a:lnTo>
                    <a:pt x="2359" y="2497"/>
                  </a:lnTo>
                  <a:lnTo>
                    <a:pt x="2422" y="2328"/>
                  </a:lnTo>
                  <a:lnTo>
                    <a:pt x="2359" y="2302"/>
                  </a:lnTo>
                  <a:close/>
                  <a:moveTo>
                    <a:pt x="8326" y="2321"/>
                  </a:moveTo>
                  <a:lnTo>
                    <a:pt x="8263" y="2346"/>
                  </a:lnTo>
                  <a:lnTo>
                    <a:pt x="8339" y="2510"/>
                  </a:lnTo>
                  <a:lnTo>
                    <a:pt x="8401" y="2482"/>
                  </a:lnTo>
                  <a:lnTo>
                    <a:pt x="8326" y="2321"/>
                  </a:lnTo>
                  <a:close/>
                  <a:moveTo>
                    <a:pt x="2230" y="2639"/>
                  </a:moveTo>
                  <a:lnTo>
                    <a:pt x="2168" y="2809"/>
                  </a:lnTo>
                  <a:lnTo>
                    <a:pt x="2230" y="2831"/>
                  </a:lnTo>
                  <a:lnTo>
                    <a:pt x="2290" y="2661"/>
                  </a:lnTo>
                  <a:lnTo>
                    <a:pt x="2230" y="2639"/>
                  </a:lnTo>
                  <a:close/>
                  <a:moveTo>
                    <a:pt x="8480" y="2642"/>
                  </a:moveTo>
                  <a:lnTo>
                    <a:pt x="8417" y="2670"/>
                  </a:lnTo>
                  <a:lnTo>
                    <a:pt x="8493" y="2831"/>
                  </a:lnTo>
                  <a:lnTo>
                    <a:pt x="8556" y="2803"/>
                  </a:lnTo>
                  <a:lnTo>
                    <a:pt x="8480" y="2642"/>
                  </a:lnTo>
                  <a:close/>
                  <a:moveTo>
                    <a:pt x="8634" y="2969"/>
                  </a:moveTo>
                  <a:lnTo>
                    <a:pt x="8571" y="2998"/>
                  </a:lnTo>
                  <a:lnTo>
                    <a:pt x="8647" y="3158"/>
                  </a:lnTo>
                  <a:lnTo>
                    <a:pt x="8710" y="3130"/>
                  </a:lnTo>
                  <a:lnTo>
                    <a:pt x="8634" y="2969"/>
                  </a:lnTo>
                  <a:close/>
                  <a:moveTo>
                    <a:pt x="2098" y="2972"/>
                  </a:moveTo>
                  <a:lnTo>
                    <a:pt x="2032" y="3142"/>
                  </a:lnTo>
                  <a:lnTo>
                    <a:pt x="2095" y="3164"/>
                  </a:lnTo>
                  <a:lnTo>
                    <a:pt x="2161" y="2998"/>
                  </a:lnTo>
                  <a:lnTo>
                    <a:pt x="2098" y="2972"/>
                  </a:lnTo>
                  <a:close/>
                  <a:moveTo>
                    <a:pt x="8779" y="3290"/>
                  </a:moveTo>
                  <a:lnTo>
                    <a:pt x="8719" y="3318"/>
                  </a:lnTo>
                  <a:lnTo>
                    <a:pt x="8795" y="3479"/>
                  </a:lnTo>
                  <a:lnTo>
                    <a:pt x="8857" y="3454"/>
                  </a:lnTo>
                  <a:lnTo>
                    <a:pt x="8779" y="3290"/>
                  </a:lnTo>
                  <a:close/>
                  <a:moveTo>
                    <a:pt x="1966" y="3306"/>
                  </a:moveTo>
                  <a:lnTo>
                    <a:pt x="1903" y="3476"/>
                  </a:lnTo>
                  <a:lnTo>
                    <a:pt x="1966" y="3501"/>
                  </a:lnTo>
                  <a:lnTo>
                    <a:pt x="2029" y="3331"/>
                  </a:lnTo>
                  <a:lnTo>
                    <a:pt x="1966" y="3306"/>
                  </a:lnTo>
                  <a:close/>
                  <a:moveTo>
                    <a:pt x="8933" y="3614"/>
                  </a:moveTo>
                  <a:lnTo>
                    <a:pt x="8873" y="3639"/>
                  </a:lnTo>
                  <a:lnTo>
                    <a:pt x="8949" y="3803"/>
                  </a:lnTo>
                  <a:lnTo>
                    <a:pt x="9012" y="3774"/>
                  </a:lnTo>
                  <a:lnTo>
                    <a:pt x="8933" y="3614"/>
                  </a:lnTo>
                  <a:close/>
                  <a:moveTo>
                    <a:pt x="1840" y="3639"/>
                  </a:moveTo>
                  <a:lnTo>
                    <a:pt x="1774" y="3809"/>
                  </a:lnTo>
                  <a:lnTo>
                    <a:pt x="1837" y="3834"/>
                  </a:lnTo>
                  <a:lnTo>
                    <a:pt x="1903" y="3664"/>
                  </a:lnTo>
                  <a:lnTo>
                    <a:pt x="1840" y="3639"/>
                  </a:lnTo>
                  <a:close/>
                  <a:moveTo>
                    <a:pt x="9087" y="3941"/>
                  </a:moveTo>
                  <a:lnTo>
                    <a:pt x="9027" y="3966"/>
                  </a:lnTo>
                  <a:lnTo>
                    <a:pt x="9103" y="4130"/>
                  </a:lnTo>
                  <a:lnTo>
                    <a:pt x="9166" y="4101"/>
                  </a:lnTo>
                  <a:lnTo>
                    <a:pt x="9087" y="3941"/>
                  </a:lnTo>
                  <a:close/>
                  <a:moveTo>
                    <a:pt x="1712" y="3976"/>
                  </a:moveTo>
                  <a:lnTo>
                    <a:pt x="1649" y="4146"/>
                  </a:lnTo>
                  <a:lnTo>
                    <a:pt x="1712" y="4168"/>
                  </a:lnTo>
                  <a:lnTo>
                    <a:pt x="1774" y="3998"/>
                  </a:lnTo>
                  <a:lnTo>
                    <a:pt x="1712" y="3976"/>
                  </a:lnTo>
                  <a:close/>
                  <a:moveTo>
                    <a:pt x="9059" y="4265"/>
                  </a:moveTo>
                  <a:lnTo>
                    <a:pt x="8996" y="4435"/>
                  </a:lnTo>
                  <a:lnTo>
                    <a:pt x="9059" y="4460"/>
                  </a:lnTo>
                  <a:lnTo>
                    <a:pt x="9122" y="4290"/>
                  </a:lnTo>
                  <a:lnTo>
                    <a:pt x="9059" y="4265"/>
                  </a:lnTo>
                  <a:close/>
                  <a:moveTo>
                    <a:pt x="1586" y="4309"/>
                  </a:moveTo>
                  <a:lnTo>
                    <a:pt x="1517" y="4479"/>
                  </a:lnTo>
                  <a:lnTo>
                    <a:pt x="1579" y="4501"/>
                  </a:lnTo>
                  <a:lnTo>
                    <a:pt x="1649" y="4334"/>
                  </a:lnTo>
                  <a:lnTo>
                    <a:pt x="1586" y="4309"/>
                  </a:lnTo>
                  <a:close/>
                  <a:moveTo>
                    <a:pt x="8933" y="4608"/>
                  </a:moveTo>
                  <a:lnTo>
                    <a:pt x="8867" y="4778"/>
                  </a:lnTo>
                  <a:lnTo>
                    <a:pt x="8930" y="4800"/>
                  </a:lnTo>
                  <a:lnTo>
                    <a:pt x="8996" y="4630"/>
                  </a:lnTo>
                  <a:lnTo>
                    <a:pt x="8933" y="4608"/>
                  </a:lnTo>
                  <a:close/>
                  <a:moveTo>
                    <a:pt x="1450" y="4652"/>
                  </a:moveTo>
                  <a:lnTo>
                    <a:pt x="1388" y="4819"/>
                  </a:lnTo>
                  <a:lnTo>
                    <a:pt x="1450" y="4844"/>
                  </a:lnTo>
                  <a:lnTo>
                    <a:pt x="1513" y="4674"/>
                  </a:lnTo>
                  <a:lnTo>
                    <a:pt x="1450" y="4652"/>
                  </a:lnTo>
                  <a:close/>
                  <a:moveTo>
                    <a:pt x="8804" y="4941"/>
                  </a:moveTo>
                  <a:lnTo>
                    <a:pt x="8741" y="5111"/>
                  </a:lnTo>
                  <a:lnTo>
                    <a:pt x="8804" y="5133"/>
                  </a:lnTo>
                  <a:lnTo>
                    <a:pt x="8867" y="4966"/>
                  </a:lnTo>
                  <a:lnTo>
                    <a:pt x="8804" y="4941"/>
                  </a:lnTo>
                  <a:close/>
                  <a:moveTo>
                    <a:pt x="1322" y="4985"/>
                  </a:moveTo>
                  <a:lnTo>
                    <a:pt x="1259" y="5155"/>
                  </a:lnTo>
                  <a:lnTo>
                    <a:pt x="1322" y="5177"/>
                  </a:lnTo>
                  <a:lnTo>
                    <a:pt x="1384" y="5010"/>
                  </a:lnTo>
                  <a:lnTo>
                    <a:pt x="1322" y="4985"/>
                  </a:lnTo>
                  <a:close/>
                  <a:moveTo>
                    <a:pt x="8672" y="5278"/>
                  </a:moveTo>
                  <a:lnTo>
                    <a:pt x="8606" y="5445"/>
                  </a:lnTo>
                  <a:lnTo>
                    <a:pt x="8669" y="5470"/>
                  </a:lnTo>
                  <a:lnTo>
                    <a:pt x="8735" y="5300"/>
                  </a:lnTo>
                  <a:lnTo>
                    <a:pt x="8672" y="5278"/>
                  </a:lnTo>
                  <a:close/>
                  <a:moveTo>
                    <a:pt x="1193" y="5319"/>
                  </a:moveTo>
                  <a:lnTo>
                    <a:pt x="1130" y="5489"/>
                  </a:lnTo>
                  <a:lnTo>
                    <a:pt x="1193" y="5514"/>
                  </a:lnTo>
                  <a:lnTo>
                    <a:pt x="1255" y="5344"/>
                  </a:lnTo>
                  <a:lnTo>
                    <a:pt x="1193" y="5319"/>
                  </a:lnTo>
                  <a:close/>
                  <a:moveTo>
                    <a:pt x="8543" y="5614"/>
                  </a:moveTo>
                  <a:lnTo>
                    <a:pt x="8480" y="5784"/>
                  </a:lnTo>
                  <a:lnTo>
                    <a:pt x="8543" y="5806"/>
                  </a:lnTo>
                  <a:lnTo>
                    <a:pt x="8606" y="5640"/>
                  </a:lnTo>
                  <a:lnTo>
                    <a:pt x="8543" y="5614"/>
                  </a:lnTo>
                  <a:close/>
                  <a:moveTo>
                    <a:pt x="1060" y="5655"/>
                  </a:moveTo>
                  <a:lnTo>
                    <a:pt x="998" y="5822"/>
                  </a:lnTo>
                  <a:lnTo>
                    <a:pt x="1060" y="5847"/>
                  </a:lnTo>
                  <a:lnTo>
                    <a:pt x="1123" y="5677"/>
                  </a:lnTo>
                  <a:lnTo>
                    <a:pt x="1060" y="5655"/>
                  </a:lnTo>
                  <a:close/>
                  <a:moveTo>
                    <a:pt x="8414" y="5941"/>
                  </a:moveTo>
                  <a:lnTo>
                    <a:pt x="8351" y="6118"/>
                  </a:lnTo>
                  <a:lnTo>
                    <a:pt x="8414" y="6143"/>
                  </a:lnTo>
                  <a:lnTo>
                    <a:pt x="8477" y="5963"/>
                  </a:lnTo>
                  <a:lnTo>
                    <a:pt x="8414" y="5941"/>
                  </a:lnTo>
                  <a:close/>
                  <a:moveTo>
                    <a:pt x="932" y="5989"/>
                  </a:moveTo>
                  <a:lnTo>
                    <a:pt x="869" y="6155"/>
                  </a:lnTo>
                  <a:lnTo>
                    <a:pt x="932" y="6180"/>
                  </a:lnTo>
                  <a:lnTo>
                    <a:pt x="994" y="6011"/>
                  </a:lnTo>
                  <a:lnTo>
                    <a:pt x="932" y="5989"/>
                  </a:lnTo>
                  <a:close/>
                  <a:moveTo>
                    <a:pt x="8285" y="6284"/>
                  </a:moveTo>
                  <a:lnTo>
                    <a:pt x="8222" y="6451"/>
                  </a:lnTo>
                  <a:lnTo>
                    <a:pt x="8285" y="6476"/>
                  </a:lnTo>
                  <a:lnTo>
                    <a:pt x="8345" y="6306"/>
                  </a:lnTo>
                  <a:lnTo>
                    <a:pt x="8285" y="6284"/>
                  </a:lnTo>
                  <a:close/>
                  <a:moveTo>
                    <a:pt x="803" y="6322"/>
                  </a:moveTo>
                  <a:lnTo>
                    <a:pt x="740" y="6492"/>
                  </a:lnTo>
                  <a:lnTo>
                    <a:pt x="803" y="6514"/>
                  </a:lnTo>
                  <a:lnTo>
                    <a:pt x="865" y="6347"/>
                  </a:lnTo>
                  <a:lnTo>
                    <a:pt x="803" y="6322"/>
                  </a:lnTo>
                  <a:close/>
                  <a:moveTo>
                    <a:pt x="8153" y="6618"/>
                  </a:moveTo>
                  <a:lnTo>
                    <a:pt x="8090" y="6784"/>
                  </a:lnTo>
                  <a:lnTo>
                    <a:pt x="8153" y="6810"/>
                  </a:lnTo>
                  <a:lnTo>
                    <a:pt x="8216" y="6640"/>
                  </a:lnTo>
                  <a:lnTo>
                    <a:pt x="8153" y="6618"/>
                  </a:lnTo>
                  <a:close/>
                  <a:moveTo>
                    <a:pt x="674" y="6662"/>
                  </a:moveTo>
                  <a:lnTo>
                    <a:pt x="611" y="6828"/>
                  </a:lnTo>
                  <a:lnTo>
                    <a:pt x="674" y="6854"/>
                  </a:lnTo>
                  <a:lnTo>
                    <a:pt x="737" y="6684"/>
                  </a:lnTo>
                  <a:lnTo>
                    <a:pt x="674" y="6662"/>
                  </a:lnTo>
                  <a:close/>
                  <a:moveTo>
                    <a:pt x="8024" y="6951"/>
                  </a:moveTo>
                  <a:lnTo>
                    <a:pt x="7961" y="7121"/>
                  </a:lnTo>
                  <a:lnTo>
                    <a:pt x="8024" y="7143"/>
                  </a:lnTo>
                  <a:lnTo>
                    <a:pt x="8087" y="6976"/>
                  </a:lnTo>
                  <a:lnTo>
                    <a:pt x="8024" y="6951"/>
                  </a:lnTo>
                  <a:close/>
                  <a:moveTo>
                    <a:pt x="542" y="6995"/>
                  </a:moveTo>
                  <a:lnTo>
                    <a:pt x="479" y="7165"/>
                  </a:lnTo>
                  <a:lnTo>
                    <a:pt x="542" y="7187"/>
                  </a:lnTo>
                  <a:lnTo>
                    <a:pt x="604" y="7017"/>
                  </a:lnTo>
                  <a:lnTo>
                    <a:pt x="542" y="6995"/>
                  </a:lnTo>
                  <a:close/>
                  <a:moveTo>
                    <a:pt x="7895" y="7284"/>
                  </a:moveTo>
                  <a:lnTo>
                    <a:pt x="7832" y="7454"/>
                  </a:lnTo>
                  <a:lnTo>
                    <a:pt x="7895" y="7479"/>
                  </a:lnTo>
                  <a:lnTo>
                    <a:pt x="7958" y="7310"/>
                  </a:lnTo>
                  <a:lnTo>
                    <a:pt x="7895" y="7284"/>
                  </a:lnTo>
                  <a:close/>
                  <a:moveTo>
                    <a:pt x="416" y="7328"/>
                  </a:moveTo>
                  <a:lnTo>
                    <a:pt x="350" y="7498"/>
                  </a:lnTo>
                  <a:lnTo>
                    <a:pt x="413" y="7520"/>
                  </a:lnTo>
                  <a:lnTo>
                    <a:pt x="479" y="7354"/>
                  </a:lnTo>
                  <a:lnTo>
                    <a:pt x="416" y="7328"/>
                  </a:lnTo>
                  <a:close/>
                  <a:moveTo>
                    <a:pt x="7766" y="7621"/>
                  </a:moveTo>
                  <a:lnTo>
                    <a:pt x="7703" y="7788"/>
                  </a:lnTo>
                  <a:lnTo>
                    <a:pt x="7766" y="7813"/>
                  </a:lnTo>
                  <a:lnTo>
                    <a:pt x="7829" y="7643"/>
                  </a:lnTo>
                  <a:lnTo>
                    <a:pt x="7766" y="7621"/>
                  </a:lnTo>
                  <a:close/>
                  <a:moveTo>
                    <a:pt x="284" y="7662"/>
                  </a:moveTo>
                  <a:lnTo>
                    <a:pt x="221" y="7832"/>
                  </a:lnTo>
                  <a:lnTo>
                    <a:pt x="284" y="7857"/>
                  </a:lnTo>
                  <a:lnTo>
                    <a:pt x="346" y="7687"/>
                  </a:lnTo>
                  <a:lnTo>
                    <a:pt x="284" y="7662"/>
                  </a:lnTo>
                  <a:close/>
                  <a:moveTo>
                    <a:pt x="7634" y="7954"/>
                  </a:moveTo>
                  <a:lnTo>
                    <a:pt x="7571" y="8121"/>
                  </a:lnTo>
                  <a:lnTo>
                    <a:pt x="7634" y="8146"/>
                  </a:lnTo>
                  <a:lnTo>
                    <a:pt x="7697" y="7976"/>
                  </a:lnTo>
                  <a:lnTo>
                    <a:pt x="7634" y="7954"/>
                  </a:lnTo>
                  <a:close/>
                  <a:moveTo>
                    <a:pt x="158" y="7998"/>
                  </a:moveTo>
                  <a:lnTo>
                    <a:pt x="92" y="8165"/>
                  </a:lnTo>
                  <a:lnTo>
                    <a:pt x="155" y="8190"/>
                  </a:lnTo>
                  <a:lnTo>
                    <a:pt x="221" y="8020"/>
                  </a:lnTo>
                  <a:lnTo>
                    <a:pt x="158" y="7998"/>
                  </a:lnTo>
                  <a:close/>
                  <a:moveTo>
                    <a:pt x="23" y="8326"/>
                  </a:moveTo>
                  <a:lnTo>
                    <a:pt x="1" y="8395"/>
                  </a:lnTo>
                  <a:lnTo>
                    <a:pt x="164" y="8458"/>
                  </a:lnTo>
                  <a:lnTo>
                    <a:pt x="189" y="8388"/>
                  </a:lnTo>
                  <a:lnTo>
                    <a:pt x="85" y="8351"/>
                  </a:lnTo>
                  <a:lnTo>
                    <a:pt x="23" y="8326"/>
                  </a:lnTo>
                  <a:close/>
                  <a:moveTo>
                    <a:pt x="7508" y="8285"/>
                  </a:moveTo>
                  <a:lnTo>
                    <a:pt x="7442" y="8451"/>
                  </a:lnTo>
                  <a:lnTo>
                    <a:pt x="7505" y="8477"/>
                  </a:lnTo>
                  <a:lnTo>
                    <a:pt x="7571" y="8307"/>
                  </a:lnTo>
                  <a:lnTo>
                    <a:pt x="7508" y="8285"/>
                  </a:lnTo>
                  <a:close/>
                  <a:moveTo>
                    <a:pt x="353" y="8461"/>
                  </a:moveTo>
                  <a:lnTo>
                    <a:pt x="331" y="8524"/>
                  </a:lnTo>
                  <a:lnTo>
                    <a:pt x="501" y="8587"/>
                  </a:lnTo>
                  <a:lnTo>
                    <a:pt x="523" y="8524"/>
                  </a:lnTo>
                  <a:lnTo>
                    <a:pt x="353" y="8461"/>
                  </a:lnTo>
                  <a:close/>
                  <a:moveTo>
                    <a:pt x="689" y="8587"/>
                  </a:moveTo>
                  <a:lnTo>
                    <a:pt x="664" y="8649"/>
                  </a:lnTo>
                  <a:lnTo>
                    <a:pt x="834" y="8716"/>
                  </a:lnTo>
                  <a:lnTo>
                    <a:pt x="856" y="8653"/>
                  </a:lnTo>
                  <a:lnTo>
                    <a:pt x="689" y="8587"/>
                  </a:lnTo>
                  <a:close/>
                  <a:moveTo>
                    <a:pt x="7376" y="8618"/>
                  </a:moveTo>
                  <a:lnTo>
                    <a:pt x="7313" y="8788"/>
                  </a:lnTo>
                  <a:lnTo>
                    <a:pt x="7376" y="8810"/>
                  </a:lnTo>
                  <a:lnTo>
                    <a:pt x="7439" y="8643"/>
                  </a:lnTo>
                  <a:lnTo>
                    <a:pt x="7376" y="8618"/>
                  </a:lnTo>
                  <a:close/>
                  <a:moveTo>
                    <a:pt x="1026" y="8716"/>
                  </a:moveTo>
                  <a:lnTo>
                    <a:pt x="1004" y="8778"/>
                  </a:lnTo>
                  <a:lnTo>
                    <a:pt x="1171" y="8841"/>
                  </a:lnTo>
                  <a:lnTo>
                    <a:pt x="1196" y="8778"/>
                  </a:lnTo>
                  <a:lnTo>
                    <a:pt x="1026" y="8716"/>
                  </a:lnTo>
                  <a:close/>
                  <a:moveTo>
                    <a:pt x="1359" y="8841"/>
                  </a:moveTo>
                  <a:lnTo>
                    <a:pt x="1337" y="8904"/>
                  </a:lnTo>
                  <a:lnTo>
                    <a:pt x="1507" y="8973"/>
                  </a:lnTo>
                  <a:lnTo>
                    <a:pt x="1529" y="8907"/>
                  </a:lnTo>
                  <a:lnTo>
                    <a:pt x="1359" y="8841"/>
                  </a:lnTo>
                  <a:close/>
                  <a:moveTo>
                    <a:pt x="1696" y="8980"/>
                  </a:moveTo>
                  <a:lnTo>
                    <a:pt x="1671" y="9043"/>
                  </a:lnTo>
                  <a:lnTo>
                    <a:pt x="1840" y="9106"/>
                  </a:lnTo>
                  <a:lnTo>
                    <a:pt x="1862" y="9043"/>
                  </a:lnTo>
                  <a:lnTo>
                    <a:pt x="1696" y="8980"/>
                  </a:lnTo>
                  <a:close/>
                  <a:moveTo>
                    <a:pt x="7250" y="8951"/>
                  </a:moveTo>
                  <a:lnTo>
                    <a:pt x="7184" y="9121"/>
                  </a:lnTo>
                  <a:lnTo>
                    <a:pt x="7247" y="9143"/>
                  </a:lnTo>
                  <a:lnTo>
                    <a:pt x="7313" y="8977"/>
                  </a:lnTo>
                  <a:lnTo>
                    <a:pt x="7250" y="8951"/>
                  </a:lnTo>
                  <a:close/>
                  <a:moveTo>
                    <a:pt x="2029" y="9109"/>
                  </a:moveTo>
                  <a:lnTo>
                    <a:pt x="2004" y="9172"/>
                  </a:lnTo>
                  <a:lnTo>
                    <a:pt x="2174" y="9234"/>
                  </a:lnTo>
                  <a:lnTo>
                    <a:pt x="2199" y="9178"/>
                  </a:lnTo>
                  <a:lnTo>
                    <a:pt x="2029" y="9109"/>
                  </a:lnTo>
                  <a:close/>
                  <a:moveTo>
                    <a:pt x="2363" y="9238"/>
                  </a:moveTo>
                  <a:lnTo>
                    <a:pt x="2341" y="9301"/>
                  </a:lnTo>
                  <a:lnTo>
                    <a:pt x="2507" y="9367"/>
                  </a:lnTo>
                  <a:lnTo>
                    <a:pt x="2532" y="9301"/>
                  </a:lnTo>
                  <a:lnTo>
                    <a:pt x="2363" y="9238"/>
                  </a:lnTo>
                  <a:close/>
                  <a:moveTo>
                    <a:pt x="7115" y="9291"/>
                  </a:moveTo>
                  <a:lnTo>
                    <a:pt x="7052" y="9458"/>
                  </a:lnTo>
                  <a:lnTo>
                    <a:pt x="7115" y="9483"/>
                  </a:lnTo>
                  <a:lnTo>
                    <a:pt x="7178" y="9313"/>
                  </a:lnTo>
                  <a:lnTo>
                    <a:pt x="7115" y="9291"/>
                  </a:lnTo>
                  <a:close/>
                  <a:moveTo>
                    <a:pt x="2696" y="9367"/>
                  </a:moveTo>
                  <a:lnTo>
                    <a:pt x="2674" y="9430"/>
                  </a:lnTo>
                  <a:lnTo>
                    <a:pt x="2844" y="9496"/>
                  </a:lnTo>
                  <a:lnTo>
                    <a:pt x="2866" y="9430"/>
                  </a:lnTo>
                  <a:lnTo>
                    <a:pt x="2696" y="9367"/>
                  </a:lnTo>
                  <a:close/>
                  <a:moveTo>
                    <a:pt x="3033" y="9499"/>
                  </a:moveTo>
                  <a:lnTo>
                    <a:pt x="3007" y="9562"/>
                  </a:lnTo>
                  <a:lnTo>
                    <a:pt x="3177" y="9625"/>
                  </a:lnTo>
                  <a:lnTo>
                    <a:pt x="3199" y="9562"/>
                  </a:lnTo>
                  <a:lnTo>
                    <a:pt x="3033" y="9499"/>
                  </a:lnTo>
                  <a:close/>
                  <a:moveTo>
                    <a:pt x="3366" y="9628"/>
                  </a:moveTo>
                  <a:lnTo>
                    <a:pt x="3341" y="9691"/>
                  </a:lnTo>
                  <a:lnTo>
                    <a:pt x="3511" y="9753"/>
                  </a:lnTo>
                  <a:lnTo>
                    <a:pt x="3536" y="9691"/>
                  </a:lnTo>
                  <a:lnTo>
                    <a:pt x="3366" y="9628"/>
                  </a:lnTo>
                  <a:close/>
                  <a:moveTo>
                    <a:pt x="6989" y="9625"/>
                  </a:moveTo>
                  <a:lnTo>
                    <a:pt x="6923" y="9794"/>
                  </a:lnTo>
                  <a:lnTo>
                    <a:pt x="6986" y="9816"/>
                  </a:lnTo>
                  <a:lnTo>
                    <a:pt x="7052" y="9650"/>
                  </a:lnTo>
                  <a:lnTo>
                    <a:pt x="6989" y="9625"/>
                  </a:lnTo>
                  <a:close/>
                  <a:moveTo>
                    <a:pt x="3699" y="9760"/>
                  </a:moveTo>
                  <a:lnTo>
                    <a:pt x="3677" y="9823"/>
                  </a:lnTo>
                  <a:lnTo>
                    <a:pt x="3844" y="9886"/>
                  </a:lnTo>
                  <a:lnTo>
                    <a:pt x="3869" y="9823"/>
                  </a:lnTo>
                  <a:lnTo>
                    <a:pt x="3699" y="9760"/>
                  </a:lnTo>
                  <a:close/>
                  <a:moveTo>
                    <a:pt x="4033" y="9882"/>
                  </a:moveTo>
                  <a:lnTo>
                    <a:pt x="4011" y="9945"/>
                  </a:lnTo>
                  <a:lnTo>
                    <a:pt x="4181" y="10008"/>
                  </a:lnTo>
                  <a:lnTo>
                    <a:pt x="4203" y="9945"/>
                  </a:lnTo>
                  <a:lnTo>
                    <a:pt x="4033" y="9882"/>
                  </a:lnTo>
                  <a:close/>
                  <a:moveTo>
                    <a:pt x="4369" y="10008"/>
                  </a:moveTo>
                  <a:lnTo>
                    <a:pt x="4344" y="10074"/>
                  </a:lnTo>
                  <a:lnTo>
                    <a:pt x="4514" y="10140"/>
                  </a:lnTo>
                  <a:lnTo>
                    <a:pt x="4536" y="10074"/>
                  </a:lnTo>
                  <a:lnTo>
                    <a:pt x="4369" y="10008"/>
                  </a:lnTo>
                  <a:close/>
                  <a:moveTo>
                    <a:pt x="6857" y="9955"/>
                  </a:moveTo>
                  <a:lnTo>
                    <a:pt x="6794" y="10125"/>
                  </a:lnTo>
                  <a:lnTo>
                    <a:pt x="6857" y="10147"/>
                  </a:lnTo>
                  <a:lnTo>
                    <a:pt x="6920" y="9980"/>
                  </a:lnTo>
                  <a:lnTo>
                    <a:pt x="6857" y="9955"/>
                  </a:lnTo>
                  <a:close/>
                  <a:moveTo>
                    <a:pt x="4703" y="10143"/>
                  </a:moveTo>
                  <a:lnTo>
                    <a:pt x="4677" y="10206"/>
                  </a:lnTo>
                  <a:lnTo>
                    <a:pt x="4847" y="10269"/>
                  </a:lnTo>
                  <a:lnTo>
                    <a:pt x="4872" y="10206"/>
                  </a:lnTo>
                  <a:lnTo>
                    <a:pt x="4703" y="10143"/>
                  </a:lnTo>
                  <a:close/>
                  <a:moveTo>
                    <a:pt x="5039" y="10269"/>
                  </a:moveTo>
                  <a:lnTo>
                    <a:pt x="5017" y="10332"/>
                  </a:lnTo>
                  <a:lnTo>
                    <a:pt x="5187" y="10398"/>
                  </a:lnTo>
                  <a:lnTo>
                    <a:pt x="5209" y="10335"/>
                  </a:lnTo>
                  <a:lnTo>
                    <a:pt x="5039" y="10269"/>
                  </a:lnTo>
                  <a:close/>
                  <a:moveTo>
                    <a:pt x="6731" y="10288"/>
                  </a:moveTo>
                  <a:lnTo>
                    <a:pt x="6665" y="10458"/>
                  </a:lnTo>
                  <a:lnTo>
                    <a:pt x="6728" y="10483"/>
                  </a:lnTo>
                  <a:lnTo>
                    <a:pt x="6794" y="10313"/>
                  </a:lnTo>
                  <a:lnTo>
                    <a:pt x="6731" y="10288"/>
                  </a:lnTo>
                  <a:close/>
                  <a:moveTo>
                    <a:pt x="5376" y="10405"/>
                  </a:moveTo>
                  <a:lnTo>
                    <a:pt x="5351" y="10467"/>
                  </a:lnTo>
                  <a:lnTo>
                    <a:pt x="5520" y="10530"/>
                  </a:lnTo>
                  <a:lnTo>
                    <a:pt x="5542" y="10467"/>
                  </a:lnTo>
                  <a:lnTo>
                    <a:pt x="5376" y="10405"/>
                  </a:lnTo>
                  <a:close/>
                  <a:moveTo>
                    <a:pt x="5709" y="10533"/>
                  </a:moveTo>
                  <a:lnTo>
                    <a:pt x="5684" y="10596"/>
                  </a:lnTo>
                  <a:lnTo>
                    <a:pt x="5854" y="10659"/>
                  </a:lnTo>
                  <a:lnTo>
                    <a:pt x="5879" y="10600"/>
                  </a:lnTo>
                  <a:lnTo>
                    <a:pt x="5709" y="10533"/>
                  </a:lnTo>
                  <a:close/>
                  <a:moveTo>
                    <a:pt x="6043" y="10662"/>
                  </a:moveTo>
                  <a:lnTo>
                    <a:pt x="6020" y="10725"/>
                  </a:lnTo>
                  <a:lnTo>
                    <a:pt x="6187" y="10788"/>
                  </a:lnTo>
                  <a:lnTo>
                    <a:pt x="6212" y="10725"/>
                  </a:lnTo>
                  <a:lnTo>
                    <a:pt x="6043" y="10662"/>
                  </a:lnTo>
                  <a:close/>
                  <a:moveTo>
                    <a:pt x="6596" y="10625"/>
                  </a:moveTo>
                  <a:lnTo>
                    <a:pt x="6533" y="10791"/>
                  </a:lnTo>
                  <a:lnTo>
                    <a:pt x="6596" y="10817"/>
                  </a:lnTo>
                  <a:lnTo>
                    <a:pt x="6659" y="10647"/>
                  </a:lnTo>
                  <a:lnTo>
                    <a:pt x="6596" y="10625"/>
                  </a:lnTo>
                  <a:close/>
                  <a:moveTo>
                    <a:pt x="6376" y="10791"/>
                  </a:moveTo>
                  <a:lnTo>
                    <a:pt x="6354" y="10854"/>
                  </a:lnTo>
                  <a:lnTo>
                    <a:pt x="6524" y="10917"/>
                  </a:lnTo>
                  <a:lnTo>
                    <a:pt x="6546" y="10861"/>
                  </a:lnTo>
                  <a:lnTo>
                    <a:pt x="6376" y="107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302542" flipH="1">
              <a:off x="9346624" y="960833"/>
              <a:ext cx="165819" cy="221290"/>
            </a:xfrm>
            <a:custGeom>
              <a:avLst/>
              <a:gdLst/>
              <a:ahLst/>
              <a:cxnLst/>
              <a:rect l="l" t="t" r="r" b="b"/>
              <a:pathLst>
                <a:path w="1674" h="2234" extrusionOk="0">
                  <a:moveTo>
                    <a:pt x="614" y="0"/>
                  </a:moveTo>
                  <a:lnTo>
                    <a:pt x="1" y="1588"/>
                  </a:lnTo>
                  <a:lnTo>
                    <a:pt x="1674" y="2233"/>
                  </a:lnTo>
                  <a:lnTo>
                    <a:pt x="1674" y="223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85" name="Google Shape;185;p5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 idx="2"/>
          </p:nvPr>
        </p:nvSpPr>
        <p:spPr>
          <a:xfrm>
            <a:off x="1068150" y="1694050"/>
            <a:ext cx="33525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 idx="3"/>
          </p:nvPr>
        </p:nvSpPr>
        <p:spPr>
          <a:xfrm>
            <a:off x="4721247" y="1694050"/>
            <a:ext cx="33525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1"/>
          </p:nvPr>
        </p:nvSpPr>
        <p:spPr>
          <a:xfrm>
            <a:off x="1068150" y="2217500"/>
            <a:ext cx="3352500" cy="1956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4"/>
          </p:nvPr>
        </p:nvSpPr>
        <p:spPr>
          <a:xfrm>
            <a:off x="4721243" y="2217500"/>
            <a:ext cx="3352500" cy="1956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250" name="Google Shape;250;p7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7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7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2066625" y="1348163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2066625" y="2611238"/>
            <a:ext cx="5011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292" name="Google Shape;292;p9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9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299" name="Google Shape;299;p9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9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0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317" name="Google Shape;317;p10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0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324" name="Google Shape;324;p10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0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Black"/>
              <a:buNone/>
              <a:defRPr sz="4000">
                <a:latin typeface="Figtree Black"/>
                <a:ea typeface="Figtree Black"/>
                <a:cs typeface="Figtree Black"/>
                <a:sym typeface="Figtree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ONLY_1_1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17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531" name="Google Shape;531;p17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17"/>
          <p:cNvSpPr txBox="1">
            <a:spLocks noGrp="1"/>
          </p:cNvSpPr>
          <p:nvPr>
            <p:ph type="subTitle" idx="1"/>
          </p:nvPr>
        </p:nvSpPr>
        <p:spPr>
          <a:xfrm>
            <a:off x="720000" y="1294750"/>
            <a:ext cx="4132200" cy="305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Open Sans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4132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5" name="Google Shape;545;p17"/>
          <p:cNvGrpSpPr/>
          <p:nvPr/>
        </p:nvGrpSpPr>
        <p:grpSpPr>
          <a:xfrm flipH="1">
            <a:off x="8505049" y="2646929"/>
            <a:ext cx="1365469" cy="935075"/>
            <a:chOff x="4354825" y="2560575"/>
            <a:chExt cx="284900" cy="195100"/>
          </a:xfrm>
        </p:grpSpPr>
        <p:sp>
          <p:nvSpPr>
            <p:cNvPr id="546" name="Google Shape;546;p17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7"/>
          <p:cNvGrpSpPr/>
          <p:nvPr/>
        </p:nvGrpSpPr>
        <p:grpSpPr>
          <a:xfrm flipH="1">
            <a:off x="-605858" y="919472"/>
            <a:ext cx="1198424" cy="661358"/>
            <a:chOff x="8500481" y="919472"/>
            <a:chExt cx="1198424" cy="661358"/>
          </a:xfrm>
        </p:grpSpPr>
        <p:sp>
          <p:nvSpPr>
            <p:cNvPr id="552" name="Google Shape;552;p17"/>
            <p:cNvSpPr/>
            <p:nvPr/>
          </p:nvSpPr>
          <p:spPr>
            <a:xfrm>
              <a:off x="8504431" y="923665"/>
              <a:ext cx="1190292" cy="652961"/>
            </a:xfrm>
            <a:custGeom>
              <a:avLst/>
              <a:gdLst/>
              <a:ahLst/>
              <a:cxnLst/>
              <a:rect l="l" t="t" r="r" b="b"/>
              <a:pathLst>
                <a:path w="12919" h="7087" extrusionOk="0">
                  <a:moveTo>
                    <a:pt x="1" y="1"/>
                  </a:moveTo>
                  <a:lnTo>
                    <a:pt x="1" y="7087"/>
                  </a:lnTo>
                  <a:lnTo>
                    <a:pt x="12918" y="7087"/>
                  </a:lnTo>
                  <a:lnTo>
                    <a:pt x="129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17"/>
            <p:cNvGrpSpPr/>
            <p:nvPr/>
          </p:nvGrpSpPr>
          <p:grpSpPr>
            <a:xfrm>
              <a:off x="8500481" y="919472"/>
              <a:ext cx="1198424" cy="661358"/>
              <a:chOff x="3072901" y="606093"/>
              <a:chExt cx="598972" cy="330547"/>
            </a:xfrm>
          </p:grpSpPr>
          <p:sp>
            <p:nvSpPr>
              <p:cNvPr id="554" name="Google Shape;554;p17"/>
              <p:cNvSpPr/>
              <p:nvPr/>
            </p:nvSpPr>
            <p:spPr>
              <a:xfrm>
                <a:off x="3072901" y="606093"/>
                <a:ext cx="598972" cy="330547"/>
              </a:xfrm>
              <a:custGeom>
                <a:avLst/>
                <a:gdLst/>
                <a:ahLst/>
                <a:cxnLst/>
                <a:rect l="l" t="t" r="r" b="b"/>
                <a:pathLst>
                  <a:path w="13007" h="7178" extrusionOk="0">
                    <a:moveTo>
                      <a:pt x="1" y="0"/>
                    </a:moveTo>
                    <a:lnTo>
                      <a:pt x="1" y="7159"/>
                    </a:lnTo>
                    <a:lnTo>
                      <a:pt x="1" y="7175"/>
                    </a:lnTo>
                    <a:lnTo>
                      <a:pt x="89" y="7175"/>
                    </a:lnTo>
                    <a:lnTo>
                      <a:pt x="89" y="95"/>
                    </a:lnTo>
                    <a:lnTo>
                      <a:pt x="13006" y="92"/>
                    </a:lnTo>
                    <a:lnTo>
                      <a:pt x="13006" y="0"/>
                    </a:lnTo>
                    <a:close/>
                    <a:moveTo>
                      <a:pt x="89" y="7175"/>
                    </a:moveTo>
                    <a:lnTo>
                      <a:pt x="89" y="7178"/>
                    </a:lnTo>
                    <a:lnTo>
                      <a:pt x="13006" y="7178"/>
                    </a:lnTo>
                    <a:lnTo>
                      <a:pt x="13006" y="7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7"/>
              <p:cNvSpPr/>
              <p:nvPr/>
            </p:nvSpPr>
            <p:spPr>
              <a:xfrm>
                <a:off x="3077690" y="610007"/>
                <a:ext cx="593124" cy="325620"/>
              </a:xfrm>
              <a:custGeom>
                <a:avLst/>
                <a:gdLst/>
                <a:ahLst/>
                <a:cxnLst/>
                <a:rect l="l" t="t" r="r" b="b"/>
                <a:pathLst>
                  <a:path w="12880" h="7071" extrusionOk="0">
                    <a:moveTo>
                      <a:pt x="0" y="0"/>
                    </a:moveTo>
                    <a:cubicBezTo>
                      <a:pt x="1060" y="607"/>
                      <a:pt x="2130" y="1205"/>
                      <a:pt x="3193" y="1802"/>
                    </a:cubicBezTo>
                    <a:lnTo>
                      <a:pt x="6404" y="3579"/>
                    </a:lnTo>
                    <a:lnTo>
                      <a:pt x="9631" y="5338"/>
                    </a:lnTo>
                    <a:lnTo>
                      <a:pt x="11251" y="6209"/>
                    </a:lnTo>
                    <a:lnTo>
                      <a:pt x="12880" y="7071"/>
                    </a:lnTo>
                    <a:lnTo>
                      <a:pt x="11285" y="6165"/>
                    </a:lnTo>
                    <a:lnTo>
                      <a:pt x="9688" y="5268"/>
                    </a:lnTo>
                    <a:lnTo>
                      <a:pt x="6473" y="3491"/>
                    </a:lnTo>
                    <a:lnTo>
                      <a:pt x="3246" y="1736"/>
                    </a:lnTo>
                    <a:cubicBezTo>
                      <a:pt x="2164" y="1155"/>
                      <a:pt x="1089" y="57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7"/>
              <p:cNvSpPr/>
              <p:nvPr/>
            </p:nvSpPr>
            <p:spPr>
              <a:xfrm>
                <a:off x="3077828" y="610007"/>
                <a:ext cx="593170" cy="325205"/>
              </a:xfrm>
              <a:custGeom>
                <a:avLst/>
                <a:gdLst/>
                <a:ahLst/>
                <a:cxnLst/>
                <a:rect l="l" t="t" r="r" b="b"/>
                <a:pathLst>
                  <a:path w="12881" h="7062" extrusionOk="0">
                    <a:moveTo>
                      <a:pt x="12880" y="0"/>
                    </a:moveTo>
                    <a:cubicBezTo>
                      <a:pt x="11795" y="573"/>
                      <a:pt x="10713" y="1155"/>
                      <a:pt x="9628" y="1730"/>
                    </a:cubicBezTo>
                    <a:lnTo>
                      <a:pt x="6401" y="3488"/>
                    </a:lnTo>
                    <a:lnTo>
                      <a:pt x="3190" y="5265"/>
                    </a:lnTo>
                    <a:lnTo>
                      <a:pt x="1589" y="6162"/>
                    </a:lnTo>
                    <a:lnTo>
                      <a:pt x="0" y="7061"/>
                    </a:lnTo>
                    <a:lnTo>
                      <a:pt x="1627" y="6203"/>
                    </a:lnTo>
                    <a:lnTo>
                      <a:pt x="3243" y="5328"/>
                    </a:lnTo>
                    <a:lnTo>
                      <a:pt x="6470" y="3570"/>
                    </a:lnTo>
                    <a:lnTo>
                      <a:pt x="9685" y="1793"/>
                    </a:lnTo>
                    <a:cubicBezTo>
                      <a:pt x="10754" y="1205"/>
                      <a:pt x="11823" y="607"/>
                      <a:pt x="128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7"/>
          <p:cNvGrpSpPr/>
          <p:nvPr/>
        </p:nvGrpSpPr>
        <p:grpSpPr>
          <a:xfrm flipH="1">
            <a:off x="8550350" y="3796124"/>
            <a:ext cx="1031823" cy="1399454"/>
            <a:chOff x="460250" y="1921475"/>
            <a:chExt cx="233075" cy="316125"/>
          </a:xfrm>
        </p:grpSpPr>
        <p:grpSp>
          <p:nvGrpSpPr>
            <p:cNvPr id="558" name="Google Shape;558;p17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559" name="Google Shape;559;p17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7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17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564" name="Google Shape;564;p17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7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7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7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7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7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7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8" name="Google Shape;578;p17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2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18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583" name="Google Shape;583;p18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18"/>
          <p:cNvSpPr txBox="1">
            <a:spLocks noGrp="1"/>
          </p:cNvSpPr>
          <p:nvPr>
            <p:ph type="subTitle" idx="1"/>
          </p:nvPr>
        </p:nvSpPr>
        <p:spPr>
          <a:xfrm>
            <a:off x="724050" y="1189825"/>
            <a:ext cx="4551600" cy="328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01408"/>
              </a:buClr>
              <a:buSzPts val="1400"/>
              <a:buFont typeface="Open Sans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162F"/>
              </a:buClr>
              <a:buSzPts val="1400"/>
              <a:buFont typeface="Actor"/>
              <a:buChar char="■"/>
              <a:defRPr/>
            </a:lvl9pPr>
          </a:lstStyle>
          <a:p>
            <a:endParaRPr/>
          </a:p>
        </p:txBody>
      </p:sp>
      <p:sp>
        <p:nvSpPr>
          <p:cNvPr id="596" name="Google Shape;596;p18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4551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7" name="Google Shape;597;p18"/>
          <p:cNvGrpSpPr/>
          <p:nvPr/>
        </p:nvGrpSpPr>
        <p:grpSpPr>
          <a:xfrm flipH="1">
            <a:off x="8519899" y="2571654"/>
            <a:ext cx="1118160" cy="635560"/>
            <a:chOff x="-674499" y="3224905"/>
            <a:chExt cx="601549" cy="341920"/>
          </a:xfrm>
        </p:grpSpPr>
        <p:sp>
          <p:nvSpPr>
            <p:cNvPr id="598" name="Google Shape;598;p18"/>
            <p:cNvSpPr/>
            <p:nvPr/>
          </p:nvSpPr>
          <p:spPr>
            <a:xfrm>
              <a:off x="-672050" y="3236225"/>
              <a:ext cx="599100" cy="3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9" name="Google Shape;599;p18"/>
            <p:cNvGrpSpPr/>
            <p:nvPr/>
          </p:nvGrpSpPr>
          <p:grpSpPr>
            <a:xfrm>
              <a:off x="-674499" y="3224905"/>
              <a:ext cx="598972" cy="330547"/>
              <a:chOff x="3072901" y="606093"/>
              <a:chExt cx="598972" cy="330547"/>
            </a:xfrm>
          </p:grpSpPr>
          <p:sp>
            <p:nvSpPr>
              <p:cNvPr id="600" name="Google Shape;600;p18"/>
              <p:cNvSpPr/>
              <p:nvPr/>
            </p:nvSpPr>
            <p:spPr>
              <a:xfrm>
                <a:off x="3072901" y="606093"/>
                <a:ext cx="598972" cy="330547"/>
              </a:xfrm>
              <a:custGeom>
                <a:avLst/>
                <a:gdLst/>
                <a:ahLst/>
                <a:cxnLst/>
                <a:rect l="l" t="t" r="r" b="b"/>
                <a:pathLst>
                  <a:path w="13007" h="7178" extrusionOk="0">
                    <a:moveTo>
                      <a:pt x="1" y="0"/>
                    </a:moveTo>
                    <a:lnTo>
                      <a:pt x="1" y="7159"/>
                    </a:lnTo>
                    <a:lnTo>
                      <a:pt x="1" y="7175"/>
                    </a:lnTo>
                    <a:lnTo>
                      <a:pt x="89" y="7175"/>
                    </a:lnTo>
                    <a:lnTo>
                      <a:pt x="89" y="95"/>
                    </a:lnTo>
                    <a:lnTo>
                      <a:pt x="13006" y="92"/>
                    </a:lnTo>
                    <a:lnTo>
                      <a:pt x="13006" y="0"/>
                    </a:lnTo>
                    <a:close/>
                    <a:moveTo>
                      <a:pt x="89" y="7175"/>
                    </a:moveTo>
                    <a:lnTo>
                      <a:pt x="89" y="7178"/>
                    </a:lnTo>
                    <a:lnTo>
                      <a:pt x="13006" y="7178"/>
                    </a:lnTo>
                    <a:lnTo>
                      <a:pt x="13006" y="7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3077690" y="610007"/>
                <a:ext cx="593124" cy="325620"/>
              </a:xfrm>
              <a:custGeom>
                <a:avLst/>
                <a:gdLst/>
                <a:ahLst/>
                <a:cxnLst/>
                <a:rect l="l" t="t" r="r" b="b"/>
                <a:pathLst>
                  <a:path w="12880" h="7071" extrusionOk="0">
                    <a:moveTo>
                      <a:pt x="0" y="0"/>
                    </a:moveTo>
                    <a:cubicBezTo>
                      <a:pt x="1060" y="607"/>
                      <a:pt x="2130" y="1205"/>
                      <a:pt x="3193" y="1802"/>
                    </a:cubicBezTo>
                    <a:lnTo>
                      <a:pt x="6404" y="3579"/>
                    </a:lnTo>
                    <a:lnTo>
                      <a:pt x="9631" y="5338"/>
                    </a:lnTo>
                    <a:lnTo>
                      <a:pt x="11251" y="6209"/>
                    </a:lnTo>
                    <a:lnTo>
                      <a:pt x="12880" y="7071"/>
                    </a:lnTo>
                    <a:lnTo>
                      <a:pt x="11285" y="6165"/>
                    </a:lnTo>
                    <a:lnTo>
                      <a:pt x="9688" y="5268"/>
                    </a:lnTo>
                    <a:lnTo>
                      <a:pt x="6473" y="3491"/>
                    </a:lnTo>
                    <a:lnTo>
                      <a:pt x="3246" y="1736"/>
                    </a:lnTo>
                    <a:cubicBezTo>
                      <a:pt x="2164" y="1155"/>
                      <a:pt x="1089" y="57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3077828" y="610007"/>
                <a:ext cx="593170" cy="325205"/>
              </a:xfrm>
              <a:custGeom>
                <a:avLst/>
                <a:gdLst/>
                <a:ahLst/>
                <a:cxnLst/>
                <a:rect l="l" t="t" r="r" b="b"/>
                <a:pathLst>
                  <a:path w="12881" h="7062" extrusionOk="0">
                    <a:moveTo>
                      <a:pt x="12880" y="0"/>
                    </a:moveTo>
                    <a:cubicBezTo>
                      <a:pt x="11795" y="573"/>
                      <a:pt x="10713" y="1155"/>
                      <a:pt x="9628" y="1730"/>
                    </a:cubicBezTo>
                    <a:lnTo>
                      <a:pt x="6401" y="3488"/>
                    </a:lnTo>
                    <a:lnTo>
                      <a:pt x="3190" y="5265"/>
                    </a:lnTo>
                    <a:lnTo>
                      <a:pt x="1589" y="6162"/>
                    </a:lnTo>
                    <a:lnTo>
                      <a:pt x="0" y="7061"/>
                    </a:lnTo>
                    <a:lnTo>
                      <a:pt x="1627" y="6203"/>
                    </a:lnTo>
                    <a:lnTo>
                      <a:pt x="3243" y="5328"/>
                    </a:lnTo>
                    <a:lnTo>
                      <a:pt x="6470" y="3570"/>
                    </a:lnTo>
                    <a:lnTo>
                      <a:pt x="9685" y="1793"/>
                    </a:lnTo>
                    <a:cubicBezTo>
                      <a:pt x="10754" y="1205"/>
                      <a:pt x="11823" y="607"/>
                      <a:pt x="128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3" name="Google Shape;603;p18"/>
          <p:cNvGrpSpPr/>
          <p:nvPr/>
        </p:nvGrpSpPr>
        <p:grpSpPr>
          <a:xfrm flipH="1">
            <a:off x="34981" y="4218166"/>
            <a:ext cx="556796" cy="990785"/>
            <a:chOff x="5081850" y="1981125"/>
            <a:chExt cx="168125" cy="299150"/>
          </a:xfrm>
        </p:grpSpPr>
        <p:sp>
          <p:nvSpPr>
            <p:cNvPr id="604" name="Google Shape;604;p18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8" name="Google Shape;608;p18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609" name="Google Shape;609;p18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8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8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8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8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8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3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730" name="Google Shape;730;p2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3"/>
          <p:cNvGrpSpPr/>
          <p:nvPr/>
        </p:nvGrpSpPr>
        <p:grpSpPr>
          <a:xfrm>
            <a:off x="8189288" y="3004336"/>
            <a:ext cx="1189502" cy="2244987"/>
            <a:chOff x="3909834" y="3583857"/>
            <a:chExt cx="650677" cy="1228044"/>
          </a:xfrm>
        </p:grpSpPr>
        <p:sp>
          <p:nvSpPr>
            <p:cNvPr id="743" name="Google Shape;743;p23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23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747" name="Google Shape;747;p23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7" name="Google Shape;757;p23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3"/>
          <p:cNvGrpSpPr/>
          <p:nvPr/>
        </p:nvGrpSpPr>
        <p:grpSpPr>
          <a:xfrm rot="5400000">
            <a:off x="-766549" y="1223403"/>
            <a:ext cx="1992625" cy="834198"/>
            <a:chOff x="9283781" y="3515453"/>
            <a:chExt cx="1460548" cy="608548"/>
          </a:xfrm>
        </p:grpSpPr>
        <p:sp>
          <p:nvSpPr>
            <p:cNvPr id="761" name="Google Shape;761;p23"/>
            <p:cNvSpPr/>
            <p:nvPr/>
          </p:nvSpPr>
          <p:spPr>
            <a:xfrm>
              <a:off x="9293721" y="3515453"/>
              <a:ext cx="1450608" cy="607893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9283781" y="3515453"/>
              <a:ext cx="1460220" cy="607893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50" y="552150"/>
            <a:ext cx="769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50" y="1152475"/>
            <a:ext cx="76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8" r:id="rId6"/>
    <p:sldLayoutId id="2147483663" r:id="rId7"/>
    <p:sldLayoutId id="2147483664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ctrTitle"/>
          </p:nvPr>
        </p:nvSpPr>
        <p:spPr>
          <a:xfrm>
            <a:off x="4294286" y="1256863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2"/>
                </a:solidFill>
              </a:rPr>
              <a:t>Aditya Nugroho</a:t>
            </a:r>
            <a:br>
              <a:rPr lang="en" sz="2400" dirty="0" smtClean="0">
                <a:solidFill>
                  <a:schemeClr val="accent2"/>
                </a:solidFill>
              </a:rPr>
            </a:br>
            <a:r>
              <a:rPr lang="en" sz="2400" dirty="0" smtClean="0">
                <a:solidFill>
                  <a:schemeClr val="accent2"/>
                </a:solidFill>
              </a:rPr>
              <a:t>201011401534</a:t>
            </a:r>
            <a:br>
              <a:rPr lang="en" sz="2400" dirty="0" smtClean="0">
                <a:solidFill>
                  <a:schemeClr val="accent2"/>
                </a:solidFill>
              </a:rPr>
            </a:br>
            <a:r>
              <a:rPr lang="en" sz="2400" dirty="0" smtClean="0">
                <a:solidFill>
                  <a:schemeClr val="accent2"/>
                </a:solidFill>
              </a:rPr>
              <a:t>07TPLE005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1"/>
          </p:nvPr>
        </p:nvSpPr>
        <p:spPr>
          <a:xfrm>
            <a:off x="4294150" y="3736200"/>
            <a:ext cx="4125900" cy="549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 smtClean="0"/>
              <a:t>Whitebox</a:t>
            </a:r>
            <a:r>
              <a:rPr lang="en-US" dirty="0" smtClean="0"/>
              <a:t> </a:t>
            </a:r>
            <a:r>
              <a:rPr lang="en-US" dirty="0"/>
              <a:t>Testing </a:t>
            </a:r>
            <a:r>
              <a:rPr lang="en-US" dirty="0" err="1"/>
              <a:t>dan</a:t>
            </a:r>
            <a:r>
              <a:rPr lang="en-US" dirty="0"/>
              <a:t> Unit Testing dalam Python</a:t>
            </a:r>
            <a:endParaRPr dirty="0"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894" name="Google Shape;894;p28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28"/>
          <p:cNvGrpSpPr/>
          <p:nvPr/>
        </p:nvGrpSpPr>
        <p:grpSpPr>
          <a:xfrm>
            <a:off x="8141589" y="4152935"/>
            <a:ext cx="556729" cy="990605"/>
            <a:chOff x="5081850" y="1981125"/>
            <a:chExt cx="168125" cy="299150"/>
          </a:xfrm>
        </p:grpSpPr>
        <p:sp>
          <p:nvSpPr>
            <p:cNvPr id="899" name="Google Shape;899;p28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28"/>
          <p:cNvGrpSpPr/>
          <p:nvPr/>
        </p:nvGrpSpPr>
        <p:grpSpPr>
          <a:xfrm>
            <a:off x="7637504" y="848679"/>
            <a:ext cx="1365469" cy="935075"/>
            <a:chOff x="4354825" y="2560575"/>
            <a:chExt cx="284900" cy="195100"/>
          </a:xfrm>
        </p:grpSpPr>
        <p:sp>
          <p:nvSpPr>
            <p:cNvPr id="929" name="Google Shape;929;p28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362493" y="973253"/>
            <a:ext cx="3701910" cy="4287421"/>
            <a:chOff x="362493" y="973253"/>
            <a:chExt cx="3701910" cy="4287421"/>
          </a:xfrm>
        </p:grpSpPr>
        <p:grpSp>
          <p:nvGrpSpPr>
            <p:cNvPr id="935" name="Google Shape;935;p28"/>
            <p:cNvGrpSpPr/>
            <p:nvPr/>
          </p:nvGrpSpPr>
          <p:grpSpPr>
            <a:xfrm>
              <a:off x="2300748" y="973253"/>
              <a:ext cx="810096" cy="810508"/>
              <a:chOff x="4205500" y="2990700"/>
              <a:chExt cx="443499" cy="443725"/>
            </a:xfrm>
          </p:grpSpPr>
          <p:sp>
            <p:nvSpPr>
              <p:cNvPr id="936" name="Google Shape;936;p28"/>
              <p:cNvSpPr/>
              <p:nvPr/>
            </p:nvSpPr>
            <p:spPr>
              <a:xfrm>
                <a:off x="4246413" y="3406821"/>
                <a:ext cx="361746" cy="7072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26108" y="3031612"/>
                <a:ext cx="6996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92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91" y="182"/>
                    </a:lnTo>
                    <a:lnTo>
                      <a:pt x="91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91" y="450"/>
                    </a:lnTo>
                    <a:lnTo>
                      <a:pt x="91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91" y="720"/>
                    </a:lnTo>
                    <a:lnTo>
                      <a:pt x="91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91" y="988"/>
                    </a:lnTo>
                    <a:lnTo>
                      <a:pt x="91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91" y="1346"/>
                    </a:lnTo>
                    <a:lnTo>
                      <a:pt x="91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91" y="2154"/>
                    </a:lnTo>
                    <a:lnTo>
                      <a:pt x="91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91" y="2422"/>
                    </a:lnTo>
                    <a:lnTo>
                      <a:pt x="91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91" y="2780"/>
                    </a:lnTo>
                    <a:lnTo>
                      <a:pt x="91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91" y="3051"/>
                    </a:lnTo>
                    <a:lnTo>
                      <a:pt x="91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91" y="3318"/>
                    </a:lnTo>
                    <a:lnTo>
                      <a:pt x="91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91" y="3589"/>
                    </a:lnTo>
                    <a:lnTo>
                      <a:pt x="91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91" y="3856"/>
                    </a:lnTo>
                    <a:lnTo>
                      <a:pt x="91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91" y="4215"/>
                    </a:lnTo>
                    <a:lnTo>
                      <a:pt x="91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91" y="4485"/>
                    </a:lnTo>
                    <a:lnTo>
                      <a:pt x="91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91" y="4752"/>
                    </a:lnTo>
                    <a:lnTo>
                      <a:pt x="91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4246413" y="3011004"/>
                <a:ext cx="361746" cy="6996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4621700" y="3031612"/>
                <a:ext cx="6768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89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88" y="182"/>
                    </a:lnTo>
                    <a:lnTo>
                      <a:pt x="88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88" y="450"/>
                    </a:lnTo>
                    <a:lnTo>
                      <a:pt x="88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88" y="720"/>
                    </a:lnTo>
                    <a:lnTo>
                      <a:pt x="88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88" y="988"/>
                    </a:lnTo>
                    <a:lnTo>
                      <a:pt x="88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88" y="1346"/>
                    </a:lnTo>
                    <a:lnTo>
                      <a:pt x="88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88" y="2154"/>
                    </a:lnTo>
                    <a:lnTo>
                      <a:pt x="88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88" y="2422"/>
                    </a:lnTo>
                    <a:lnTo>
                      <a:pt x="88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88" y="2780"/>
                    </a:lnTo>
                    <a:lnTo>
                      <a:pt x="88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88" y="3051"/>
                    </a:lnTo>
                    <a:lnTo>
                      <a:pt x="88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88" y="3318"/>
                    </a:lnTo>
                    <a:lnTo>
                      <a:pt x="88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88" y="3589"/>
                    </a:lnTo>
                    <a:lnTo>
                      <a:pt x="88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88" y="3856"/>
                    </a:lnTo>
                    <a:lnTo>
                      <a:pt x="88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88" y="4215"/>
                    </a:lnTo>
                    <a:lnTo>
                      <a:pt x="88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88" y="4485"/>
                    </a:lnTo>
                    <a:lnTo>
                      <a:pt x="88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88" y="4752"/>
                    </a:lnTo>
                    <a:lnTo>
                      <a:pt x="88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0" name="Google Shape;940;p28"/>
              <p:cNvGrpSpPr/>
              <p:nvPr/>
            </p:nvGrpSpPr>
            <p:grpSpPr>
              <a:xfrm>
                <a:off x="4205728" y="2990700"/>
                <a:ext cx="443271" cy="443725"/>
                <a:chOff x="4205728" y="2990700"/>
                <a:chExt cx="443271" cy="443725"/>
              </a:xfrm>
            </p:grpSpPr>
            <p:sp>
              <p:nvSpPr>
                <p:cNvPr id="941" name="Google Shape;941;p28"/>
                <p:cNvSpPr/>
                <p:nvPr/>
              </p:nvSpPr>
              <p:spPr>
                <a:xfrm>
                  <a:off x="4205728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4205728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4205728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4601091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4601091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4601091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4403296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4403296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9" name="Google Shape;949;p28"/>
              <p:cNvSpPr/>
              <p:nvPr/>
            </p:nvSpPr>
            <p:spPr>
              <a:xfrm>
                <a:off x="4205500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4205500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3" y="88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4205500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4594399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4594399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0" y="88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4594399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4403296" y="2990700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4403296" y="3379368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28"/>
            <p:cNvGrpSpPr/>
            <p:nvPr/>
          </p:nvGrpSpPr>
          <p:grpSpPr>
            <a:xfrm>
              <a:off x="362493" y="1344169"/>
              <a:ext cx="3701910" cy="3916506"/>
              <a:chOff x="380572" y="1553077"/>
              <a:chExt cx="3258437" cy="3447325"/>
            </a:xfrm>
          </p:grpSpPr>
          <p:sp>
            <p:nvSpPr>
              <p:cNvPr id="958" name="Google Shape;958;p28"/>
              <p:cNvSpPr/>
              <p:nvPr/>
            </p:nvSpPr>
            <p:spPr>
              <a:xfrm>
                <a:off x="748636" y="3803107"/>
                <a:ext cx="367622" cy="367444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4128" extrusionOk="0">
                    <a:moveTo>
                      <a:pt x="2063" y="38"/>
                    </a:moveTo>
                    <a:cubicBezTo>
                      <a:pt x="3180" y="45"/>
                      <a:pt x="4086" y="947"/>
                      <a:pt x="4086" y="2061"/>
                    </a:cubicBezTo>
                    <a:cubicBezTo>
                      <a:pt x="4086" y="3177"/>
                      <a:pt x="3180" y="4080"/>
                      <a:pt x="2063" y="4080"/>
                    </a:cubicBezTo>
                    <a:cubicBezTo>
                      <a:pt x="947" y="4080"/>
                      <a:pt x="44" y="3177"/>
                      <a:pt x="44" y="2061"/>
                    </a:cubicBezTo>
                    <a:cubicBezTo>
                      <a:pt x="44" y="944"/>
                      <a:pt x="947" y="38"/>
                      <a:pt x="2063" y="38"/>
                    </a:cubicBezTo>
                    <a:close/>
                    <a:moveTo>
                      <a:pt x="2063" y="1"/>
                    </a:moveTo>
                    <a:cubicBezTo>
                      <a:pt x="925" y="1"/>
                      <a:pt x="0" y="925"/>
                      <a:pt x="0" y="2064"/>
                    </a:cubicBezTo>
                    <a:cubicBezTo>
                      <a:pt x="0" y="3206"/>
                      <a:pt x="925" y="4127"/>
                      <a:pt x="2063" y="4127"/>
                    </a:cubicBezTo>
                    <a:cubicBezTo>
                      <a:pt x="3205" y="4124"/>
                      <a:pt x="4124" y="3206"/>
                      <a:pt x="4130" y="2064"/>
                    </a:cubicBezTo>
                    <a:cubicBezTo>
                      <a:pt x="4130" y="925"/>
                      <a:pt x="3205" y="1"/>
                      <a:pt x="2063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836490" y="3893721"/>
                <a:ext cx="191021" cy="185858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88" extrusionOk="0">
                    <a:moveTo>
                      <a:pt x="1061" y="43"/>
                    </a:moveTo>
                    <a:cubicBezTo>
                      <a:pt x="1611" y="43"/>
                      <a:pt x="2061" y="492"/>
                      <a:pt x="2064" y="1043"/>
                    </a:cubicBezTo>
                    <a:cubicBezTo>
                      <a:pt x="2061" y="1594"/>
                      <a:pt x="1611" y="2043"/>
                      <a:pt x="1060" y="2043"/>
                    </a:cubicBezTo>
                    <a:cubicBezTo>
                      <a:pt x="1023" y="2043"/>
                      <a:pt x="985" y="2041"/>
                      <a:pt x="947" y="2037"/>
                    </a:cubicBezTo>
                    <a:cubicBezTo>
                      <a:pt x="488" y="1986"/>
                      <a:pt x="117" y="1612"/>
                      <a:pt x="67" y="1156"/>
                    </a:cubicBezTo>
                    <a:cubicBezTo>
                      <a:pt x="1" y="555"/>
                      <a:pt x="473" y="43"/>
                      <a:pt x="1061" y="43"/>
                    </a:cubicBezTo>
                    <a:close/>
                    <a:moveTo>
                      <a:pt x="1106" y="1"/>
                    </a:moveTo>
                    <a:cubicBezTo>
                      <a:pt x="1091" y="1"/>
                      <a:pt x="1076" y="1"/>
                      <a:pt x="1061" y="2"/>
                    </a:cubicBezTo>
                    <a:cubicBezTo>
                      <a:pt x="523" y="21"/>
                      <a:pt x="79" y="464"/>
                      <a:pt x="61" y="1002"/>
                    </a:cubicBezTo>
                    <a:cubicBezTo>
                      <a:pt x="39" y="1600"/>
                      <a:pt x="517" y="2087"/>
                      <a:pt x="1105" y="2087"/>
                    </a:cubicBezTo>
                    <a:cubicBezTo>
                      <a:pt x="1683" y="2087"/>
                      <a:pt x="2146" y="1622"/>
                      <a:pt x="2146" y="1043"/>
                    </a:cubicBezTo>
                    <a:cubicBezTo>
                      <a:pt x="2146" y="467"/>
                      <a:pt x="1683" y="1"/>
                      <a:pt x="110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931999" y="3988429"/>
                <a:ext cx="8189" cy="543243"/>
              </a:xfrm>
              <a:custGeom>
                <a:avLst/>
                <a:gdLst/>
                <a:ahLst/>
                <a:cxnLst/>
                <a:rect l="l" t="t" r="r" b="b"/>
                <a:pathLst>
                  <a:path w="92" h="6103" extrusionOk="0">
                    <a:moveTo>
                      <a:pt x="0" y="1"/>
                    </a:moveTo>
                    <a:lnTo>
                      <a:pt x="0" y="6103"/>
                    </a:lnTo>
                    <a:lnTo>
                      <a:pt x="92" y="610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931999" y="3984512"/>
                <a:ext cx="520278" cy="172595"/>
              </a:xfrm>
              <a:custGeom>
                <a:avLst/>
                <a:gdLst/>
                <a:ahLst/>
                <a:cxnLst/>
                <a:rect l="l" t="t" r="r" b="b"/>
                <a:pathLst>
                  <a:path w="5845" h="1939" extrusionOk="0">
                    <a:moveTo>
                      <a:pt x="13" y="1"/>
                    </a:moveTo>
                    <a:lnTo>
                      <a:pt x="0" y="42"/>
                    </a:lnTo>
                    <a:lnTo>
                      <a:pt x="5832" y="1938"/>
                    </a:lnTo>
                    <a:lnTo>
                      <a:pt x="5844" y="189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930842" y="3543906"/>
                <a:ext cx="324273" cy="444083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4989" extrusionOk="0">
                    <a:moveTo>
                      <a:pt x="3602" y="0"/>
                    </a:moveTo>
                    <a:lnTo>
                      <a:pt x="1" y="4960"/>
                    </a:lnTo>
                    <a:lnTo>
                      <a:pt x="38" y="4989"/>
                    </a:lnTo>
                    <a:lnTo>
                      <a:pt x="3643" y="25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3" name="Google Shape;963;p28"/>
              <p:cNvGrpSpPr/>
              <p:nvPr/>
            </p:nvGrpSpPr>
            <p:grpSpPr>
              <a:xfrm>
                <a:off x="380572" y="3438798"/>
                <a:ext cx="1102737" cy="1095616"/>
                <a:chOff x="97725" y="2674683"/>
                <a:chExt cx="1485968" cy="1476372"/>
              </a:xfrm>
            </p:grpSpPr>
            <p:sp>
              <p:nvSpPr>
                <p:cNvPr id="964" name="Google Shape;964;p28"/>
                <p:cNvSpPr/>
                <p:nvPr/>
              </p:nvSpPr>
              <p:spPr>
                <a:xfrm>
                  <a:off x="97725" y="2674683"/>
                  <a:ext cx="1485968" cy="147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9" h="12309" extrusionOk="0">
                      <a:moveTo>
                        <a:pt x="1631" y="2074"/>
                      </a:moveTo>
                      <a:cubicBezTo>
                        <a:pt x="602" y="3222"/>
                        <a:pt x="1" y="4760"/>
                        <a:pt x="78" y="6439"/>
                      </a:cubicBezTo>
                      <a:cubicBezTo>
                        <a:pt x="97" y="6843"/>
                        <a:pt x="155" y="7237"/>
                        <a:pt x="250" y="7618"/>
                      </a:cubicBezTo>
                      <a:lnTo>
                        <a:pt x="250" y="7618"/>
                      </a:lnTo>
                      <a:cubicBezTo>
                        <a:pt x="114" y="7060"/>
                        <a:pt x="53" y="6472"/>
                        <a:pt x="81" y="5867"/>
                      </a:cubicBezTo>
                      <a:cubicBezTo>
                        <a:pt x="147" y="4418"/>
                        <a:pt x="723" y="3096"/>
                        <a:pt x="1631" y="2074"/>
                      </a:cubicBezTo>
                      <a:close/>
                      <a:moveTo>
                        <a:pt x="6228" y="1"/>
                      </a:moveTo>
                      <a:cubicBezTo>
                        <a:pt x="6132" y="1"/>
                        <a:pt x="6037" y="3"/>
                        <a:pt x="5941" y="7"/>
                      </a:cubicBezTo>
                      <a:cubicBezTo>
                        <a:pt x="4234" y="85"/>
                        <a:pt x="2702" y="870"/>
                        <a:pt x="1631" y="2074"/>
                      </a:cubicBezTo>
                      <a:lnTo>
                        <a:pt x="1631" y="2074"/>
                      </a:lnTo>
                      <a:cubicBezTo>
                        <a:pt x="2750" y="827"/>
                        <a:pt x="4374" y="42"/>
                        <a:pt x="6183" y="42"/>
                      </a:cubicBezTo>
                      <a:cubicBezTo>
                        <a:pt x="9558" y="48"/>
                        <a:pt x="12291" y="2784"/>
                        <a:pt x="12294" y="6153"/>
                      </a:cubicBezTo>
                      <a:cubicBezTo>
                        <a:pt x="12294" y="9524"/>
                        <a:pt x="9557" y="12261"/>
                        <a:pt x="6180" y="12261"/>
                      </a:cubicBezTo>
                      <a:cubicBezTo>
                        <a:pt x="6085" y="12261"/>
                        <a:pt x="5990" y="12259"/>
                        <a:pt x="5893" y="12255"/>
                      </a:cubicBezTo>
                      <a:cubicBezTo>
                        <a:pt x="3168" y="12131"/>
                        <a:pt x="889" y="10186"/>
                        <a:pt x="250" y="7618"/>
                      </a:cubicBezTo>
                      <a:lnTo>
                        <a:pt x="250" y="7618"/>
                      </a:lnTo>
                      <a:cubicBezTo>
                        <a:pt x="907" y="10310"/>
                        <a:pt x="3335" y="12308"/>
                        <a:pt x="6230" y="12308"/>
                      </a:cubicBezTo>
                      <a:cubicBezTo>
                        <a:pt x="9627" y="12305"/>
                        <a:pt x="12379" y="9553"/>
                        <a:pt x="12388" y="6156"/>
                      </a:cubicBezTo>
                      <a:cubicBezTo>
                        <a:pt x="12388" y="2757"/>
                        <a:pt x="9626" y="1"/>
                        <a:pt x="6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28"/>
                <p:cNvSpPr/>
                <p:nvPr/>
              </p:nvSpPr>
              <p:spPr>
                <a:xfrm>
                  <a:off x="225461" y="2796543"/>
                  <a:ext cx="1231809" cy="123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0" h="10270" extrusionOk="0">
                      <a:moveTo>
                        <a:pt x="5133" y="48"/>
                      </a:moveTo>
                      <a:cubicBezTo>
                        <a:pt x="7945" y="54"/>
                        <a:pt x="10222" y="2328"/>
                        <a:pt x="10222" y="5137"/>
                      </a:cubicBezTo>
                      <a:cubicBezTo>
                        <a:pt x="10222" y="7949"/>
                        <a:pt x="7945" y="10223"/>
                        <a:pt x="5133" y="10223"/>
                      </a:cubicBezTo>
                      <a:cubicBezTo>
                        <a:pt x="2325" y="10223"/>
                        <a:pt x="48" y="7949"/>
                        <a:pt x="48" y="5137"/>
                      </a:cubicBezTo>
                      <a:cubicBezTo>
                        <a:pt x="48" y="2325"/>
                        <a:pt x="2325" y="48"/>
                        <a:pt x="5133" y="48"/>
                      </a:cubicBezTo>
                      <a:close/>
                      <a:moveTo>
                        <a:pt x="5133" y="1"/>
                      </a:moveTo>
                      <a:cubicBezTo>
                        <a:pt x="2300" y="1"/>
                        <a:pt x="0" y="2303"/>
                        <a:pt x="0" y="5137"/>
                      </a:cubicBezTo>
                      <a:cubicBezTo>
                        <a:pt x="0" y="7971"/>
                        <a:pt x="2300" y="10270"/>
                        <a:pt x="5133" y="10270"/>
                      </a:cubicBezTo>
                      <a:cubicBezTo>
                        <a:pt x="7967" y="10267"/>
                        <a:pt x="10266" y="7971"/>
                        <a:pt x="10270" y="5137"/>
                      </a:cubicBezTo>
                      <a:cubicBezTo>
                        <a:pt x="10270" y="2303"/>
                        <a:pt x="7967" y="1"/>
                        <a:pt x="51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28"/>
                <p:cNvSpPr/>
                <p:nvPr/>
              </p:nvSpPr>
              <p:spPr>
                <a:xfrm>
                  <a:off x="348400" y="2919122"/>
                  <a:ext cx="986647" cy="98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8226" extrusionOk="0">
                      <a:moveTo>
                        <a:pt x="4108" y="48"/>
                      </a:moveTo>
                      <a:cubicBezTo>
                        <a:pt x="6354" y="54"/>
                        <a:pt x="8175" y="1872"/>
                        <a:pt x="8175" y="4115"/>
                      </a:cubicBezTo>
                      <a:cubicBezTo>
                        <a:pt x="8175" y="6361"/>
                        <a:pt x="6354" y="8178"/>
                        <a:pt x="4108" y="8178"/>
                      </a:cubicBezTo>
                      <a:cubicBezTo>
                        <a:pt x="1866" y="8178"/>
                        <a:pt x="45" y="6361"/>
                        <a:pt x="45" y="4115"/>
                      </a:cubicBezTo>
                      <a:cubicBezTo>
                        <a:pt x="45" y="1869"/>
                        <a:pt x="1866" y="48"/>
                        <a:pt x="4108" y="48"/>
                      </a:cubicBezTo>
                      <a:close/>
                      <a:moveTo>
                        <a:pt x="4118" y="1"/>
                      </a:moveTo>
                      <a:cubicBezTo>
                        <a:pt x="1844" y="1"/>
                        <a:pt x="4" y="1838"/>
                        <a:pt x="1" y="4112"/>
                      </a:cubicBezTo>
                      <a:cubicBezTo>
                        <a:pt x="1" y="6383"/>
                        <a:pt x="1838" y="8222"/>
                        <a:pt x="4108" y="8226"/>
                      </a:cubicBezTo>
                      <a:cubicBezTo>
                        <a:pt x="6382" y="8226"/>
                        <a:pt x="8222" y="6386"/>
                        <a:pt x="8226" y="4115"/>
                      </a:cubicBezTo>
                      <a:cubicBezTo>
                        <a:pt x="8226" y="1847"/>
                        <a:pt x="6386" y="7"/>
                        <a:pt x="41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28"/>
                <p:cNvSpPr/>
                <p:nvPr/>
              </p:nvSpPr>
              <p:spPr>
                <a:xfrm>
                  <a:off x="451428" y="3042301"/>
                  <a:ext cx="755398" cy="740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" h="6177" extrusionOk="0">
                      <a:moveTo>
                        <a:pt x="3249" y="43"/>
                      </a:moveTo>
                      <a:cubicBezTo>
                        <a:pt x="4932" y="50"/>
                        <a:pt x="6294" y="1408"/>
                        <a:pt x="6294" y="3091"/>
                      </a:cubicBezTo>
                      <a:cubicBezTo>
                        <a:pt x="6288" y="4771"/>
                        <a:pt x="4928" y="6134"/>
                        <a:pt x="3245" y="6134"/>
                      </a:cubicBezTo>
                      <a:cubicBezTo>
                        <a:pt x="3174" y="6134"/>
                        <a:pt x="3102" y="6131"/>
                        <a:pt x="3029" y="6126"/>
                      </a:cubicBezTo>
                      <a:cubicBezTo>
                        <a:pt x="1532" y="6019"/>
                        <a:pt x="312" y="4805"/>
                        <a:pt x="211" y="3305"/>
                      </a:cubicBezTo>
                      <a:cubicBezTo>
                        <a:pt x="88" y="1528"/>
                        <a:pt x="1498" y="43"/>
                        <a:pt x="3249" y="43"/>
                      </a:cubicBezTo>
                      <a:close/>
                      <a:moveTo>
                        <a:pt x="3209" y="1"/>
                      </a:moveTo>
                      <a:cubicBezTo>
                        <a:pt x="3136" y="1"/>
                        <a:pt x="3063" y="3"/>
                        <a:pt x="2988" y="9"/>
                      </a:cubicBezTo>
                      <a:cubicBezTo>
                        <a:pt x="1463" y="112"/>
                        <a:pt x="230" y="1349"/>
                        <a:pt x="126" y="2871"/>
                      </a:cubicBezTo>
                      <a:cubicBezTo>
                        <a:pt x="0" y="4676"/>
                        <a:pt x="1432" y="6176"/>
                        <a:pt x="3209" y="6176"/>
                      </a:cubicBezTo>
                      <a:cubicBezTo>
                        <a:pt x="4913" y="6176"/>
                        <a:pt x="6294" y="4793"/>
                        <a:pt x="6297" y="3091"/>
                      </a:cubicBezTo>
                      <a:cubicBezTo>
                        <a:pt x="6297" y="1384"/>
                        <a:pt x="4912" y="1"/>
                        <a:pt x="32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28"/>
                <p:cNvSpPr/>
                <p:nvPr/>
              </p:nvSpPr>
              <p:spPr>
                <a:xfrm>
                  <a:off x="406930" y="2816213"/>
                  <a:ext cx="436951" cy="59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4989" extrusionOk="0">
                      <a:moveTo>
                        <a:pt x="35" y="0"/>
                      </a:moveTo>
                      <a:lnTo>
                        <a:pt x="0" y="25"/>
                      </a:lnTo>
                      <a:lnTo>
                        <a:pt x="3605" y="4989"/>
                      </a:lnTo>
                      <a:lnTo>
                        <a:pt x="3642" y="496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8"/>
                <p:cNvSpPr/>
                <p:nvPr/>
              </p:nvSpPr>
              <p:spPr>
                <a:xfrm>
                  <a:off x="141383" y="3409920"/>
                  <a:ext cx="700944" cy="232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939" extrusionOk="0">
                      <a:moveTo>
                        <a:pt x="5831" y="1"/>
                      </a:moveTo>
                      <a:lnTo>
                        <a:pt x="0" y="1897"/>
                      </a:lnTo>
                      <a:lnTo>
                        <a:pt x="13" y="1938"/>
                      </a:lnTo>
                      <a:lnTo>
                        <a:pt x="5844" y="42"/>
                      </a:lnTo>
                      <a:lnTo>
                        <a:pt x="5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0" name="Google Shape;970;p28"/>
              <p:cNvGrpSpPr/>
              <p:nvPr/>
            </p:nvGrpSpPr>
            <p:grpSpPr>
              <a:xfrm>
                <a:off x="2305093" y="4027553"/>
                <a:ext cx="614866" cy="614869"/>
                <a:chOff x="2691069" y="3668053"/>
                <a:chExt cx="828548" cy="828553"/>
              </a:xfrm>
            </p:grpSpPr>
            <p:sp>
              <p:nvSpPr>
                <p:cNvPr id="971" name="Google Shape;971;p28"/>
                <p:cNvSpPr/>
                <p:nvPr/>
              </p:nvSpPr>
              <p:spPr>
                <a:xfrm>
                  <a:off x="3444053" y="4431956"/>
                  <a:ext cx="21949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83" y="177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28"/>
                <p:cNvSpPr/>
                <p:nvPr/>
              </p:nvSpPr>
              <p:spPr>
                <a:xfrm>
                  <a:off x="2777066" y="4431236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80" y="92"/>
                      </a:lnTo>
                      <a:lnTo>
                        <a:pt x="180" y="1"/>
                      </a:lnTo>
                      <a:close/>
                      <a:moveTo>
                        <a:pt x="451" y="1"/>
                      </a:moveTo>
                      <a:lnTo>
                        <a:pt x="451" y="92"/>
                      </a:lnTo>
                      <a:lnTo>
                        <a:pt x="633" y="92"/>
                      </a:lnTo>
                      <a:lnTo>
                        <a:pt x="633" y="1"/>
                      </a:lnTo>
                      <a:close/>
                      <a:moveTo>
                        <a:pt x="900" y="1"/>
                      </a:moveTo>
                      <a:lnTo>
                        <a:pt x="900" y="92"/>
                      </a:lnTo>
                      <a:lnTo>
                        <a:pt x="1080" y="92"/>
                      </a:lnTo>
                      <a:lnTo>
                        <a:pt x="1080" y="1"/>
                      </a:lnTo>
                      <a:close/>
                      <a:moveTo>
                        <a:pt x="1347" y="1"/>
                      </a:moveTo>
                      <a:lnTo>
                        <a:pt x="1347" y="92"/>
                      </a:lnTo>
                      <a:lnTo>
                        <a:pt x="1529" y="92"/>
                      </a:lnTo>
                      <a:lnTo>
                        <a:pt x="1529" y="1"/>
                      </a:lnTo>
                      <a:close/>
                      <a:moveTo>
                        <a:pt x="1797" y="1"/>
                      </a:moveTo>
                      <a:lnTo>
                        <a:pt x="1797" y="92"/>
                      </a:lnTo>
                      <a:lnTo>
                        <a:pt x="1976" y="92"/>
                      </a:lnTo>
                      <a:lnTo>
                        <a:pt x="1976" y="1"/>
                      </a:lnTo>
                      <a:close/>
                      <a:moveTo>
                        <a:pt x="2155" y="1"/>
                      </a:moveTo>
                      <a:lnTo>
                        <a:pt x="2155" y="92"/>
                      </a:lnTo>
                      <a:lnTo>
                        <a:pt x="2334" y="92"/>
                      </a:lnTo>
                      <a:lnTo>
                        <a:pt x="2334" y="1"/>
                      </a:lnTo>
                      <a:close/>
                      <a:moveTo>
                        <a:pt x="2605" y="1"/>
                      </a:moveTo>
                      <a:lnTo>
                        <a:pt x="2605" y="92"/>
                      </a:lnTo>
                      <a:lnTo>
                        <a:pt x="2809" y="92"/>
                      </a:lnTo>
                      <a:lnTo>
                        <a:pt x="2816" y="1"/>
                      </a:lnTo>
                      <a:close/>
                      <a:moveTo>
                        <a:pt x="3052" y="1"/>
                      </a:moveTo>
                      <a:lnTo>
                        <a:pt x="3052" y="92"/>
                      </a:lnTo>
                      <a:lnTo>
                        <a:pt x="3231" y="92"/>
                      </a:lnTo>
                      <a:lnTo>
                        <a:pt x="3231" y="1"/>
                      </a:lnTo>
                      <a:close/>
                      <a:moveTo>
                        <a:pt x="3498" y="1"/>
                      </a:moveTo>
                      <a:lnTo>
                        <a:pt x="3498" y="92"/>
                      </a:lnTo>
                      <a:lnTo>
                        <a:pt x="3681" y="92"/>
                      </a:lnTo>
                      <a:lnTo>
                        <a:pt x="3681" y="1"/>
                      </a:lnTo>
                      <a:close/>
                      <a:moveTo>
                        <a:pt x="3860" y="1"/>
                      </a:moveTo>
                      <a:lnTo>
                        <a:pt x="3860" y="92"/>
                      </a:lnTo>
                      <a:lnTo>
                        <a:pt x="4042" y="92"/>
                      </a:lnTo>
                      <a:lnTo>
                        <a:pt x="4042" y="1"/>
                      </a:lnTo>
                      <a:close/>
                      <a:moveTo>
                        <a:pt x="4310" y="1"/>
                      </a:moveTo>
                      <a:lnTo>
                        <a:pt x="4310" y="92"/>
                      </a:lnTo>
                      <a:lnTo>
                        <a:pt x="4489" y="92"/>
                      </a:lnTo>
                      <a:lnTo>
                        <a:pt x="4489" y="1"/>
                      </a:lnTo>
                      <a:close/>
                      <a:moveTo>
                        <a:pt x="4756" y="1"/>
                      </a:moveTo>
                      <a:lnTo>
                        <a:pt x="4756" y="92"/>
                      </a:lnTo>
                      <a:lnTo>
                        <a:pt x="4939" y="92"/>
                      </a:lnTo>
                      <a:lnTo>
                        <a:pt x="4939" y="1"/>
                      </a:lnTo>
                      <a:close/>
                      <a:moveTo>
                        <a:pt x="5206" y="1"/>
                      </a:moveTo>
                      <a:lnTo>
                        <a:pt x="5206" y="92"/>
                      </a:lnTo>
                      <a:lnTo>
                        <a:pt x="5385" y="92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>
                  <a:off x="2734487" y="4431956"/>
                  <a:ext cx="21230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76" y="177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2734128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0" y="0"/>
                      </a:moveTo>
                      <a:lnTo>
                        <a:pt x="0" y="179"/>
                      </a:lnTo>
                      <a:lnTo>
                        <a:pt x="91" y="179"/>
                      </a:lnTo>
                      <a:lnTo>
                        <a:pt x="91" y="0"/>
                      </a:lnTo>
                      <a:close/>
                      <a:moveTo>
                        <a:pt x="0" y="359"/>
                      </a:moveTo>
                      <a:lnTo>
                        <a:pt x="0" y="538"/>
                      </a:lnTo>
                      <a:lnTo>
                        <a:pt x="91" y="538"/>
                      </a:lnTo>
                      <a:lnTo>
                        <a:pt x="91" y="359"/>
                      </a:lnTo>
                      <a:close/>
                      <a:moveTo>
                        <a:pt x="0" y="805"/>
                      </a:moveTo>
                      <a:lnTo>
                        <a:pt x="0" y="988"/>
                      </a:lnTo>
                      <a:lnTo>
                        <a:pt x="91" y="988"/>
                      </a:lnTo>
                      <a:lnTo>
                        <a:pt x="91" y="805"/>
                      </a:lnTo>
                      <a:close/>
                      <a:moveTo>
                        <a:pt x="0" y="1255"/>
                      </a:moveTo>
                      <a:lnTo>
                        <a:pt x="0" y="1434"/>
                      </a:lnTo>
                      <a:lnTo>
                        <a:pt x="91" y="1434"/>
                      </a:lnTo>
                      <a:lnTo>
                        <a:pt x="91" y="1255"/>
                      </a:lnTo>
                      <a:close/>
                      <a:moveTo>
                        <a:pt x="0" y="1702"/>
                      </a:moveTo>
                      <a:lnTo>
                        <a:pt x="0" y="1881"/>
                      </a:lnTo>
                      <a:lnTo>
                        <a:pt x="91" y="1881"/>
                      </a:lnTo>
                      <a:lnTo>
                        <a:pt x="91" y="1702"/>
                      </a:lnTo>
                      <a:close/>
                      <a:moveTo>
                        <a:pt x="0" y="2151"/>
                      </a:moveTo>
                      <a:lnTo>
                        <a:pt x="0" y="2331"/>
                      </a:lnTo>
                      <a:lnTo>
                        <a:pt x="91" y="2331"/>
                      </a:lnTo>
                      <a:lnTo>
                        <a:pt x="91" y="2151"/>
                      </a:lnTo>
                      <a:close/>
                      <a:moveTo>
                        <a:pt x="0" y="2513"/>
                      </a:moveTo>
                      <a:lnTo>
                        <a:pt x="0" y="2692"/>
                      </a:lnTo>
                      <a:lnTo>
                        <a:pt x="91" y="2692"/>
                      </a:lnTo>
                      <a:lnTo>
                        <a:pt x="91" y="2513"/>
                      </a:lnTo>
                      <a:close/>
                      <a:moveTo>
                        <a:pt x="0" y="2960"/>
                      </a:moveTo>
                      <a:lnTo>
                        <a:pt x="0" y="3139"/>
                      </a:lnTo>
                      <a:lnTo>
                        <a:pt x="91" y="3139"/>
                      </a:lnTo>
                      <a:lnTo>
                        <a:pt x="91" y="2960"/>
                      </a:lnTo>
                      <a:close/>
                      <a:moveTo>
                        <a:pt x="0" y="3409"/>
                      </a:moveTo>
                      <a:lnTo>
                        <a:pt x="0" y="3589"/>
                      </a:lnTo>
                      <a:lnTo>
                        <a:pt x="91" y="3589"/>
                      </a:lnTo>
                      <a:lnTo>
                        <a:pt x="91" y="3409"/>
                      </a:lnTo>
                      <a:close/>
                      <a:moveTo>
                        <a:pt x="0" y="3856"/>
                      </a:moveTo>
                      <a:lnTo>
                        <a:pt x="0" y="4039"/>
                      </a:lnTo>
                      <a:lnTo>
                        <a:pt x="91" y="4039"/>
                      </a:lnTo>
                      <a:lnTo>
                        <a:pt x="91" y="3856"/>
                      </a:lnTo>
                      <a:close/>
                      <a:moveTo>
                        <a:pt x="0" y="4306"/>
                      </a:moveTo>
                      <a:lnTo>
                        <a:pt x="0" y="4485"/>
                      </a:lnTo>
                      <a:lnTo>
                        <a:pt x="91" y="4485"/>
                      </a:lnTo>
                      <a:lnTo>
                        <a:pt x="91" y="4306"/>
                      </a:lnTo>
                      <a:close/>
                      <a:moveTo>
                        <a:pt x="0" y="4661"/>
                      </a:moveTo>
                      <a:lnTo>
                        <a:pt x="0" y="4844"/>
                      </a:lnTo>
                      <a:lnTo>
                        <a:pt x="91" y="4844"/>
                      </a:lnTo>
                      <a:lnTo>
                        <a:pt x="91" y="4661"/>
                      </a:lnTo>
                      <a:close/>
                      <a:moveTo>
                        <a:pt x="0" y="5111"/>
                      </a:moveTo>
                      <a:lnTo>
                        <a:pt x="0" y="5290"/>
                      </a:lnTo>
                      <a:lnTo>
                        <a:pt x="91" y="5290"/>
                      </a:lnTo>
                      <a:lnTo>
                        <a:pt x="91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2734487" y="3710752"/>
                  <a:ext cx="21230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83" extrusionOk="0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88" y="183"/>
                      </a:lnTo>
                      <a:lnTo>
                        <a:pt x="88" y="91"/>
                      </a:lnTo>
                      <a:lnTo>
                        <a:pt x="176" y="91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28"/>
                <p:cNvSpPr/>
                <p:nvPr/>
              </p:nvSpPr>
              <p:spPr>
                <a:xfrm>
                  <a:off x="2777066" y="3710752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80" y="91"/>
                      </a:lnTo>
                      <a:lnTo>
                        <a:pt x="180" y="0"/>
                      </a:lnTo>
                      <a:close/>
                      <a:moveTo>
                        <a:pt x="451" y="0"/>
                      </a:moveTo>
                      <a:lnTo>
                        <a:pt x="451" y="91"/>
                      </a:lnTo>
                      <a:lnTo>
                        <a:pt x="633" y="91"/>
                      </a:lnTo>
                      <a:lnTo>
                        <a:pt x="633" y="0"/>
                      </a:lnTo>
                      <a:close/>
                      <a:moveTo>
                        <a:pt x="900" y="0"/>
                      </a:moveTo>
                      <a:lnTo>
                        <a:pt x="900" y="91"/>
                      </a:lnTo>
                      <a:lnTo>
                        <a:pt x="1080" y="91"/>
                      </a:lnTo>
                      <a:lnTo>
                        <a:pt x="1080" y="0"/>
                      </a:lnTo>
                      <a:close/>
                      <a:moveTo>
                        <a:pt x="1347" y="0"/>
                      </a:moveTo>
                      <a:lnTo>
                        <a:pt x="1347" y="91"/>
                      </a:lnTo>
                      <a:lnTo>
                        <a:pt x="1529" y="91"/>
                      </a:lnTo>
                      <a:lnTo>
                        <a:pt x="1529" y="0"/>
                      </a:lnTo>
                      <a:close/>
                      <a:moveTo>
                        <a:pt x="1797" y="0"/>
                      </a:moveTo>
                      <a:lnTo>
                        <a:pt x="1797" y="91"/>
                      </a:lnTo>
                      <a:lnTo>
                        <a:pt x="1976" y="91"/>
                      </a:lnTo>
                      <a:lnTo>
                        <a:pt x="1976" y="0"/>
                      </a:lnTo>
                      <a:close/>
                      <a:moveTo>
                        <a:pt x="2155" y="0"/>
                      </a:moveTo>
                      <a:lnTo>
                        <a:pt x="2155" y="91"/>
                      </a:lnTo>
                      <a:lnTo>
                        <a:pt x="2334" y="91"/>
                      </a:lnTo>
                      <a:lnTo>
                        <a:pt x="2334" y="0"/>
                      </a:lnTo>
                      <a:close/>
                      <a:moveTo>
                        <a:pt x="2605" y="0"/>
                      </a:moveTo>
                      <a:lnTo>
                        <a:pt x="2605" y="91"/>
                      </a:lnTo>
                      <a:lnTo>
                        <a:pt x="2809" y="91"/>
                      </a:lnTo>
                      <a:lnTo>
                        <a:pt x="2816" y="0"/>
                      </a:lnTo>
                      <a:close/>
                      <a:moveTo>
                        <a:pt x="3052" y="0"/>
                      </a:moveTo>
                      <a:lnTo>
                        <a:pt x="3052" y="91"/>
                      </a:lnTo>
                      <a:lnTo>
                        <a:pt x="3231" y="91"/>
                      </a:lnTo>
                      <a:lnTo>
                        <a:pt x="3231" y="0"/>
                      </a:lnTo>
                      <a:close/>
                      <a:moveTo>
                        <a:pt x="3498" y="0"/>
                      </a:moveTo>
                      <a:lnTo>
                        <a:pt x="3498" y="91"/>
                      </a:lnTo>
                      <a:lnTo>
                        <a:pt x="3681" y="91"/>
                      </a:lnTo>
                      <a:lnTo>
                        <a:pt x="3681" y="0"/>
                      </a:lnTo>
                      <a:close/>
                      <a:moveTo>
                        <a:pt x="3860" y="0"/>
                      </a:moveTo>
                      <a:lnTo>
                        <a:pt x="3860" y="91"/>
                      </a:lnTo>
                      <a:lnTo>
                        <a:pt x="4042" y="91"/>
                      </a:lnTo>
                      <a:lnTo>
                        <a:pt x="4042" y="0"/>
                      </a:lnTo>
                      <a:close/>
                      <a:moveTo>
                        <a:pt x="4310" y="0"/>
                      </a:moveTo>
                      <a:lnTo>
                        <a:pt x="4310" y="91"/>
                      </a:lnTo>
                      <a:lnTo>
                        <a:pt x="4489" y="91"/>
                      </a:lnTo>
                      <a:lnTo>
                        <a:pt x="4489" y="0"/>
                      </a:lnTo>
                      <a:close/>
                      <a:moveTo>
                        <a:pt x="4756" y="0"/>
                      </a:moveTo>
                      <a:lnTo>
                        <a:pt x="4756" y="91"/>
                      </a:lnTo>
                      <a:lnTo>
                        <a:pt x="4939" y="91"/>
                      </a:lnTo>
                      <a:lnTo>
                        <a:pt x="4939" y="0"/>
                      </a:lnTo>
                      <a:close/>
                      <a:moveTo>
                        <a:pt x="5206" y="0"/>
                      </a:moveTo>
                      <a:lnTo>
                        <a:pt x="5206" y="91"/>
                      </a:lnTo>
                      <a:lnTo>
                        <a:pt x="5385" y="91"/>
                      </a:lnTo>
                      <a:lnTo>
                        <a:pt x="53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8"/>
                <p:cNvSpPr/>
                <p:nvPr/>
              </p:nvSpPr>
              <p:spPr>
                <a:xfrm>
                  <a:off x="3444053" y="3710752"/>
                  <a:ext cx="21949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3" extrusionOk="0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92" y="91"/>
                      </a:lnTo>
                      <a:lnTo>
                        <a:pt x="92" y="183"/>
                      </a:lnTo>
                      <a:lnTo>
                        <a:pt x="183" y="183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8"/>
                <p:cNvSpPr/>
                <p:nvPr/>
              </p:nvSpPr>
              <p:spPr>
                <a:xfrm>
                  <a:off x="3454967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1" y="0"/>
                      </a:moveTo>
                      <a:lnTo>
                        <a:pt x="1" y="179"/>
                      </a:lnTo>
                      <a:lnTo>
                        <a:pt x="92" y="179"/>
                      </a:lnTo>
                      <a:lnTo>
                        <a:pt x="92" y="0"/>
                      </a:lnTo>
                      <a:close/>
                      <a:moveTo>
                        <a:pt x="1" y="359"/>
                      </a:moveTo>
                      <a:lnTo>
                        <a:pt x="1" y="538"/>
                      </a:lnTo>
                      <a:lnTo>
                        <a:pt x="92" y="538"/>
                      </a:lnTo>
                      <a:lnTo>
                        <a:pt x="92" y="359"/>
                      </a:lnTo>
                      <a:close/>
                      <a:moveTo>
                        <a:pt x="1" y="805"/>
                      </a:moveTo>
                      <a:lnTo>
                        <a:pt x="1" y="988"/>
                      </a:lnTo>
                      <a:lnTo>
                        <a:pt x="92" y="988"/>
                      </a:lnTo>
                      <a:lnTo>
                        <a:pt x="92" y="805"/>
                      </a:lnTo>
                      <a:close/>
                      <a:moveTo>
                        <a:pt x="1" y="1255"/>
                      </a:moveTo>
                      <a:lnTo>
                        <a:pt x="1" y="1434"/>
                      </a:lnTo>
                      <a:lnTo>
                        <a:pt x="92" y="1434"/>
                      </a:lnTo>
                      <a:lnTo>
                        <a:pt x="92" y="1255"/>
                      </a:lnTo>
                      <a:close/>
                      <a:moveTo>
                        <a:pt x="1" y="1702"/>
                      </a:moveTo>
                      <a:lnTo>
                        <a:pt x="1" y="1881"/>
                      </a:lnTo>
                      <a:lnTo>
                        <a:pt x="92" y="1881"/>
                      </a:lnTo>
                      <a:lnTo>
                        <a:pt x="92" y="1702"/>
                      </a:lnTo>
                      <a:close/>
                      <a:moveTo>
                        <a:pt x="1" y="2151"/>
                      </a:moveTo>
                      <a:lnTo>
                        <a:pt x="1" y="2331"/>
                      </a:lnTo>
                      <a:lnTo>
                        <a:pt x="92" y="2331"/>
                      </a:lnTo>
                      <a:lnTo>
                        <a:pt x="92" y="2151"/>
                      </a:lnTo>
                      <a:close/>
                      <a:moveTo>
                        <a:pt x="1" y="2513"/>
                      </a:moveTo>
                      <a:lnTo>
                        <a:pt x="1" y="2692"/>
                      </a:lnTo>
                      <a:lnTo>
                        <a:pt x="92" y="2692"/>
                      </a:lnTo>
                      <a:lnTo>
                        <a:pt x="92" y="2513"/>
                      </a:lnTo>
                      <a:close/>
                      <a:moveTo>
                        <a:pt x="1" y="2960"/>
                      </a:moveTo>
                      <a:lnTo>
                        <a:pt x="1" y="3139"/>
                      </a:lnTo>
                      <a:lnTo>
                        <a:pt x="92" y="3139"/>
                      </a:lnTo>
                      <a:lnTo>
                        <a:pt x="92" y="2960"/>
                      </a:lnTo>
                      <a:close/>
                      <a:moveTo>
                        <a:pt x="1" y="3409"/>
                      </a:moveTo>
                      <a:lnTo>
                        <a:pt x="1" y="3589"/>
                      </a:lnTo>
                      <a:lnTo>
                        <a:pt x="92" y="3589"/>
                      </a:lnTo>
                      <a:lnTo>
                        <a:pt x="92" y="3409"/>
                      </a:lnTo>
                      <a:close/>
                      <a:moveTo>
                        <a:pt x="1" y="3856"/>
                      </a:moveTo>
                      <a:lnTo>
                        <a:pt x="1" y="4039"/>
                      </a:lnTo>
                      <a:lnTo>
                        <a:pt x="92" y="4039"/>
                      </a:lnTo>
                      <a:lnTo>
                        <a:pt x="92" y="3856"/>
                      </a:lnTo>
                      <a:close/>
                      <a:moveTo>
                        <a:pt x="1" y="4306"/>
                      </a:moveTo>
                      <a:lnTo>
                        <a:pt x="1" y="4485"/>
                      </a:lnTo>
                      <a:lnTo>
                        <a:pt x="92" y="4485"/>
                      </a:lnTo>
                      <a:lnTo>
                        <a:pt x="92" y="4306"/>
                      </a:lnTo>
                      <a:close/>
                      <a:moveTo>
                        <a:pt x="1" y="4661"/>
                      </a:moveTo>
                      <a:lnTo>
                        <a:pt x="1" y="4844"/>
                      </a:lnTo>
                      <a:lnTo>
                        <a:pt x="92" y="4844"/>
                      </a:lnTo>
                      <a:lnTo>
                        <a:pt x="92" y="4661"/>
                      </a:lnTo>
                      <a:close/>
                      <a:moveTo>
                        <a:pt x="1" y="5111"/>
                      </a:moveTo>
                      <a:lnTo>
                        <a:pt x="1" y="5290"/>
                      </a:lnTo>
                      <a:lnTo>
                        <a:pt x="92" y="5290"/>
                      </a:lnTo>
                      <a:lnTo>
                        <a:pt x="92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8"/>
                <p:cNvSpPr/>
                <p:nvPr/>
              </p:nvSpPr>
              <p:spPr>
                <a:xfrm>
                  <a:off x="2701984" y="4399212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2691069" y="4388657"/>
                  <a:ext cx="10770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900" extrusionOk="0">
                      <a:moveTo>
                        <a:pt x="721" y="88"/>
                      </a:moveTo>
                      <a:lnTo>
                        <a:pt x="721" y="717"/>
                      </a:lnTo>
                      <a:lnTo>
                        <a:pt x="92" y="717"/>
                      </a:lnTo>
                      <a:lnTo>
                        <a:pt x="92" y="88"/>
                      </a:lnTo>
                      <a:close/>
                      <a:moveTo>
                        <a:pt x="1" y="0"/>
                      </a:moveTo>
                      <a:lnTo>
                        <a:pt x="1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8"/>
                <p:cNvSpPr/>
                <p:nvPr/>
              </p:nvSpPr>
              <p:spPr>
                <a:xfrm>
                  <a:off x="2701984" y="4033273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8"/>
                <p:cNvSpPr/>
                <p:nvPr/>
              </p:nvSpPr>
              <p:spPr>
                <a:xfrm>
                  <a:off x="2691069" y="4023078"/>
                  <a:ext cx="10770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7" extrusionOk="0">
                      <a:moveTo>
                        <a:pt x="721" y="177"/>
                      </a:moveTo>
                      <a:lnTo>
                        <a:pt x="721" y="806"/>
                      </a:lnTo>
                      <a:lnTo>
                        <a:pt x="92" y="806"/>
                      </a:lnTo>
                      <a:lnTo>
                        <a:pt x="92" y="177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2701984" y="3678608"/>
                  <a:ext cx="8611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2" extrusionOk="0">
                      <a:moveTo>
                        <a:pt x="1" y="1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2691069" y="3668053"/>
                  <a:ext cx="10770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8" extrusionOk="0">
                      <a:moveTo>
                        <a:pt x="721" y="86"/>
                      </a:moveTo>
                      <a:lnTo>
                        <a:pt x="721" y="715"/>
                      </a:lnTo>
                      <a:lnTo>
                        <a:pt x="92" y="715"/>
                      </a:lnTo>
                      <a:lnTo>
                        <a:pt x="92" y="86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3422943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3412029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720" y="88"/>
                      </a:moveTo>
                      <a:lnTo>
                        <a:pt x="720" y="717"/>
                      </a:lnTo>
                      <a:lnTo>
                        <a:pt x="91" y="717"/>
                      </a:lnTo>
                      <a:lnTo>
                        <a:pt x="91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3422943" y="4033273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3412029" y="4023078"/>
                  <a:ext cx="10758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20" y="177"/>
                      </a:moveTo>
                      <a:lnTo>
                        <a:pt x="720" y="806"/>
                      </a:lnTo>
                      <a:lnTo>
                        <a:pt x="91" y="806"/>
                      </a:lnTo>
                      <a:lnTo>
                        <a:pt x="91" y="177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3422943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3412029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720" y="86"/>
                      </a:moveTo>
                      <a:lnTo>
                        <a:pt x="720" y="715"/>
                      </a:lnTo>
                      <a:lnTo>
                        <a:pt x="91" y="715"/>
                      </a:lnTo>
                      <a:lnTo>
                        <a:pt x="91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3057006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3046092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812" y="86"/>
                      </a:moveTo>
                      <a:lnTo>
                        <a:pt x="812" y="715"/>
                      </a:lnTo>
                      <a:lnTo>
                        <a:pt x="183" y="715"/>
                      </a:lnTo>
                      <a:lnTo>
                        <a:pt x="183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3057006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3046092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812" y="88"/>
                      </a:moveTo>
                      <a:lnTo>
                        <a:pt x="812" y="717"/>
                      </a:lnTo>
                      <a:lnTo>
                        <a:pt x="183" y="717"/>
                      </a:lnTo>
                      <a:lnTo>
                        <a:pt x="183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5" name="Google Shape;995;p28"/>
              <p:cNvSpPr/>
              <p:nvPr/>
            </p:nvSpPr>
            <p:spPr>
              <a:xfrm>
                <a:off x="1378836" y="1601232"/>
                <a:ext cx="271310" cy="439366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4936" extrusionOk="0">
                    <a:moveTo>
                      <a:pt x="1312" y="1"/>
                    </a:moveTo>
                    <a:cubicBezTo>
                      <a:pt x="1312" y="1"/>
                      <a:pt x="1274" y="1498"/>
                      <a:pt x="0" y="2171"/>
                    </a:cubicBezTo>
                    <a:cubicBezTo>
                      <a:pt x="0" y="2171"/>
                      <a:pt x="19" y="3467"/>
                      <a:pt x="903" y="4935"/>
                    </a:cubicBezTo>
                    <a:lnTo>
                      <a:pt x="2142" y="4935"/>
                    </a:lnTo>
                    <a:cubicBezTo>
                      <a:pt x="3026" y="3463"/>
                      <a:pt x="3048" y="2171"/>
                      <a:pt x="3048" y="2171"/>
                    </a:cubicBezTo>
                    <a:cubicBezTo>
                      <a:pt x="1774" y="1501"/>
                      <a:pt x="1746" y="1"/>
                      <a:pt x="1746" y="1"/>
                    </a:cubicBezTo>
                    <a:lnTo>
                      <a:pt x="1617" y="1"/>
                    </a:lnTo>
                    <a:lnTo>
                      <a:pt x="1617" y="2375"/>
                    </a:lnTo>
                    <a:cubicBezTo>
                      <a:pt x="1761" y="2407"/>
                      <a:pt x="1871" y="2514"/>
                      <a:pt x="1909" y="2646"/>
                    </a:cubicBezTo>
                    <a:cubicBezTo>
                      <a:pt x="1956" y="2844"/>
                      <a:pt x="1824" y="3039"/>
                      <a:pt x="1617" y="3086"/>
                    </a:cubicBezTo>
                    <a:cubicBezTo>
                      <a:pt x="1587" y="3093"/>
                      <a:pt x="1556" y="3096"/>
                      <a:pt x="1527" y="3096"/>
                    </a:cubicBezTo>
                    <a:cubicBezTo>
                      <a:pt x="1351" y="3096"/>
                      <a:pt x="1188" y="2982"/>
                      <a:pt x="1148" y="2816"/>
                    </a:cubicBezTo>
                    <a:cubicBezTo>
                      <a:pt x="1101" y="2617"/>
                      <a:pt x="1233" y="2422"/>
                      <a:pt x="1441" y="2375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1434824" y="2032403"/>
                <a:ext cx="152033" cy="63911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18" extrusionOk="0">
                    <a:moveTo>
                      <a:pt x="0" y="0"/>
                    </a:moveTo>
                    <a:lnTo>
                      <a:pt x="0" y="717"/>
                    </a:lnTo>
                    <a:lnTo>
                      <a:pt x="1708" y="717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1153459" y="1580760"/>
                <a:ext cx="719310" cy="3637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4087" extrusionOk="0">
                    <a:moveTo>
                      <a:pt x="4053" y="1"/>
                    </a:moveTo>
                    <a:cubicBezTo>
                      <a:pt x="4033" y="1"/>
                      <a:pt x="4014" y="1"/>
                      <a:pt x="3995" y="1"/>
                    </a:cubicBezTo>
                    <a:cubicBezTo>
                      <a:pt x="1774" y="32"/>
                      <a:pt x="0" y="1863"/>
                      <a:pt x="32" y="4083"/>
                    </a:cubicBezTo>
                    <a:lnTo>
                      <a:pt x="151" y="4083"/>
                    </a:lnTo>
                    <a:lnTo>
                      <a:pt x="151" y="3964"/>
                    </a:lnTo>
                    <a:cubicBezTo>
                      <a:pt x="185" y="1831"/>
                      <a:pt x="1928" y="120"/>
                      <a:pt x="4054" y="120"/>
                    </a:cubicBezTo>
                    <a:cubicBezTo>
                      <a:pt x="4075" y="120"/>
                      <a:pt x="4096" y="120"/>
                      <a:pt x="4117" y="120"/>
                    </a:cubicBezTo>
                    <a:cubicBezTo>
                      <a:pt x="6272" y="155"/>
                      <a:pt x="7995" y="1929"/>
                      <a:pt x="7964" y="4087"/>
                    </a:cubicBezTo>
                    <a:lnTo>
                      <a:pt x="8080" y="4087"/>
                    </a:lnTo>
                    <a:cubicBezTo>
                      <a:pt x="8080" y="4049"/>
                      <a:pt x="8080" y="4008"/>
                      <a:pt x="8077" y="3964"/>
                    </a:cubicBezTo>
                    <a:cubicBezTo>
                      <a:pt x="8046" y="1763"/>
                      <a:pt x="6250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1155685" y="1585032"/>
                <a:ext cx="710587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7983" y="91"/>
                    </a:ln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1123463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1115630" y="1904672"/>
                <a:ext cx="88033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6" extrusionOk="0">
                    <a:moveTo>
                      <a:pt x="897" y="86"/>
                    </a:moveTo>
                    <a:lnTo>
                      <a:pt x="897" y="806"/>
                    </a:lnTo>
                    <a:lnTo>
                      <a:pt x="180" y="806"/>
                    </a:lnTo>
                    <a:lnTo>
                      <a:pt x="180" y="86"/>
                    </a:lnTo>
                    <a:close/>
                    <a:moveTo>
                      <a:pt x="1" y="1"/>
                    </a:moveTo>
                    <a:lnTo>
                      <a:pt x="1" y="985"/>
                    </a:lnTo>
                    <a:lnTo>
                      <a:pt x="988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1123463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1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1115630" y="1553077"/>
                <a:ext cx="88033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97" extrusionOk="0">
                    <a:moveTo>
                      <a:pt x="897" y="89"/>
                    </a:moveTo>
                    <a:lnTo>
                      <a:pt x="897" y="809"/>
                    </a:lnTo>
                    <a:lnTo>
                      <a:pt x="180" y="809"/>
                    </a:lnTo>
                    <a:lnTo>
                      <a:pt x="180" y="89"/>
                    </a:lnTo>
                    <a:close/>
                    <a:moveTo>
                      <a:pt x="1" y="1"/>
                    </a:moveTo>
                    <a:lnTo>
                      <a:pt x="1" y="897"/>
                    </a:lnTo>
                    <a:lnTo>
                      <a:pt x="988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1834306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1826473" y="1904672"/>
                <a:ext cx="87944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86" extrusionOk="0">
                    <a:moveTo>
                      <a:pt x="805" y="86"/>
                    </a:moveTo>
                    <a:lnTo>
                      <a:pt x="805" y="806"/>
                    </a:lnTo>
                    <a:lnTo>
                      <a:pt x="88" y="806"/>
                    </a:lnTo>
                    <a:lnTo>
                      <a:pt x="88" y="86"/>
                    </a:lnTo>
                    <a:close/>
                    <a:moveTo>
                      <a:pt x="0" y="1"/>
                    </a:moveTo>
                    <a:lnTo>
                      <a:pt x="0" y="985"/>
                    </a:lnTo>
                    <a:lnTo>
                      <a:pt x="985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1834306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1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1826473" y="1553077"/>
                <a:ext cx="87944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7" extrusionOk="0">
                    <a:moveTo>
                      <a:pt x="805" y="89"/>
                    </a:moveTo>
                    <a:lnTo>
                      <a:pt x="805" y="809"/>
                    </a:lnTo>
                    <a:lnTo>
                      <a:pt x="88" y="809"/>
                    </a:lnTo>
                    <a:lnTo>
                      <a:pt x="88" y="89"/>
                    </a:lnTo>
                    <a:close/>
                    <a:moveTo>
                      <a:pt x="0" y="1"/>
                    </a:moveTo>
                    <a:lnTo>
                      <a:pt x="0" y="897"/>
                    </a:lnTo>
                    <a:lnTo>
                      <a:pt x="985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7" name="Google Shape;1007;p28"/>
              <p:cNvGrpSpPr/>
              <p:nvPr/>
            </p:nvGrpSpPr>
            <p:grpSpPr>
              <a:xfrm>
                <a:off x="2078034" y="2040749"/>
                <a:ext cx="1536479" cy="1541019"/>
                <a:chOff x="2385102" y="790772"/>
                <a:chExt cx="2070447" cy="2076565"/>
              </a:xfrm>
            </p:grpSpPr>
            <p:sp>
              <p:nvSpPr>
                <p:cNvPr id="1008" name="Google Shape;1008;p28"/>
                <p:cNvSpPr/>
                <p:nvPr/>
              </p:nvSpPr>
              <p:spPr>
                <a:xfrm>
                  <a:off x="2497606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2637576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8" y="17136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2766511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2895927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282973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412029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541324" y="800967"/>
                  <a:ext cx="1079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3680934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3809990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28"/>
                <p:cNvSpPr/>
                <p:nvPr/>
              </p:nvSpPr>
              <p:spPr>
                <a:xfrm>
                  <a:off x="3939405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28"/>
                <p:cNvSpPr/>
                <p:nvPr/>
              </p:nvSpPr>
              <p:spPr>
                <a:xfrm>
                  <a:off x="4326452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28"/>
                <p:cNvSpPr/>
                <p:nvPr/>
              </p:nvSpPr>
              <p:spPr>
                <a:xfrm>
                  <a:off x="2389660" y="908434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8"/>
                <p:cNvSpPr/>
                <p:nvPr/>
              </p:nvSpPr>
              <p:spPr>
                <a:xfrm>
                  <a:off x="2389660" y="1037851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8"/>
                <p:cNvSpPr/>
                <p:nvPr/>
              </p:nvSpPr>
              <p:spPr>
                <a:xfrm>
                  <a:off x="2389660" y="1177462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0"/>
                      </a:moveTo>
                      <a:lnTo>
                        <a:pt x="1" y="88"/>
                      </a:lnTo>
                      <a:lnTo>
                        <a:pt x="17136" y="88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8"/>
                <p:cNvSpPr/>
                <p:nvPr/>
              </p:nvSpPr>
              <p:spPr>
                <a:xfrm>
                  <a:off x="2389660" y="1306518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28"/>
                <p:cNvSpPr/>
                <p:nvPr/>
              </p:nvSpPr>
              <p:spPr>
                <a:xfrm>
                  <a:off x="2389660" y="1822863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28"/>
                <p:cNvSpPr/>
                <p:nvPr/>
              </p:nvSpPr>
              <p:spPr>
                <a:xfrm>
                  <a:off x="2389660" y="1952279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28"/>
                <p:cNvSpPr/>
                <p:nvPr/>
              </p:nvSpPr>
              <p:spPr>
                <a:xfrm>
                  <a:off x="2389660" y="2081336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28"/>
                <p:cNvSpPr/>
                <p:nvPr/>
              </p:nvSpPr>
              <p:spPr>
                <a:xfrm>
                  <a:off x="2389660" y="2220947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28"/>
                <p:cNvSpPr/>
                <p:nvPr/>
              </p:nvSpPr>
              <p:spPr>
                <a:xfrm>
                  <a:off x="2389660" y="2349883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28"/>
                <p:cNvSpPr/>
                <p:nvPr/>
              </p:nvSpPr>
              <p:spPr>
                <a:xfrm>
                  <a:off x="2389660" y="2479299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28"/>
                <p:cNvSpPr/>
                <p:nvPr/>
              </p:nvSpPr>
              <p:spPr>
                <a:xfrm>
                  <a:off x="2389660" y="799888"/>
                  <a:ext cx="2059892" cy="2059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4" h="17167" extrusionOk="0">
                      <a:moveTo>
                        <a:pt x="17173" y="6"/>
                      </a:moveTo>
                      <a:lnTo>
                        <a:pt x="17173" y="6"/>
                      </a:lnTo>
                      <a:cubicBezTo>
                        <a:pt x="17173" y="6"/>
                        <a:pt x="17173" y="6"/>
                        <a:pt x="17173" y="6"/>
                      </a:cubicBezTo>
                      <a:lnTo>
                        <a:pt x="17173" y="6"/>
                      </a:lnTo>
                      <a:lnTo>
                        <a:pt x="17174" y="6"/>
                      </a:lnTo>
                      <a:cubicBezTo>
                        <a:pt x="17174" y="6"/>
                        <a:pt x="17173" y="6"/>
                        <a:pt x="17173" y="6"/>
                      </a:cubicBezTo>
                      <a:close/>
                      <a:moveTo>
                        <a:pt x="48" y="0"/>
                      </a:moveTo>
                      <a:lnTo>
                        <a:pt x="41" y="6"/>
                      </a:lnTo>
                      <a:lnTo>
                        <a:pt x="41" y="6"/>
                      </a:lnTo>
                      <a:cubicBezTo>
                        <a:pt x="25" y="6"/>
                        <a:pt x="16" y="6"/>
                        <a:pt x="16" y="6"/>
                      </a:cubicBezTo>
                      <a:lnTo>
                        <a:pt x="1" y="6"/>
                      </a:lnTo>
                      <a:lnTo>
                        <a:pt x="1" y="22"/>
                      </a:lnTo>
                      <a:cubicBezTo>
                        <a:pt x="10" y="25"/>
                        <a:pt x="7" y="17167"/>
                        <a:pt x="10" y="17167"/>
                      </a:cubicBezTo>
                      <a:cubicBezTo>
                        <a:pt x="13" y="17164"/>
                        <a:pt x="17133" y="17160"/>
                        <a:pt x="17136" y="17160"/>
                      </a:cubicBezTo>
                      <a:cubicBezTo>
                        <a:pt x="17136" y="17160"/>
                        <a:pt x="17136" y="17156"/>
                        <a:pt x="17136" y="17148"/>
                      </a:cubicBezTo>
                      <a:lnTo>
                        <a:pt x="17136" y="17148"/>
                      </a:lnTo>
                      <a:lnTo>
                        <a:pt x="32" y="17141"/>
                      </a:lnTo>
                      <a:lnTo>
                        <a:pt x="32" y="17141"/>
                      </a:lnTo>
                      <a:cubicBezTo>
                        <a:pt x="47" y="17108"/>
                        <a:pt x="48" y="597"/>
                        <a:pt x="48" y="16"/>
                      </a:cubicBezTo>
                      <a:lnTo>
                        <a:pt x="48" y="1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12868" y="13"/>
                        <a:pt x="17141" y="16"/>
                        <a:pt x="17142" y="16"/>
                      </a:cubicBezTo>
                      <a:cubicBezTo>
                        <a:pt x="17151" y="16"/>
                        <a:pt x="17133" y="16625"/>
                        <a:pt x="17136" y="17148"/>
                      </a:cubicBezTo>
                      <a:lnTo>
                        <a:pt x="17136" y="17148"/>
                      </a:lnTo>
                      <a:lnTo>
                        <a:pt x="17174" y="17148"/>
                      </a:lnTo>
                      <a:cubicBezTo>
                        <a:pt x="17174" y="17148"/>
                        <a:pt x="17158" y="38"/>
                        <a:pt x="17173" y="6"/>
                      </a:cubicBezTo>
                      <a:lnTo>
                        <a:pt x="17173" y="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4520" y="9"/>
                        <a:pt x="444" y="7"/>
                        <a:pt x="48" y="6"/>
                      </a:cubicBezTo>
                      <a:lnTo>
                        <a:pt x="48" y="6"/>
                      </a:lnTo>
                      <a:cubicBezTo>
                        <a:pt x="48" y="2"/>
                        <a:pt x="4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28"/>
                <p:cNvSpPr/>
                <p:nvPr/>
              </p:nvSpPr>
              <p:spPr>
                <a:xfrm>
                  <a:off x="2385102" y="790772"/>
                  <a:ext cx="2070447" cy="207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2" h="17313" extrusionOk="0">
                      <a:moveTo>
                        <a:pt x="16135" y="82"/>
                      </a:moveTo>
                      <a:lnTo>
                        <a:pt x="17192" y="89"/>
                      </a:lnTo>
                      <a:lnTo>
                        <a:pt x="17192" y="89"/>
                      </a:lnTo>
                      <a:cubicBezTo>
                        <a:pt x="17192" y="86"/>
                        <a:pt x="17192" y="84"/>
                        <a:pt x="17193" y="82"/>
                      </a:cubicBezTo>
                      <a:close/>
                      <a:moveTo>
                        <a:pt x="23" y="1"/>
                      </a:moveTo>
                      <a:cubicBezTo>
                        <a:pt x="17" y="79"/>
                        <a:pt x="10" y="85"/>
                        <a:pt x="10" y="95"/>
                      </a:cubicBez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39" y="1"/>
                      </a:lnTo>
                      <a:close/>
                      <a:moveTo>
                        <a:pt x="84" y="114"/>
                      </a:moveTo>
                      <a:lnTo>
                        <a:pt x="63" y="156"/>
                      </a:lnTo>
                      <a:lnTo>
                        <a:pt x="63" y="156"/>
                      </a:lnTo>
                      <a:cubicBezTo>
                        <a:pt x="61" y="146"/>
                        <a:pt x="59" y="137"/>
                        <a:pt x="56" y="127"/>
                      </a:cubicBezTo>
                      <a:lnTo>
                        <a:pt x="56" y="127"/>
                      </a:lnTo>
                      <a:cubicBezTo>
                        <a:pt x="69" y="123"/>
                        <a:pt x="78" y="118"/>
                        <a:pt x="84" y="114"/>
                      </a:cubicBezTo>
                      <a:close/>
                      <a:moveTo>
                        <a:pt x="341" y="1"/>
                      </a:moveTo>
                      <a:cubicBezTo>
                        <a:pt x="341" y="1"/>
                        <a:pt x="142" y="51"/>
                        <a:pt x="48" y="57"/>
                      </a:cubicBezTo>
                      <a:lnTo>
                        <a:pt x="70" y="89"/>
                      </a:lnTo>
                      <a:lnTo>
                        <a:pt x="54" y="89"/>
                      </a:lnTo>
                      <a:lnTo>
                        <a:pt x="46" y="90"/>
                      </a:lnTo>
                      <a:lnTo>
                        <a:pt x="46" y="90"/>
                      </a:lnTo>
                      <a:cubicBezTo>
                        <a:pt x="44" y="82"/>
                        <a:pt x="41" y="74"/>
                        <a:pt x="39" y="67"/>
                      </a:cubicBez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26" y="148"/>
                      </a:lnTo>
                      <a:cubicBezTo>
                        <a:pt x="7" y="315"/>
                        <a:pt x="39" y="648"/>
                        <a:pt x="39" y="648"/>
                      </a:cubicBezTo>
                      <a:lnTo>
                        <a:pt x="39" y="2271"/>
                      </a:lnTo>
                      <a:cubicBezTo>
                        <a:pt x="46" y="6075"/>
                        <a:pt x="50" y="10437"/>
                        <a:pt x="54" y="14436"/>
                      </a:cubicBezTo>
                      <a:lnTo>
                        <a:pt x="54" y="14436"/>
                      </a:lnTo>
                      <a:lnTo>
                        <a:pt x="130" y="2246"/>
                      </a:lnTo>
                      <a:lnTo>
                        <a:pt x="130" y="636"/>
                      </a:lnTo>
                      <a:cubicBezTo>
                        <a:pt x="130" y="636"/>
                        <a:pt x="110" y="371"/>
                        <a:pt x="67" y="174"/>
                      </a:cubicBezTo>
                      <a:lnTo>
                        <a:pt x="70" y="174"/>
                      </a:lnTo>
                      <a:lnTo>
                        <a:pt x="98" y="126"/>
                      </a:lnTo>
                      <a:cubicBezTo>
                        <a:pt x="326" y="132"/>
                        <a:pt x="603" y="134"/>
                        <a:pt x="892" y="134"/>
                      </a:cubicBezTo>
                      <a:cubicBezTo>
                        <a:pt x="1355" y="134"/>
                        <a:pt x="1847" y="129"/>
                        <a:pt x="2215" y="129"/>
                      </a:cubicBezTo>
                      <a:cubicBezTo>
                        <a:pt x="2558" y="129"/>
                        <a:pt x="2918" y="130"/>
                        <a:pt x="3292" y="130"/>
                      </a:cubicBezTo>
                      <a:cubicBezTo>
                        <a:pt x="6287" y="130"/>
                        <a:pt x="10177" y="127"/>
                        <a:pt x="12928" y="82"/>
                      </a:cubicBezTo>
                      <a:lnTo>
                        <a:pt x="16135" y="82"/>
                      </a:lnTo>
                      <a:lnTo>
                        <a:pt x="2218" y="1"/>
                      </a:lnTo>
                      <a:close/>
                      <a:moveTo>
                        <a:pt x="54" y="14436"/>
                      </a:moveTo>
                      <a:lnTo>
                        <a:pt x="39" y="16975"/>
                      </a:lnTo>
                      <a:lnTo>
                        <a:pt x="39" y="17044"/>
                      </a:lnTo>
                      <a:cubicBezTo>
                        <a:pt x="35" y="17101"/>
                        <a:pt x="29" y="17158"/>
                        <a:pt x="13" y="17217"/>
                      </a:cubicBezTo>
                      <a:lnTo>
                        <a:pt x="13" y="17217"/>
                      </a:lnTo>
                      <a:cubicBezTo>
                        <a:pt x="33" y="17217"/>
                        <a:pt x="52" y="17217"/>
                        <a:pt x="72" y="17217"/>
                      </a:cubicBezTo>
                      <a:lnTo>
                        <a:pt x="72" y="17217"/>
                      </a:lnTo>
                      <a:cubicBezTo>
                        <a:pt x="61" y="17149"/>
                        <a:pt x="55" y="17081"/>
                        <a:pt x="57" y="17010"/>
                      </a:cubicBezTo>
                      <a:cubicBezTo>
                        <a:pt x="56" y="16176"/>
                        <a:pt x="55" y="15315"/>
                        <a:pt x="54" y="14436"/>
                      </a:cubicBezTo>
                      <a:close/>
                      <a:moveTo>
                        <a:pt x="13" y="17217"/>
                      </a:moveTo>
                      <a:cubicBezTo>
                        <a:pt x="9" y="17217"/>
                        <a:pt x="5" y="17217"/>
                        <a:pt x="1" y="17217"/>
                      </a:cubicBezTo>
                      <a:lnTo>
                        <a:pt x="13" y="17217"/>
                      </a:lnTo>
                      <a:cubicBezTo>
                        <a:pt x="13" y="17217"/>
                        <a:pt x="13" y="17217"/>
                        <a:pt x="13" y="17217"/>
                      </a:cubicBezTo>
                      <a:close/>
                      <a:moveTo>
                        <a:pt x="17192" y="89"/>
                      </a:moveTo>
                      <a:cubicBezTo>
                        <a:pt x="17185" y="130"/>
                        <a:pt x="17174" y="166"/>
                        <a:pt x="17174" y="202"/>
                      </a:cubicBezTo>
                      <a:lnTo>
                        <a:pt x="17174" y="1133"/>
                      </a:lnTo>
                      <a:cubicBezTo>
                        <a:pt x="17193" y="5551"/>
                        <a:pt x="17158" y="12744"/>
                        <a:pt x="17193" y="17236"/>
                      </a:cubicBezTo>
                      <a:lnTo>
                        <a:pt x="17193" y="17236"/>
                      </a:lnTo>
                      <a:cubicBezTo>
                        <a:pt x="13729" y="17229"/>
                        <a:pt x="7421" y="17215"/>
                        <a:pt x="2870" y="17215"/>
                      </a:cubicBezTo>
                      <a:cubicBezTo>
                        <a:pt x="1827" y="17215"/>
                        <a:pt x="875" y="17216"/>
                        <a:pt x="72" y="17217"/>
                      </a:cubicBezTo>
                      <a:lnTo>
                        <a:pt x="72" y="17217"/>
                      </a:lnTo>
                      <a:cubicBezTo>
                        <a:pt x="77" y="17249"/>
                        <a:pt x="84" y="17280"/>
                        <a:pt x="92" y="17312"/>
                      </a:cubicBezTo>
                      <a:lnTo>
                        <a:pt x="101" y="17312"/>
                      </a:lnTo>
                      <a:cubicBezTo>
                        <a:pt x="324" y="17312"/>
                        <a:pt x="557" y="17312"/>
                        <a:pt x="802" y="17312"/>
                      </a:cubicBezTo>
                      <a:cubicBezTo>
                        <a:pt x="5251" y="17312"/>
                        <a:pt x="13178" y="17286"/>
                        <a:pt x="17224" y="17274"/>
                      </a:cubicBezTo>
                      <a:lnTo>
                        <a:pt x="17224" y="17271"/>
                      </a:lnTo>
                      <a:cubicBezTo>
                        <a:pt x="17240" y="12581"/>
                        <a:pt x="17262" y="5278"/>
                        <a:pt x="17262" y="652"/>
                      </a:cubicBezTo>
                      <a:lnTo>
                        <a:pt x="17262" y="318"/>
                      </a:lnTo>
                      <a:cubicBezTo>
                        <a:pt x="17262" y="243"/>
                        <a:pt x="17256" y="164"/>
                        <a:pt x="17243" y="89"/>
                      </a:cubicBezTo>
                      <a:lnTo>
                        <a:pt x="17205" y="89"/>
                      </a:lnTo>
                      <a:lnTo>
                        <a:pt x="17192" y="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1" name="Google Shape;1031;p28"/>
              <p:cNvSpPr/>
              <p:nvPr/>
            </p:nvSpPr>
            <p:spPr>
              <a:xfrm>
                <a:off x="2073657" y="2043886"/>
                <a:ext cx="1541251" cy="1533418"/>
              </a:xfrm>
              <a:custGeom>
                <a:avLst/>
                <a:gdLst/>
                <a:ahLst/>
                <a:cxnLst/>
                <a:rect l="l" t="t" r="r" b="b"/>
                <a:pathLst>
                  <a:path w="17315" h="17227" extrusionOk="0">
                    <a:moveTo>
                      <a:pt x="102" y="75"/>
                    </a:moveTo>
                    <a:cubicBezTo>
                      <a:pt x="102" y="75"/>
                      <a:pt x="101" y="76"/>
                      <a:pt x="95" y="79"/>
                    </a:cubicBezTo>
                    <a:lnTo>
                      <a:pt x="95" y="77"/>
                    </a:lnTo>
                    <a:lnTo>
                      <a:pt x="95" y="77"/>
                    </a:lnTo>
                    <a:cubicBezTo>
                      <a:pt x="98" y="76"/>
                      <a:pt x="101" y="75"/>
                      <a:pt x="102" y="75"/>
                    </a:cubicBezTo>
                    <a:close/>
                    <a:moveTo>
                      <a:pt x="274" y="0"/>
                    </a:moveTo>
                    <a:lnTo>
                      <a:pt x="167" y="44"/>
                    </a:lnTo>
                    <a:cubicBezTo>
                      <a:pt x="164" y="45"/>
                      <a:pt x="162" y="46"/>
                      <a:pt x="159" y="48"/>
                    </a:cubicBezTo>
                    <a:lnTo>
                      <a:pt x="159" y="48"/>
                    </a:lnTo>
                    <a:cubicBezTo>
                      <a:pt x="146" y="47"/>
                      <a:pt x="133" y="47"/>
                      <a:pt x="120" y="47"/>
                    </a:cubicBezTo>
                    <a:lnTo>
                      <a:pt x="120" y="47"/>
                    </a:lnTo>
                    <a:lnTo>
                      <a:pt x="126" y="61"/>
                    </a:lnTo>
                    <a:lnTo>
                      <a:pt x="126" y="61"/>
                    </a:lnTo>
                    <a:cubicBezTo>
                      <a:pt x="111" y="68"/>
                      <a:pt x="101" y="72"/>
                      <a:pt x="95" y="75"/>
                    </a:cubicBezTo>
                    <a:lnTo>
                      <a:pt x="95" y="75"/>
                    </a:lnTo>
                    <a:lnTo>
                      <a:pt x="95" y="47"/>
                    </a:lnTo>
                    <a:lnTo>
                      <a:pt x="79" y="63"/>
                    </a:lnTo>
                    <a:lnTo>
                      <a:pt x="1" y="139"/>
                    </a:lnTo>
                    <a:cubicBezTo>
                      <a:pt x="2570" y="139"/>
                      <a:pt x="6175" y="123"/>
                      <a:pt x="8716" y="104"/>
                    </a:cubicBezTo>
                    <a:cubicBezTo>
                      <a:pt x="9085" y="98"/>
                      <a:pt x="9477" y="93"/>
                      <a:pt x="9884" y="89"/>
                    </a:cubicBezTo>
                    <a:lnTo>
                      <a:pt x="9884" y="89"/>
                    </a:lnTo>
                    <a:cubicBezTo>
                      <a:pt x="9451" y="85"/>
                      <a:pt x="9039" y="81"/>
                      <a:pt x="8656" y="76"/>
                    </a:cubicBezTo>
                    <a:cubicBezTo>
                      <a:pt x="7414" y="55"/>
                      <a:pt x="5910" y="52"/>
                      <a:pt x="4401" y="52"/>
                    </a:cubicBezTo>
                    <a:cubicBezTo>
                      <a:pt x="3731" y="52"/>
                      <a:pt x="3059" y="53"/>
                      <a:pt x="2410" y="53"/>
                    </a:cubicBezTo>
                    <a:cubicBezTo>
                      <a:pt x="1639" y="53"/>
                      <a:pt x="898" y="52"/>
                      <a:pt x="226" y="48"/>
                    </a:cubicBezTo>
                    <a:lnTo>
                      <a:pt x="226" y="48"/>
                    </a:lnTo>
                    <a:lnTo>
                      <a:pt x="274" y="0"/>
                    </a:lnTo>
                    <a:close/>
                    <a:moveTo>
                      <a:pt x="17274" y="63"/>
                    </a:moveTo>
                    <a:cubicBezTo>
                      <a:pt x="15105" y="76"/>
                      <a:pt x="12234" y="67"/>
                      <a:pt x="9884" y="89"/>
                    </a:cubicBezTo>
                    <a:lnTo>
                      <a:pt x="9884" y="89"/>
                    </a:lnTo>
                    <a:cubicBezTo>
                      <a:pt x="11421" y="103"/>
                      <a:pt x="13214" y="107"/>
                      <a:pt x="14841" y="107"/>
                    </a:cubicBezTo>
                    <a:cubicBezTo>
                      <a:pt x="15703" y="107"/>
                      <a:pt x="16519" y="106"/>
                      <a:pt x="17224" y="104"/>
                    </a:cubicBezTo>
                    <a:lnTo>
                      <a:pt x="17224" y="104"/>
                    </a:lnTo>
                    <a:lnTo>
                      <a:pt x="17224" y="617"/>
                    </a:lnTo>
                    <a:cubicBezTo>
                      <a:pt x="17224" y="617"/>
                      <a:pt x="17222" y="8183"/>
                      <a:pt x="17269" y="13635"/>
                    </a:cubicBezTo>
                    <a:lnTo>
                      <a:pt x="17269" y="13635"/>
                    </a:lnTo>
                    <a:cubicBezTo>
                      <a:pt x="17276" y="9320"/>
                      <a:pt x="17279" y="4178"/>
                      <a:pt x="17287" y="623"/>
                    </a:cubicBezTo>
                    <a:cubicBezTo>
                      <a:pt x="17287" y="481"/>
                      <a:pt x="17284" y="239"/>
                      <a:pt x="17287" y="104"/>
                    </a:cubicBezTo>
                    <a:lnTo>
                      <a:pt x="17287" y="104"/>
                    </a:lnTo>
                    <a:cubicBezTo>
                      <a:pt x="17266" y="104"/>
                      <a:pt x="17245" y="104"/>
                      <a:pt x="17224" y="104"/>
                    </a:cubicBezTo>
                    <a:lnTo>
                      <a:pt x="17224" y="104"/>
                    </a:lnTo>
                    <a:lnTo>
                      <a:pt x="17224" y="98"/>
                    </a:lnTo>
                    <a:lnTo>
                      <a:pt x="17224" y="88"/>
                    </a:lnTo>
                    <a:cubicBezTo>
                      <a:pt x="17246" y="88"/>
                      <a:pt x="17167" y="88"/>
                      <a:pt x="17277" y="72"/>
                    </a:cubicBezTo>
                    <a:lnTo>
                      <a:pt x="17274" y="63"/>
                    </a:lnTo>
                    <a:close/>
                    <a:moveTo>
                      <a:pt x="95" y="145"/>
                    </a:moveTo>
                    <a:lnTo>
                      <a:pt x="95" y="4356"/>
                    </a:lnTo>
                    <a:cubicBezTo>
                      <a:pt x="95" y="8256"/>
                      <a:pt x="101" y="13191"/>
                      <a:pt x="95" y="17072"/>
                    </a:cubicBezTo>
                    <a:lnTo>
                      <a:pt x="95" y="17201"/>
                    </a:lnTo>
                    <a:cubicBezTo>
                      <a:pt x="124" y="17201"/>
                      <a:pt x="154" y="17201"/>
                      <a:pt x="183" y="17201"/>
                    </a:cubicBezTo>
                    <a:lnTo>
                      <a:pt x="183" y="17201"/>
                    </a:lnTo>
                    <a:lnTo>
                      <a:pt x="183" y="17076"/>
                    </a:lnTo>
                    <a:cubicBezTo>
                      <a:pt x="183" y="17076"/>
                      <a:pt x="177" y="8266"/>
                      <a:pt x="177" y="4359"/>
                    </a:cubicBezTo>
                    <a:cubicBezTo>
                      <a:pt x="180" y="3164"/>
                      <a:pt x="95" y="145"/>
                      <a:pt x="95" y="145"/>
                    </a:cubicBezTo>
                    <a:close/>
                    <a:moveTo>
                      <a:pt x="17269" y="13635"/>
                    </a:moveTo>
                    <a:cubicBezTo>
                      <a:pt x="17267" y="14923"/>
                      <a:pt x="17264" y="16137"/>
                      <a:pt x="17262" y="17214"/>
                    </a:cubicBezTo>
                    <a:lnTo>
                      <a:pt x="17262" y="17214"/>
                    </a:lnTo>
                    <a:cubicBezTo>
                      <a:pt x="17279" y="17214"/>
                      <a:pt x="17297" y="17214"/>
                      <a:pt x="17315" y="17214"/>
                    </a:cubicBezTo>
                    <a:cubicBezTo>
                      <a:pt x="17296" y="16262"/>
                      <a:pt x="17281" y="15016"/>
                      <a:pt x="17269" y="13635"/>
                    </a:cubicBezTo>
                    <a:close/>
                    <a:moveTo>
                      <a:pt x="3040" y="17191"/>
                    </a:moveTo>
                    <a:cubicBezTo>
                      <a:pt x="2073" y="17191"/>
                      <a:pt x="1118" y="17194"/>
                      <a:pt x="183" y="17201"/>
                    </a:cubicBezTo>
                    <a:lnTo>
                      <a:pt x="183" y="17201"/>
                    </a:lnTo>
                    <a:lnTo>
                      <a:pt x="183" y="17205"/>
                    </a:lnTo>
                    <a:cubicBezTo>
                      <a:pt x="161" y="17205"/>
                      <a:pt x="240" y="17205"/>
                      <a:pt x="126" y="17220"/>
                    </a:cubicBezTo>
                    <a:cubicBezTo>
                      <a:pt x="821" y="17223"/>
                      <a:pt x="1524" y="17224"/>
                      <a:pt x="2232" y="17224"/>
                    </a:cubicBezTo>
                    <a:cubicBezTo>
                      <a:pt x="4250" y="17224"/>
                      <a:pt x="6316" y="17216"/>
                      <a:pt x="8385" y="17209"/>
                    </a:cubicBezTo>
                    <a:lnTo>
                      <a:pt x="8385" y="17209"/>
                    </a:lnTo>
                    <a:cubicBezTo>
                      <a:pt x="6585" y="17200"/>
                      <a:pt x="4791" y="17191"/>
                      <a:pt x="3040" y="17191"/>
                    </a:cubicBezTo>
                    <a:close/>
                    <a:moveTo>
                      <a:pt x="13062" y="17199"/>
                    </a:moveTo>
                    <a:cubicBezTo>
                      <a:pt x="11514" y="17199"/>
                      <a:pt x="9949" y="17204"/>
                      <a:pt x="8385" y="17209"/>
                    </a:cubicBezTo>
                    <a:lnTo>
                      <a:pt x="8385" y="17209"/>
                    </a:lnTo>
                    <a:cubicBezTo>
                      <a:pt x="10232" y="17218"/>
                      <a:pt x="12085" y="17227"/>
                      <a:pt x="13904" y="17227"/>
                    </a:cubicBezTo>
                    <a:cubicBezTo>
                      <a:pt x="15039" y="17227"/>
                      <a:pt x="16160" y="17223"/>
                      <a:pt x="17258" y="17214"/>
                    </a:cubicBezTo>
                    <a:lnTo>
                      <a:pt x="17262" y="17217"/>
                    </a:lnTo>
                    <a:cubicBezTo>
                      <a:pt x="17262" y="17216"/>
                      <a:pt x="17262" y="17215"/>
                      <a:pt x="17262" y="17214"/>
                    </a:cubicBezTo>
                    <a:lnTo>
                      <a:pt x="17262" y="17214"/>
                    </a:lnTo>
                    <a:cubicBezTo>
                      <a:pt x="15887" y="17203"/>
                      <a:pt x="14482" y="17199"/>
                      <a:pt x="13062" y="17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057724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3582931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057724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3582931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488805" y="3637101"/>
                <a:ext cx="854253" cy="511021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5741" extrusionOk="0">
                    <a:moveTo>
                      <a:pt x="1" y="1"/>
                    </a:moveTo>
                    <a:lnTo>
                      <a:pt x="1" y="5741"/>
                    </a:lnTo>
                    <a:lnTo>
                      <a:pt x="9597" y="5741"/>
                    </a:lnTo>
                    <a:lnTo>
                      <a:pt x="95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8" y="1"/>
                    </a:moveTo>
                    <a:lnTo>
                      <a:pt x="0" y="26"/>
                    </a:lnTo>
                    <a:lnTo>
                      <a:pt x="293" y="315"/>
                    </a:lnTo>
                    <a:lnTo>
                      <a:pt x="315" y="290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93" y="1"/>
                    </a:moveTo>
                    <a:lnTo>
                      <a:pt x="0" y="290"/>
                    </a:lnTo>
                    <a:lnTo>
                      <a:pt x="28" y="315"/>
                    </a:lnTo>
                    <a:lnTo>
                      <a:pt x="315" y="26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3288660" y="3671548"/>
                <a:ext cx="1771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171" y="199"/>
                    </a:lnTo>
                    <a:lnTo>
                      <a:pt x="199" y="17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3288927" y="3658641"/>
                <a:ext cx="1780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3" extrusionOk="0">
                    <a:moveTo>
                      <a:pt x="174" y="1"/>
                    </a:moveTo>
                    <a:lnTo>
                      <a:pt x="1" y="174"/>
                    </a:lnTo>
                    <a:lnTo>
                      <a:pt x="29" y="202"/>
                    </a:lnTo>
                    <a:lnTo>
                      <a:pt x="199" y="29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3305216" y="3671548"/>
                <a:ext cx="17981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99" extrusionOk="0">
                    <a:moveTo>
                      <a:pt x="29" y="0"/>
                    </a:moveTo>
                    <a:lnTo>
                      <a:pt x="0" y="29"/>
                    </a:lnTo>
                    <a:lnTo>
                      <a:pt x="173" y="199"/>
                    </a:lnTo>
                    <a:lnTo>
                      <a:pt x="202" y="17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3306284" y="3658107"/>
                <a:ext cx="18070" cy="1798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2" extrusionOk="0">
                    <a:moveTo>
                      <a:pt x="174" y="0"/>
                    </a:moveTo>
                    <a:lnTo>
                      <a:pt x="1" y="173"/>
                    </a:lnTo>
                    <a:lnTo>
                      <a:pt x="29" y="202"/>
                    </a:lnTo>
                    <a:lnTo>
                      <a:pt x="202" y="2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632736" y="3725044"/>
                <a:ext cx="8189" cy="335488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92" y="376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541767" y="375415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88" y="41"/>
                    </a:moveTo>
                    <a:cubicBezTo>
                      <a:pt x="489" y="41"/>
                      <a:pt x="576" y="123"/>
                      <a:pt x="576" y="224"/>
                    </a:cubicBezTo>
                    <a:cubicBezTo>
                      <a:pt x="576" y="331"/>
                      <a:pt x="491" y="412"/>
                      <a:pt x="390" y="412"/>
                    </a:cubicBezTo>
                    <a:cubicBezTo>
                      <a:pt x="271" y="412"/>
                      <a:pt x="176" y="302"/>
                      <a:pt x="208" y="176"/>
                    </a:cubicBezTo>
                    <a:cubicBezTo>
                      <a:pt x="224" y="114"/>
                      <a:pt x="277" y="63"/>
                      <a:pt x="340" y="47"/>
                    </a:cubicBezTo>
                    <a:cubicBezTo>
                      <a:pt x="356" y="43"/>
                      <a:pt x="372" y="41"/>
                      <a:pt x="388" y="41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3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564109" y="3761450"/>
                <a:ext cx="26170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146" y="0"/>
                    </a:moveTo>
                    <a:cubicBezTo>
                      <a:pt x="64" y="0"/>
                      <a:pt x="1" y="63"/>
                      <a:pt x="1" y="145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3"/>
                      <a:pt x="293" y="145"/>
                    </a:cubicBezTo>
                    <a:cubicBezTo>
                      <a:pt x="293" y="66"/>
                      <a:pt x="231" y="3"/>
                      <a:pt x="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541767" y="387031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38"/>
                    </a:moveTo>
                    <a:cubicBezTo>
                      <a:pt x="494" y="38"/>
                      <a:pt x="576" y="118"/>
                      <a:pt x="579" y="221"/>
                    </a:cubicBezTo>
                    <a:lnTo>
                      <a:pt x="579" y="224"/>
                    </a:lnTo>
                    <a:cubicBezTo>
                      <a:pt x="576" y="331"/>
                      <a:pt x="491" y="413"/>
                      <a:pt x="390" y="413"/>
                    </a:cubicBezTo>
                    <a:cubicBezTo>
                      <a:pt x="271" y="413"/>
                      <a:pt x="176" y="303"/>
                      <a:pt x="208" y="177"/>
                    </a:cubicBezTo>
                    <a:cubicBezTo>
                      <a:pt x="224" y="114"/>
                      <a:pt x="277" y="63"/>
                      <a:pt x="340" y="45"/>
                    </a:cubicBezTo>
                    <a:cubicBezTo>
                      <a:pt x="357" y="40"/>
                      <a:pt x="375" y="38"/>
                      <a:pt x="391" y="38"/>
                    </a:cubicBezTo>
                    <a:close/>
                    <a:moveTo>
                      <a:pt x="403" y="1"/>
                    </a:moveTo>
                    <a:cubicBezTo>
                      <a:pt x="236" y="1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7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566957" y="3877609"/>
                <a:ext cx="26081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93" extrusionOk="0">
                    <a:moveTo>
                      <a:pt x="145" y="0"/>
                    </a:moveTo>
                    <a:cubicBezTo>
                      <a:pt x="63" y="0"/>
                      <a:pt x="0" y="63"/>
                      <a:pt x="0" y="145"/>
                    </a:cubicBezTo>
                    <a:cubicBezTo>
                      <a:pt x="0" y="230"/>
                      <a:pt x="66" y="293"/>
                      <a:pt x="145" y="293"/>
                    </a:cubicBezTo>
                    <a:cubicBezTo>
                      <a:pt x="230" y="293"/>
                      <a:pt x="293" y="224"/>
                      <a:pt x="293" y="145"/>
                    </a:cubicBezTo>
                    <a:cubicBezTo>
                      <a:pt x="293" y="63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541767" y="3981219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66"/>
                    </a:moveTo>
                    <a:cubicBezTo>
                      <a:pt x="494" y="66"/>
                      <a:pt x="576" y="146"/>
                      <a:pt x="579" y="249"/>
                    </a:cubicBezTo>
                    <a:lnTo>
                      <a:pt x="579" y="252"/>
                    </a:lnTo>
                    <a:cubicBezTo>
                      <a:pt x="576" y="359"/>
                      <a:pt x="491" y="440"/>
                      <a:pt x="390" y="440"/>
                    </a:cubicBezTo>
                    <a:cubicBezTo>
                      <a:pt x="271" y="440"/>
                      <a:pt x="176" y="330"/>
                      <a:pt x="208" y="205"/>
                    </a:cubicBezTo>
                    <a:cubicBezTo>
                      <a:pt x="224" y="142"/>
                      <a:pt x="277" y="91"/>
                      <a:pt x="340" y="72"/>
                    </a:cubicBezTo>
                    <a:cubicBezTo>
                      <a:pt x="357" y="68"/>
                      <a:pt x="375" y="66"/>
                      <a:pt x="391" y="66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8"/>
                      <a:pt x="0" y="230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30"/>
                    </a:cubicBezTo>
                    <a:cubicBezTo>
                      <a:pt x="721" y="88"/>
                      <a:pt x="566" y="0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564109" y="3988429"/>
                <a:ext cx="26170" cy="2617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6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7"/>
                      <a:pt x="293" y="149"/>
                    </a:cubicBezTo>
                    <a:cubicBezTo>
                      <a:pt x="293" y="64"/>
                      <a:pt x="231" y="1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520760" y="3828920"/>
                <a:ext cx="782598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8791" y="91"/>
                    </a:lnTo>
                    <a:lnTo>
                      <a:pt x="87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776401" y="3844853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776401" y="3956830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776401" y="3725044"/>
                <a:ext cx="23855" cy="9604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9" extrusionOk="0">
                    <a:moveTo>
                      <a:pt x="0" y="0"/>
                    </a:moveTo>
                    <a:lnTo>
                      <a:pt x="0" y="1079"/>
                    </a:lnTo>
                    <a:lnTo>
                      <a:pt x="267" y="1079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680625" y="3772932"/>
                <a:ext cx="47978" cy="4005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50" extrusionOk="0">
                    <a:moveTo>
                      <a:pt x="0" y="0"/>
                    </a:moveTo>
                    <a:lnTo>
                      <a:pt x="0" y="450"/>
                    </a:lnTo>
                    <a:lnTo>
                      <a:pt x="538" y="450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679200" y="3736526"/>
                <a:ext cx="41569" cy="3649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10" extrusionOk="0">
                    <a:moveTo>
                      <a:pt x="230" y="0"/>
                    </a:moveTo>
                    <a:cubicBezTo>
                      <a:pt x="98" y="16"/>
                      <a:pt x="1" y="135"/>
                      <a:pt x="16" y="264"/>
                    </a:cubicBezTo>
                    <a:lnTo>
                      <a:pt x="16" y="409"/>
                    </a:lnTo>
                    <a:lnTo>
                      <a:pt x="108" y="409"/>
                    </a:lnTo>
                    <a:lnTo>
                      <a:pt x="108" y="267"/>
                    </a:lnTo>
                    <a:cubicBezTo>
                      <a:pt x="101" y="261"/>
                      <a:pt x="101" y="72"/>
                      <a:pt x="262" y="72"/>
                    </a:cubicBezTo>
                    <a:cubicBezTo>
                      <a:pt x="359" y="72"/>
                      <a:pt x="406" y="142"/>
                      <a:pt x="375" y="283"/>
                    </a:cubicBezTo>
                    <a:lnTo>
                      <a:pt x="375" y="409"/>
                    </a:lnTo>
                    <a:lnTo>
                      <a:pt x="466" y="409"/>
                    </a:lnTo>
                    <a:lnTo>
                      <a:pt x="466" y="280"/>
                    </a:lnTo>
                    <a:cubicBezTo>
                      <a:pt x="466" y="98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3212288" y="3747653"/>
                <a:ext cx="53229" cy="5331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9" extrusionOk="0">
                    <a:moveTo>
                      <a:pt x="299" y="42"/>
                    </a:moveTo>
                    <a:cubicBezTo>
                      <a:pt x="444" y="42"/>
                      <a:pt x="560" y="158"/>
                      <a:pt x="560" y="300"/>
                    </a:cubicBezTo>
                    <a:cubicBezTo>
                      <a:pt x="560" y="448"/>
                      <a:pt x="440" y="561"/>
                      <a:pt x="299" y="561"/>
                    </a:cubicBezTo>
                    <a:cubicBezTo>
                      <a:pt x="154" y="561"/>
                      <a:pt x="41" y="441"/>
                      <a:pt x="41" y="300"/>
                    </a:cubicBezTo>
                    <a:cubicBezTo>
                      <a:pt x="41" y="155"/>
                      <a:pt x="157" y="42"/>
                      <a:pt x="299" y="42"/>
                    </a:cubicBezTo>
                    <a:close/>
                    <a:moveTo>
                      <a:pt x="299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66"/>
                      <a:pt x="135" y="599"/>
                      <a:pt x="299" y="599"/>
                    </a:cubicBezTo>
                    <a:cubicBezTo>
                      <a:pt x="466" y="599"/>
                      <a:pt x="598" y="466"/>
                      <a:pt x="598" y="300"/>
                    </a:cubicBezTo>
                    <a:cubicBezTo>
                      <a:pt x="598" y="136"/>
                      <a:pt x="463" y="1"/>
                      <a:pt x="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3212288" y="3863635"/>
                <a:ext cx="53229" cy="5322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extrusionOk="0">
                    <a:moveTo>
                      <a:pt x="299" y="44"/>
                    </a:moveTo>
                    <a:cubicBezTo>
                      <a:pt x="444" y="44"/>
                      <a:pt x="560" y="157"/>
                      <a:pt x="560" y="302"/>
                    </a:cubicBezTo>
                    <a:cubicBezTo>
                      <a:pt x="560" y="450"/>
                      <a:pt x="440" y="563"/>
                      <a:pt x="299" y="563"/>
                    </a:cubicBezTo>
                    <a:cubicBezTo>
                      <a:pt x="154" y="563"/>
                      <a:pt x="41" y="444"/>
                      <a:pt x="41" y="302"/>
                    </a:cubicBezTo>
                    <a:cubicBezTo>
                      <a:pt x="41" y="157"/>
                      <a:pt x="157" y="44"/>
                      <a:pt x="299" y="44"/>
                    </a:cubicBezTo>
                    <a:close/>
                    <a:moveTo>
                      <a:pt x="299" y="0"/>
                    </a:moveTo>
                    <a:cubicBezTo>
                      <a:pt x="135" y="0"/>
                      <a:pt x="0" y="135"/>
                      <a:pt x="0" y="299"/>
                    </a:cubicBezTo>
                    <a:cubicBezTo>
                      <a:pt x="0" y="466"/>
                      <a:pt x="135" y="598"/>
                      <a:pt x="299" y="598"/>
                    </a:cubicBezTo>
                    <a:cubicBezTo>
                      <a:pt x="466" y="598"/>
                      <a:pt x="598" y="466"/>
                      <a:pt x="598" y="299"/>
                    </a:cubicBezTo>
                    <a:cubicBezTo>
                      <a:pt x="598" y="135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207393" y="3980062"/>
                <a:ext cx="56167" cy="52962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95" extrusionOk="0">
                    <a:moveTo>
                      <a:pt x="631" y="298"/>
                    </a:moveTo>
                    <a:lnTo>
                      <a:pt x="631" y="298"/>
                    </a:lnTo>
                    <a:cubicBezTo>
                      <a:pt x="631" y="312"/>
                      <a:pt x="630" y="325"/>
                      <a:pt x="628" y="339"/>
                    </a:cubicBezTo>
                    <a:lnTo>
                      <a:pt x="628" y="339"/>
                    </a:lnTo>
                    <a:cubicBezTo>
                      <a:pt x="630" y="326"/>
                      <a:pt x="631" y="313"/>
                      <a:pt x="631" y="299"/>
                    </a:cubicBezTo>
                    <a:cubicBezTo>
                      <a:pt x="631" y="299"/>
                      <a:pt x="631" y="298"/>
                      <a:pt x="631" y="298"/>
                    </a:cubicBezTo>
                    <a:close/>
                    <a:moveTo>
                      <a:pt x="336" y="1"/>
                    </a:moveTo>
                    <a:cubicBezTo>
                      <a:pt x="316" y="1"/>
                      <a:pt x="296" y="3"/>
                      <a:pt x="275" y="7"/>
                    </a:cubicBezTo>
                    <a:cubicBezTo>
                      <a:pt x="162" y="29"/>
                      <a:pt x="68" y="120"/>
                      <a:pt x="43" y="230"/>
                    </a:cubicBezTo>
                    <a:cubicBezTo>
                      <a:pt x="1" y="424"/>
                      <a:pt x="149" y="594"/>
                      <a:pt x="336" y="594"/>
                    </a:cubicBezTo>
                    <a:cubicBezTo>
                      <a:pt x="374" y="594"/>
                      <a:pt x="412" y="588"/>
                      <a:pt x="451" y="573"/>
                    </a:cubicBezTo>
                    <a:cubicBezTo>
                      <a:pt x="549" y="534"/>
                      <a:pt x="614" y="444"/>
                      <a:pt x="628" y="339"/>
                    </a:cubicBezTo>
                    <a:lnTo>
                      <a:pt x="628" y="339"/>
                    </a:lnTo>
                    <a:cubicBezTo>
                      <a:pt x="609" y="468"/>
                      <a:pt x="500" y="561"/>
                      <a:pt x="367" y="561"/>
                    </a:cubicBezTo>
                    <a:cubicBezTo>
                      <a:pt x="352" y="561"/>
                      <a:pt x="337" y="559"/>
                      <a:pt x="323" y="557"/>
                    </a:cubicBezTo>
                    <a:cubicBezTo>
                      <a:pt x="216" y="535"/>
                      <a:pt x="131" y="447"/>
                      <a:pt x="115" y="340"/>
                    </a:cubicBezTo>
                    <a:cubicBezTo>
                      <a:pt x="89" y="177"/>
                      <a:pt x="213" y="40"/>
                      <a:pt x="370" y="40"/>
                    </a:cubicBezTo>
                    <a:cubicBezTo>
                      <a:pt x="406" y="40"/>
                      <a:pt x="445" y="47"/>
                      <a:pt x="483" y="63"/>
                    </a:cubicBezTo>
                    <a:cubicBezTo>
                      <a:pt x="577" y="104"/>
                      <a:pt x="630" y="198"/>
                      <a:pt x="631" y="298"/>
                    </a:cubicBezTo>
                    <a:lnTo>
                      <a:pt x="631" y="298"/>
                    </a:lnTo>
                    <a:cubicBezTo>
                      <a:pt x="631" y="297"/>
                      <a:pt x="631" y="297"/>
                      <a:pt x="631" y="296"/>
                    </a:cubicBezTo>
                    <a:cubicBezTo>
                      <a:pt x="631" y="133"/>
                      <a:pt x="498" y="1"/>
                      <a:pt x="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588772" y="1705109"/>
                <a:ext cx="414976" cy="1565107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17583" extrusionOk="0">
                    <a:moveTo>
                      <a:pt x="0" y="0"/>
                    </a:moveTo>
                    <a:lnTo>
                      <a:pt x="0" y="17582"/>
                    </a:lnTo>
                    <a:lnTo>
                      <a:pt x="4661" y="17582"/>
                    </a:lnTo>
                    <a:lnTo>
                      <a:pt x="4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855806" y="2468559"/>
                <a:ext cx="92484" cy="114559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287" extrusionOk="0">
                    <a:moveTo>
                      <a:pt x="948" y="0"/>
                    </a:moveTo>
                    <a:lnTo>
                      <a:pt x="1" y="1218"/>
                    </a:lnTo>
                    <a:lnTo>
                      <a:pt x="92" y="1287"/>
                    </a:lnTo>
                    <a:lnTo>
                      <a:pt x="1039" y="7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1" name="Google Shape;1061;p28"/>
              <p:cNvGrpSpPr/>
              <p:nvPr/>
            </p:nvGrpSpPr>
            <p:grpSpPr>
              <a:xfrm>
                <a:off x="609766" y="1724147"/>
                <a:ext cx="378549" cy="665248"/>
                <a:chOff x="406571" y="364143"/>
                <a:chExt cx="510106" cy="896440"/>
              </a:xfrm>
            </p:grpSpPr>
            <p:sp>
              <p:nvSpPr>
                <p:cNvPr id="1062" name="Google Shape;1062;p28"/>
                <p:cNvSpPr/>
                <p:nvPr/>
              </p:nvSpPr>
              <p:spPr>
                <a:xfrm>
                  <a:off x="406571" y="366062"/>
                  <a:ext cx="37782" cy="3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25" y="0"/>
                      </a:moveTo>
                      <a:lnTo>
                        <a:pt x="0" y="25"/>
                      </a:lnTo>
                      <a:lnTo>
                        <a:pt x="286" y="315"/>
                      </a:lnTo>
                      <a:lnTo>
                        <a:pt x="315" y="28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28"/>
                <p:cNvSpPr/>
                <p:nvPr/>
              </p:nvSpPr>
              <p:spPr>
                <a:xfrm>
                  <a:off x="406571" y="365582"/>
                  <a:ext cx="38142" cy="3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319" extrusionOk="0">
                      <a:moveTo>
                        <a:pt x="290" y="1"/>
                      </a:moveTo>
                      <a:lnTo>
                        <a:pt x="0" y="290"/>
                      </a:lnTo>
                      <a:lnTo>
                        <a:pt x="28" y="319"/>
                      </a:lnTo>
                      <a:lnTo>
                        <a:pt x="318" y="29"/>
                      </a:lnTo>
                      <a:lnTo>
                        <a:pt x="29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28"/>
                <p:cNvSpPr/>
                <p:nvPr/>
              </p:nvSpPr>
              <p:spPr>
                <a:xfrm>
                  <a:off x="870139" y="381894"/>
                  <a:ext cx="23869" cy="2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02" extrusionOk="0">
                      <a:moveTo>
                        <a:pt x="29" y="0"/>
                      </a:moveTo>
                      <a:lnTo>
                        <a:pt x="1" y="28"/>
                      </a:lnTo>
                      <a:lnTo>
                        <a:pt x="174" y="201"/>
                      </a:lnTo>
                      <a:lnTo>
                        <a:pt x="199" y="173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28"/>
                <p:cNvSpPr/>
                <p:nvPr/>
              </p:nvSpPr>
              <p:spPr>
                <a:xfrm>
                  <a:off x="869419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9" y="198"/>
                      </a:lnTo>
                      <a:lnTo>
                        <a:pt x="202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28"/>
                <p:cNvSpPr/>
                <p:nvPr/>
              </p:nvSpPr>
              <p:spPr>
                <a:xfrm>
                  <a:off x="892448" y="381894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29" y="0"/>
                      </a:moveTo>
                      <a:lnTo>
                        <a:pt x="0" y="25"/>
                      </a:lnTo>
                      <a:lnTo>
                        <a:pt x="173" y="198"/>
                      </a:lnTo>
                      <a:lnTo>
                        <a:pt x="201" y="17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28"/>
                <p:cNvSpPr/>
                <p:nvPr/>
              </p:nvSpPr>
              <p:spPr>
                <a:xfrm>
                  <a:off x="892088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8" y="198"/>
                      </a:lnTo>
                      <a:lnTo>
                        <a:pt x="201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28"/>
                <p:cNvSpPr/>
                <p:nvPr/>
              </p:nvSpPr>
              <p:spPr>
                <a:xfrm>
                  <a:off x="464622" y="481445"/>
                  <a:ext cx="130617" cy="211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762" extrusionOk="0">
                      <a:moveTo>
                        <a:pt x="85" y="186"/>
                      </a:moveTo>
                      <a:lnTo>
                        <a:pt x="938" y="1045"/>
                      </a:lnTo>
                      <a:lnTo>
                        <a:pt x="535" y="1104"/>
                      </a:lnTo>
                      <a:lnTo>
                        <a:pt x="743" y="1608"/>
                      </a:lnTo>
                      <a:lnTo>
                        <a:pt x="608" y="1664"/>
                      </a:lnTo>
                      <a:lnTo>
                        <a:pt x="400" y="1155"/>
                      </a:lnTo>
                      <a:lnTo>
                        <a:pt x="85" y="1400"/>
                      </a:lnTo>
                      <a:lnTo>
                        <a:pt x="85" y="186"/>
                      </a:lnTo>
                      <a:close/>
                      <a:moveTo>
                        <a:pt x="1" y="0"/>
                      </a:moveTo>
                      <a:lnTo>
                        <a:pt x="1" y="1557"/>
                      </a:lnTo>
                      <a:lnTo>
                        <a:pt x="356" y="1277"/>
                      </a:lnTo>
                      <a:lnTo>
                        <a:pt x="557" y="1762"/>
                      </a:lnTo>
                      <a:lnTo>
                        <a:pt x="834" y="1652"/>
                      </a:lnTo>
                      <a:lnTo>
                        <a:pt x="633" y="1167"/>
                      </a:lnTo>
                      <a:lnTo>
                        <a:pt x="1089" y="1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28"/>
                <p:cNvSpPr/>
                <p:nvPr/>
              </p:nvSpPr>
              <p:spPr>
                <a:xfrm>
                  <a:off x="765311" y="492360"/>
                  <a:ext cx="116704" cy="19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1" extrusionOk="0">
                      <a:moveTo>
                        <a:pt x="0" y="1"/>
                      </a:moveTo>
                      <a:lnTo>
                        <a:pt x="0" y="1388"/>
                      </a:lnTo>
                      <a:lnTo>
                        <a:pt x="340" y="1124"/>
                      </a:lnTo>
                      <a:lnTo>
                        <a:pt x="544" y="1620"/>
                      </a:lnTo>
                      <a:lnTo>
                        <a:pt x="749" y="1536"/>
                      </a:lnTo>
                      <a:lnTo>
                        <a:pt x="544" y="1045"/>
                      </a:lnTo>
                      <a:lnTo>
                        <a:pt x="972" y="97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28"/>
                <p:cNvSpPr/>
                <p:nvPr/>
              </p:nvSpPr>
              <p:spPr>
                <a:xfrm>
                  <a:off x="468820" y="845825"/>
                  <a:ext cx="124140" cy="154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284" extrusionOk="0">
                      <a:moveTo>
                        <a:pt x="947" y="1"/>
                      </a:moveTo>
                      <a:lnTo>
                        <a:pt x="0" y="1215"/>
                      </a:lnTo>
                      <a:lnTo>
                        <a:pt x="88" y="1284"/>
                      </a:lnTo>
                      <a:lnTo>
                        <a:pt x="1035" y="70"/>
                      </a:lnTo>
                      <a:lnTo>
                        <a:pt x="9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28"/>
                <p:cNvSpPr/>
                <p:nvPr/>
              </p:nvSpPr>
              <p:spPr>
                <a:xfrm>
                  <a:off x="451788" y="829993"/>
                  <a:ext cx="68007" cy="6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574" extrusionOk="0">
                      <a:moveTo>
                        <a:pt x="284" y="1"/>
                      </a:moveTo>
                      <a:lnTo>
                        <a:pt x="227" y="230"/>
                      </a:lnTo>
                      <a:lnTo>
                        <a:pt x="1" y="287"/>
                      </a:lnTo>
                      <a:lnTo>
                        <a:pt x="233" y="331"/>
                      </a:lnTo>
                      <a:lnTo>
                        <a:pt x="284" y="573"/>
                      </a:lnTo>
                      <a:lnTo>
                        <a:pt x="334" y="331"/>
                      </a:lnTo>
                      <a:lnTo>
                        <a:pt x="567" y="287"/>
                      </a:lnTo>
                      <a:lnTo>
                        <a:pt x="334" y="230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541143" y="797969"/>
                  <a:ext cx="40541" cy="4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337" extrusionOk="0">
                      <a:moveTo>
                        <a:pt x="168" y="0"/>
                      </a:moveTo>
                      <a:lnTo>
                        <a:pt x="139" y="132"/>
                      </a:lnTo>
                      <a:lnTo>
                        <a:pt x="1" y="167"/>
                      </a:lnTo>
                      <a:lnTo>
                        <a:pt x="139" y="192"/>
                      </a:lnTo>
                      <a:lnTo>
                        <a:pt x="168" y="337"/>
                      </a:lnTo>
                      <a:lnTo>
                        <a:pt x="199" y="192"/>
                      </a:lnTo>
                      <a:lnTo>
                        <a:pt x="338" y="167"/>
                      </a:lnTo>
                      <a:lnTo>
                        <a:pt x="199" y="13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28"/>
                <p:cNvSpPr/>
                <p:nvPr/>
              </p:nvSpPr>
              <p:spPr>
                <a:xfrm>
                  <a:off x="577365" y="898719"/>
                  <a:ext cx="23509" cy="2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92" extrusionOk="0">
                      <a:moveTo>
                        <a:pt x="98" y="0"/>
                      </a:moveTo>
                      <a:lnTo>
                        <a:pt x="80" y="79"/>
                      </a:lnTo>
                      <a:lnTo>
                        <a:pt x="1" y="94"/>
                      </a:lnTo>
                      <a:lnTo>
                        <a:pt x="80" y="110"/>
                      </a:lnTo>
                      <a:lnTo>
                        <a:pt x="98" y="192"/>
                      </a:lnTo>
                      <a:lnTo>
                        <a:pt x="117" y="110"/>
                      </a:lnTo>
                      <a:lnTo>
                        <a:pt x="196" y="94"/>
                      </a:lnTo>
                      <a:lnTo>
                        <a:pt x="117" y="79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28"/>
                <p:cNvSpPr/>
                <p:nvPr/>
              </p:nvSpPr>
              <p:spPr>
                <a:xfrm>
                  <a:off x="765311" y="823276"/>
                  <a:ext cx="116704" cy="194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3" extrusionOk="0">
                      <a:moveTo>
                        <a:pt x="0" y="0"/>
                      </a:moveTo>
                      <a:lnTo>
                        <a:pt x="0" y="1387"/>
                      </a:lnTo>
                      <a:lnTo>
                        <a:pt x="340" y="1129"/>
                      </a:lnTo>
                      <a:lnTo>
                        <a:pt x="544" y="1623"/>
                      </a:lnTo>
                      <a:lnTo>
                        <a:pt x="749" y="1538"/>
                      </a:lnTo>
                      <a:lnTo>
                        <a:pt x="544" y="1047"/>
                      </a:lnTo>
                      <a:lnTo>
                        <a:pt x="972" y="9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697785" y="797609"/>
                  <a:ext cx="178954" cy="128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1073" extrusionOk="0">
                      <a:moveTo>
                        <a:pt x="1027" y="85"/>
                      </a:moveTo>
                      <a:cubicBezTo>
                        <a:pt x="1184" y="85"/>
                        <a:pt x="1304" y="135"/>
                        <a:pt x="1346" y="211"/>
                      </a:cubicBezTo>
                      <a:cubicBezTo>
                        <a:pt x="1378" y="274"/>
                        <a:pt x="1381" y="343"/>
                        <a:pt x="1353" y="412"/>
                      </a:cubicBezTo>
                      <a:cubicBezTo>
                        <a:pt x="1261" y="642"/>
                        <a:pt x="1079" y="824"/>
                        <a:pt x="849" y="915"/>
                      </a:cubicBezTo>
                      <a:cubicBezTo>
                        <a:pt x="708" y="977"/>
                        <a:pt x="575" y="1001"/>
                        <a:pt x="461" y="1001"/>
                      </a:cubicBezTo>
                      <a:cubicBezTo>
                        <a:pt x="283" y="1001"/>
                        <a:pt x="153" y="941"/>
                        <a:pt x="117" y="868"/>
                      </a:cubicBezTo>
                      <a:cubicBezTo>
                        <a:pt x="54" y="746"/>
                        <a:pt x="117" y="450"/>
                        <a:pt x="563" y="208"/>
                      </a:cubicBezTo>
                      <a:cubicBezTo>
                        <a:pt x="702" y="129"/>
                        <a:pt x="856" y="88"/>
                        <a:pt x="1013" y="85"/>
                      </a:cubicBezTo>
                      <a:cubicBezTo>
                        <a:pt x="1018" y="85"/>
                        <a:pt x="1023" y="85"/>
                        <a:pt x="1027" y="85"/>
                      </a:cubicBezTo>
                      <a:close/>
                      <a:moveTo>
                        <a:pt x="1032" y="1"/>
                      </a:moveTo>
                      <a:cubicBezTo>
                        <a:pt x="887" y="1"/>
                        <a:pt x="720" y="38"/>
                        <a:pt x="554" y="129"/>
                      </a:cubicBezTo>
                      <a:cubicBezTo>
                        <a:pt x="60" y="400"/>
                        <a:pt x="0" y="733"/>
                        <a:pt x="79" y="890"/>
                      </a:cubicBezTo>
                      <a:cubicBezTo>
                        <a:pt x="132" y="1000"/>
                        <a:pt x="290" y="1073"/>
                        <a:pt x="488" y="1073"/>
                      </a:cubicBezTo>
                      <a:cubicBezTo>
                        <a:pt x="636" y="1073"/>
                        <a:pt x="780" y="1035"/>
                        <a:pt x="909" y="978"/>
                      </a:cubicBezTo>
                      <a:cubicBezTo>
                        <a:pt x="1161" y="878"/>
                        <a:pt x="1356" y="680"/>
                        <a:pt x="1456" y="428"/>
                      </a:cubicBezTo>
                      <a:cubicBezTo>
                        <a:pt x="1491" y="340"/>
                        <a:pt x="1482" y="242"/>
                        <a:pt x="1441" y="161"/>
                      </a:cubicBezTo>
                      <a:cubicBezTo>
                        <a:pt x="1386" y="70"/>
                        <a:pt x="1230" y="1"/>
                        <a:pt x="10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28"/>
                <p:cNvSpPr/>
                <p:nvPr/>
              </p:nvSpPr>
              <p:spPr>
                <a:xfrm>
                  <a:off x="706781" y="892962"/>
                  <a:ext cx="51455" cy="4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6" extrusionOk="0">
                      <a:moveTo>
                        <a:pt x="227" y="83"/>
                      </a:moveTo>
                      <a:cubicBezTo>
                        <a:pt x="268" y="83"/>
                        <a:pt x="300" y="105"/>
                        <a:pt x="318" y="136"/>
                      </a:cubicBezTo>
                      <a:cubicBezTo>
                        <a:pt x="347" y="186"/>
                        <a:pt x="328" y="249"/>
                        <a:pt x="278" y="278"/>
                      </a:cubicBezTo>
                      <a:cubicBezTo>
                        <a:pt x="255" y="294"/>
                        <a:pt x="230" y="302"/>
                        <a:pt x="205" y="302"/>
                      </a:cubicBezTo>
                      <a:cubicBezTo>
                        <a:pt x="171" y="302"/>
                        <a:pt x="138" y="287"/>
                        <a:pt x="114" y="256"/>
                      </a:cubicBezTo>
                      <a:cubicBezTo>
                        <a:pt x="92" y="231"/>
                        <a:pt x="83" y="193"/>
                        <a:pt x="98" y="158"/>
                      </a:cubicBezTo>
                      <a:cubicBezTo>
                        <a:pt x="127" y="111"/>
                        <a:pt x="174" y="83"/>
                        <a:pt x="227" y="83"/>
                      </a:cubicBezTo>
                      <a:close/>
                      <a:moveTo>
                        <a:pt x="233" y="1"/>
                      </a:moveTo>
                      <a:cubicBezTo>
                        <a:pt x="230" y="1"/>
                        <a:pt x="227" y="1"/>
                        <a:pt x="224" y="1"/>
                      </a:cubicBezTo>
                      <a:cubicBezTo>
                        <a:pt x="142" y="1"/>
                        <a:pt x="67" y="48"/>
                        <a:pt x="29" y="120"/>
                      </a:cubicBezTo>
                      <a:cubicBezTo>
                        <a:pt x="1" y="177"/>
                        <a:pt x="10" y="249"/>
                        <a:pt x="51" y="300"/>
                      </a:cubicBezTo>
                      <a:cubicBezTo>
                        <a:pt x="86" y="347"/>
                        <a:pt x="139" y="375"/>
                        <a:pt x="199" y="375"/>
                      </a:cubicBezTo>
                      <a:cubicBezTo>
                        <a:pt x="240" y="375"/>
                        <a:pt x="281" y="359"/>
                        <a:pt x="312" y="334"/>
                      </a:cubicBezTo>
                      <a:cubicBezTo>
                        <a:pt x="397" y="284"/>
                        <a:pt x="428" y="177"/>
                        <a:pt x="381" y="92"/>
                      </a:cubicBezTo>
                      <a:cubicBezTo>
                        <a:pt x="351" y="35"/>
                        <a:pt x="298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28"/>
                <p:cNvSpPr/>
                <p:nvPr/>
              </p:nvSpPr>
              <p:spPr>
                <a:xfrm>
                  <a:off x="740724" y="925466"/>
                  <a:ext cx="25428" cy="37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309" extrusionOk="0">
                      <a:moveTo>
                        <a:pt x="29" y="0"/>
                      </a:moveTo>
                      <a:lnTo>
                        <a:pt x="1" y="73"/>
                      </a:lnTo>
                      <a:cubicBezTo>
                        <a:pt x="39" y="88"/>
                        <a:pt x="127" y="136"/>
                        <a:pt x="130" y="180"/>
                      </a:cubicBezTo>
                      <a:cubicBezTo>
                        <a:pt x="136" y="202"/>
                        <a:pt x="108" y="230"/>
                        <a:pt x="83" y="246"/>
                      </a:cubicBezTo>
                      <a:lnTo>
                        <a:pt x="130" y="309"/>
                      </a:lnTo>
                      <a:cubicBezTo>
                        <a:pt x="183" y="280"/>
                        <a:pt x="212" y="227"/>
                        <a:pt x="208" y="170"/>
                      </a:cubicBezTo>
                      <a:cubicBezTo>
                        <a:pt x="193" y="70"/>
                        <a:pt x="45" y="1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448430" y="1117491"/>
                  <a:ext cx="143091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1193" extrusionOk="0">
                      <a:moveTo>
                        <a:pt x="947" y="0"/>
                      </a:moveTo>
                      <a:cubicBezTo>
                        <a:pt x="670" y="76"/>
                        <a:pt x="412" y="208"/>
                        <a:pt x="198" y="397"/>
                      </a:cubicBezTo>
                      <a:cubicBezTo>
                        <a:pt x="308" y="787"/>
                        <a:pt x="0" y="1104"/>
                        <a:pt x="3" y="1107"/>
                      </a:cubicBezTo>
                      <a:lnTo>
                        <a:pt x="29" y="1133"/>
                      </a:lnTo>
                      <a:lnTo>
                        <a:pt x="519" y="636"/>
                      </a:lnTo>
                      <a:cubicBezTo>
                        <a:pt x="500" y="601"/>
                        <a:pt x="500" y="557"/>
                        <a:pt x="519" y="522"/>
                      </a:cubicBezTo>
                      <a:cubicBezTo>
                        <a:pt x="540" y="490"/>
                        <a:pt x="575" y="472"/>
                        <a:pt x="612" y="472"/>
                      </a:cubicBezTo>
                      <a:cubicBezTo>
                        <a:pt x="631" y="472"/>
                        <a:pt x="652" y="477"/>
                        <a:pt x="670" y="488"/>
                      </a:cubicBezTo>
                      <a:cubicBezTo>
                        <a:pt x="721" y="519"/>
                        <a:pt x="736" y="585"/>
                        <a:pt x="705" y="639"/>
                      </a:cubicBezTo>
                      <a:cubicBezTo>
                        <a:pt x="684" y="672"/>
                        <a:pt x="649" y="690"/>
                        <a:pt x="613" y="690"/>
                      </a:cubicBezTo>
                      <a:cubicBezTo>
                        <a:pt x="593" y="690"/>
                        <a:pt x="573" y="684"/>
                        <a:pt x="554" y="673"/>
                      </a:cubicBezTo>
                      <a:lnTo>
                        <a:pt x="63" y="1167"/>
                      </a:lnTo>
                      <a:lnTo>
                        <a:pt x="88" y="1192"/>
                      </a:lnTo>
                      <a:cubicBezTo>
                        <a:pt x="88" y="1192"/>
                        <a:pt x="317" y="970"/>
                        <a:pt x="625" y="970"/>
                      </a:cubicBezTo>
                      <a:cubicBezTo>
                        <a:pt x="679" y="970"/>
                        <a:pt x="737" y="978"/>
                        <a:pt x="796" y="994"/>
                      </a:cubicBezTo>
                      <a:cubicBezTo>
                        <a:pt x="982" y="780"/>
                        <a:pt x="1117" y="522"/>
                        <a:pt x="1192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51338" y="1096382"/>
                  <a:ext cx="61291" cy="6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10" extrusionOk="0">
                      <a:moveTo>
                        <a:pt x="152" y="0"/>
                      </a:moveTo>
                      <a:lnTo>
                        <a:pt x="1" y="151"/>
                      </a:lnTo>
                      <a:lnTo>
                        <a:pt x="359" y="510"/>
                      </a:lnTo>
                      <a:lnTo>
                        <a:pt x="510" y="359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736286" y="1117491"/>
                  <a:ext cx="142612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1193" extrusionOk="0">
                      <a:moveTo>
                        <a:pt x="947" y="0"/>
                      </a:moveTo>
                      <a:cubicBezTo>
                        <a:pt x="667" y="76"/>
                        <a:pt x="412" y="208"/>
                        <a:pt x="195" y="397"/>
                      </a:cubicBezTo>
                      <a:cubicBezTo>
                        <a:pt x="302" y="787"/>
                        <a:pt x="0" y="1104"/>
                        <a:pt x="3" y="1107"/>
                      </a:cubicBezTo>
                      <a:lnTo>
                        <a:pt x="25" y="1133"/>
                      </a:lnTo>
                      <a:lnTo>
                        <a:pt x="519" y="636"/>
                      </a:lnTo>
                      <a:cubicBezTo>
                        <a:pt x="497" y="601"/>
                        <a:pt x="497" y="557"/>
                        <a:pt x="519" y="522"/>
                      </a:cubicBezTo>
                      <a:cubicBezTo>
                        <a:pt x="539" y="490"/>
                        <a:pt x="575" y="472"/>
                        <a:pt x="610" y="472"/>
                      </a:cubicBezTo>
                      <a:cubicBezTo>
                        <a:pt x="630" y="472"/>
                        <a:pt x="649" y="477"/>
                        <a:pt x="667" y="488"/>
                      </a:cubicBezTo>
                      <a:cubicBezTo>
                        <a:pt x="717" y="519"/>
                        <a:pt x="733" y="585"/>
                        <a:pt x="701" y="639"/>
                      </a:cubicBezTo>
                      <a:cubicBezTo>
                        <a:pt x="681" y="672"/>
                        <a:pt x="646" y="690"/>
                        <a:pt x="610" y="690"/>
                      </a:cubicBezTo>
                      <a:cubicBezTo>
                        <a:pt x="591" y="690"/>
                        <a:pt x="571" y="684"/>
                        <a:pt x="554" y="673"/>
                      </a:cubicBezTo>
                      <a:lnTo>
                        <a:pt x="63" y="1167"/>
                      </a:lnTo>
                      <a:lnTo>
                        <a:pt x="85" y="1192"/>
                      </a:lnTo>
                      <a:cubicBezTo>
                        <a:pt x="85" y="1192"/>
                        <a:pt x="314" y="970"/>
                        <a:pt x="621" y="970"/>
                      </a:cubicBezTo>
                      <a:cubicBezTo>
                        <a:pt x="676" y="970"/>
                        <a:pt x="734" y="978"/>
                        <a:pt x="793" y="994"/>
                      </a:cubicBezTo>
                      <a:cubicBezTo>
                        <a:pt x="981" y="780"/>
                        <a:pt x="1113" y="519"/>
                        <a:pt x="1189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839194" y="1096382"/>
                  <a:ext cx="60931" cy="60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07" extrusionOk="0">
                      <a:moveTo>
                        <a:pt x="149" y="0"/>
                      </a:moveTo>
                      <a:lnTo>
                        <a:pt x="1" y="148"/>
                      </a:lnTo>
                      <a:lnTo>
                        <a:pt x="359" y="507"/>
                      </a:lnTo>
                      <a:lnTo>
                        <a:pt x="507" y="35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93947" y="1119770"/>
                  <a:ext cx="50376" cy="13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1149" extrusionOk="0">
                      <a:moveTo>
                        <a:pt x="10" y="0"/>
                      </a:moveTo>
                      <a:lnTo>
                        <a:pt x="1" y="76"/>
                      </a:lnTo>
                      <a:cubicBezTo>
                        <a:pt x="95" y="88"/>
                        <a:pt x="180" y="135"/>
                        <a:pt x="237" y="208"/>
                      </a:cubicBezTo>
                      <a:cubicBezTo>
                        <a:pt x="274" y="293"/>
                        <a:pt x="265" y="390"/>
                        <a:pt x="215" y="469"/>
                      </a:cubicBezTo>
                      <a:cubicBezTo>
                        <a:pt x="64" y="771"/>
                        <a:pt x="105" y="937"/>
                        <a:pt x="155" y="1019"/>
                      </a:cubicBezTo>
                      <a:cubicBezTo>
                        <a:pt x="208" y="1099"/>
                        <a:pt x="301" y="1149"/>
                        <a:pt x="399" y="1149"/>
                      </a:cubicBezTo>
                      <a:cubicBezTo>
                        <a:pt x="404" y="1149"/>
                        <a:pt x="410" y="1149"/>
                        <a:pt x="416" y="1148"/>
                      </a:cubicBezTo>
                      <a:lnTo>
                        <a:pt x="419" y="1070"/>
                      </a:lnTo>
                      <a:lnTo>
                        <a:pt x="419" y="1070"/>
                      </a:lnTo>
                      <a:cubicBezTo>
                        <a:pt x="415" y="1070"/>
                        <a:pt x="412" y="1070"/>
                        <a:pt x="408" y="1070"/>
                      </a:cubicBezTo>
                      <a:cubicBezTo>
                        <a:pt x="336" y="1070"/>
                        <a:pt x="266" y="1041"/>
                        <a:pt x="221" y="981"/>
                      </a:cubicBezTo>
                      <a:cubicBezTo>
                        <a:pt x="180" y="909"/>
                        <a:pt x="155" y="771"/>
                        <a:pt x="284" y="503"/>
                      </a:cubicBezTo>
                      <a:cubicBezTo>
                        <a:pt x="344" y="406"/>
                        <a:pt x="350" y="280"/>
                        <a:pt x="306" y="173"/>
                      </a:cubicBezTo>
                      <a:cubicBezTo>
                        <a:pt x="221" y="28"/>
                        <a:pt x="1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28"/>
              <p:cNvSpPr/>
              <p:nvPr/>
            </p:nvSpPr>
            <p:spPr>
              <a:xfrm>
                <a:off x="644760" y="2463486"/>
                <a:ext cx="95510" cy="11936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41" extrusionOk="0">
                    <a:moveTo>
                      <a:pt x="0" y="1"/>
                    </a:moveTo>
                    <a:lnTo>
                      <a:pt x="0" y="268"/>
                    </a:lnTo>
                    <a:lnTo>
                      <a:pt x="110" y="268"/>
                    </a:lnTo>
                    <a:cubicBezTo>
                      <a:pt x="110" y="268"/>
                      <a:pt x="127" y="279"/>
                      <a:pt x="139" y="279"/>
                    </a:cubicBezTo>
                    <a:cubicBezTo>
                      <a:pt x="143" y="279"/>
                      <a:pt x="147" y="277"/>
                      <a:pt x="148" y="271"/>
                    </a:cubicBezTo>
                    <a:cubicBezTo>
                      <a:pt x="148" y="259"/>
                      <a:pt x="158" y="237"/>
                      <a:pt x="158" y="177"/>
                    </a:cubicBezTo>
                    <a:lnTo>
                      <a:pt x="447" y="177"/>
                    </a:lnTo>
                    <a:lnTo>
                      <a:pt x="447" y="1133"/>
                    </a:lnTo>
                    <a:lnTo>
                      <a:pt x="375" y="1139"/>
                    </a:lnTo>
                    <a:cubicBezTo>
                      <a:pt x="362" y="1146"/>
                      <a:pt x="353" y="1146"/>
                      <a:pt x="346" y="1146"/>
                    </a:cubicBezTo>
                    <a:lnTo>
                      <a:pt x="334" y="1146"/>
                    </a:lnTo>
                    <a:cubicBezTo>
                      <a:pt x="305" y="1149"/>
                      <a:pt x="268" y="1199"/>
                      <a:pt x="268" y="1199"/>
                    </a:cubicBezTo>
                    <a:lnTo>
                      <a:pt x="268" y="1341"/>
                    </a:lnTo>
                    <a:lnTo>
                      <a:pt x="805" y="1341"/>
                    </a:lnTo>
                    <a:lnTo>
                      <a:pt x="805" y="1199"/>
                    </a:lnTo>
                    <a:cubicBezTo>
                      <a:pt x="805" y="1199"/>
                      <a:pt x="790" y="1149"/>
                      <a:pt x="761" y="1146"/>
                    </a:cubicBezTo>
                    <a:lnTo>
                      <a:pt x="752" y="1146"/>
                    </a:lnTo>
                    <a:cubicBezTo>
                      <a:pt x="743" y="1146"/>
                      <a:pt x="736" y="1139"/>
                      <a:pt x="724" y="1139"/>
                    </a:cubicBezTo>
                    <a:lnTo>
                      <a:pt x="626" y="1133"/>
                    </a:lnTo>
                    <a:lnTo>
                      <a:pt x="626" y="177"/>
                    </a:lnTo>
                    <a:lnTo>
                      <a:pt x="941" y="177"/>
                    </a:lnTo>
                    <a:cubicBezTo>
                      <a:pt x="944" y="237"/>
                      <a:pt x="947" y="259"/>
                      <a:pt x="947" y="271"/>
                    </a:cubicBezTo>
                    <a:cubicBezTo>
                      <a:pt x="948" y="277"/>
                      <a:pt x="952" y="279"/>
                      <a:pt x="958" y="279"/>
                    </a:cubicBezTo>
                    <a:cubicBezTo>
                      <a:pt x="971" y="279"/>
                      <a:pt x="991" y="268"/>
                      <a:pt x="991" y="268"/>
                    </a:cubicBezTo>
                    <a:lnTo>
                      <a:pt x="1073" y="26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636660" y="2686904"/>
                <a:ext cx="119900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47" extrusionOk="0">
                    <a:moveTo>
                      <a:pt x="1255" y="92"/>
                    </a:moveTo>
                    <a:lnTo>
                      <a:pt x="1255" y="1171"/>
                    </a:lnTo>
                    <a:lnTo>
                      <a:pt x="176" y="1171"/>
                    </a:lnTo>
                    <a:lnTo>
                      <a:pt x="176" y="92"/>
                    </a:lnTo>
                    <a:close/>
                    <a:moveTo>
                      <a:pt x="0" y="1"/>
                    </a:moveTo>
                    <a:lnTo>
                      <a:pt x="0" y="1347"/>
                    </a:lnTo>
                    <a:lnTo>
                      <a:pt x="1346" y="134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843789" y="3070187"/>
                <a:ext cx="103967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80" extrusionOk="0">
                    <a:moveTo>
                      <a:pt x="991" y="92"/>
                    </a:moveTo>
                    <a:lnTo>
                      <a:pt x="991" y="897"/>
                    </a:lnTo>
                    <a:lnTo>
                      <a:pt x="95" y="897"/>
                    </a:lnTo>
                    <a:lnTo>
                      <a:pt x="95" y="92"/>
                    </a:lnTo>
                    <a:close/>
                    <a:moveTo>
                      <a:pt x="1" y="1"/>
                    </a:moveTo>
                    <a:lnTo>
                      <a:pt x="1" y="1079"/>
                    </a:lnTo>
                    <a:lnTo>
                      <a:pt x="1167" y="1079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820023" y="3125908"/>
                <a:ext cx="71744" cy="641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1" extrusionOk="0">
                    <a:moveTo>
                      <a:pt x="629" y="95"/>
                    </a:moveTo>
                    <a:lnTo>
                      <a:pt x="629" y="633"/>
                    </a:lnTo>
                    <a:lnTo>
                      <a:pt x="91" y="633"/>
                    </a:lnTo>
                    <a:lnTo>
                      <a:pt x="91" y="95"/>
                    </a:lnTo>
                    <a:close/>
                    <a:moveTo>
                      <a:pt x="0" y="0"/>
                    </a:moveTo>
                    <a:lnTo>
                      <a:pt x="0" y="721"/>
                    </a:lnTo>
                    <a:lnTo>
                      <a:pt x="805" y="72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897819" y="3087811"/>
                <a:ext cx="30353" cy="3062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4" extrusionOk="0">
                    <a:moveTo>
                      <a:pt x="290" y="1"/>
                    </a:moveTo>
                    <a:lnTo>
                      <a:pt x="1" y="290"/>
                    </a:lnTo>
                    <a:lnTo>
                      <a:pt x="51" y="344"/>
                    </a:lnTo>
                    <a:lnTo>
                      <a:pt x="340" y="54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916066" y="3086387"/>
                <a:ext cx="16022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9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268"/>
                    </a:lnTo>
                    <a:lnTo>
                      <a:pt x="179" y="26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836223" y="2648095"/>
                <a:ext cx="146248" cy="15870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83" extrusionOk="0">
                    <a:moveTo>
                      <a:pt x="1079" y="59"/>
                    </a:moveTo>
                    <a:cubicBezTo>
                      <a:pt x="1284" y="59"/>
                      <a:pt x="1457" y="248"/>
                      <a:pt x="1438" y="500"/>
                    </a:cubicBezTo>
                    <a:cubicBezTo>
                      <a:pt x="1425" y="651"/>
                      <a:pt x="1322" y="776"/>
                      <a:pt x="1183" y="830"/>
                    </a:cubicBezTo>
                    <a:lnTo>
                      <a:pt x="1168" y="836"/>
                    </a:lnTo>
                    <a:lnTo>
                      <a:pt x="1168" y="1607"/>
                    </a:lnTo>
                    <a:lnTo>
                      <a:pt x="89" y="1607"/>
                    </a:lnTo>
                    <a:lnTo>
                      <a:pt x="95" y="528"/>
                    </a:lnTo>
                    <a:lnTo>
                      <a:pt x="724" y="528"/>
                    </a:lnTo>
                    <a:lnTo>
                      <a:pt x="724" y="443"/>
                    </a:lnTo>
                    <a:cubicBezTo>
                      <a:pt x="724" y="229"/>
                      <a:pt x="884" y="59"/>
                      <a:pt x="1079" y="59"/>
                    </a:cubicBezTo>
                    <a:close/>
                    <a:moveTo>
                      <a:pt x="1131" y="0"/>
                    </a:moveTo>
                    <a:cubicBezTo>
                      <a:pt x="881" y="0"/>
                      <a:pt x="664" y="185"/>
                      <a:pt x="630" y="437"/>
                    </a:cubicBezTo>
                    <a:lnTo>
                      <a:pt x="1" y="437"/>
                    </a:lnTo>
                    <a:lnTo>
                      <a:pt x="1" y="1783"/>
                    </a:lnTo>
                    <a:lnTo>
                      <a:pt x="1340" y="1783"/>
                    </a:lnTo>
                    <a:lnTo>
                      <a:pt x="1344" y="968"/>
                    </a:lnTo>
                    <a:cubicBezTo>
                      <a:pt x="1523" y="886"/>
                      <a:pt x="1642" y="707"/>
                      <a:pt x="1642" y="506"/>
                    </a:cubicBezTo>
                    <a:cubicBezTo>
                      <a:pt x="1639" y="254"/>
                      <a:pt x="1454" y="40"/>
                      <a:pt x="1205" y="6"/>
                    </a:cubicBezTo>
                    <a:cubicBezTo>
                      <a:pt x="1180" y="2"/>
                      <a:pt x="1155" y="0"/>
                      <a:pt x="1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873163" y="2720550"/>
                <a:ext cx="55544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7" extrusionOk="0">
                    <a:moveTo>
                      <a:pt x="355" y="0"/>
                    </a:moveTo>
                    <a:cubicBezTo>
                      <a:pt x="189" y="0"/>
                      <a:pt x="164" y="188"/>
                      <a:pt x="161" y="261"/>
                    </a:cubicBezTo>
                    <a:cubicBezTo>
                      <a:pt x="145" y="349"/>
                      <a:pt x="83" y="415"/>
                      <a:pt x="1" y="444"/>
                    </a:cubicBezTo>
                    <a:cubicBezTo>
                      <a:pt x="1" y="444"/>
                      <a:pt x="84" y="467"/>
                      <a:pt x="186" y="467"/>
                    </a:cubicBezTo>
                    <a:cubicBezTo>
                      <a:pt x="280" y="467"/>
                      <a:pt x="391" y="447"/>
                      <a:pt x="466" y="371"/>
                    </a:cubicBezTo>
                    <a:cubicBezTo>
                      <a:pt x="624" y="211"/>
                      <a:pt x="529" y="25"/>
                      <a:pt x="394" y="3"/>
                    </a:cubicBezTo>
                    <a:cubicBezTo>
                      <a:pt x="380" y="1"/>
                      <a:pt x="367" y="0"/>
                      <a:pt x="3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905385" y="2662871"/>
                <a:ext cx="65869" cy="678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2" extrusionOk="0">
                    <a:moveTo>
                      <a:pt x="740" y="0"/>
                    </a:moveTo>
                    <a:lnTo>
                      <a:pt x="444" y="3"/>
                    </a:lnTo>
                    <a:lnTo>
                      <a:pt x="1" y="632"/>
                    </a:lnTo>
                    <a:lnTo>
                      <a:pt x="41" y="632"/>
                    </a:lnTo>
                    <a:cubicBezTo>
                      <a:pt x="111" y="645"/>
                      <a:pt x="173" y="692"/>
                      <a:pt x="205" y="761"/>
                    </a:cubicBezTo>
                    <a:lnTo>
                      <a:pt x="7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644493" y="2903914"/>
                <a:ext cx="94976" cy="9497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067" extrusionOk="0">
                    <a:moveTo>
                      <a:pt x="714" y="0"/>
                    </a:moveTo>
                    <a:lnTo>
                      <a:pt x="0" y="717"/>
                    </a:lnTo>
                    <a:lnTo>
                      <a:pt x="349" y="1066"/>
                    </a:lnTo>
                    <a:lnTo>
                      <a:pt x="1066" y="353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713655" y="2885132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151" y="1"/>
                    </a:moveTo>
                    <a:lnTo>
                      <a:pt x="0" y="152"/>
                    </a:lnTo>
                    <a:lnTo>
                      <a:pt x="349" y="504"/>
                    </a:lnTo>
                    <a:lnTo>
                      <a:pt x="503" y="350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641912" y="2968536"/>
                <a:ext cx="33469" cy="33113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72" extrusionOk="0">
                    <a:moveTo>
                      <a:pt x="29" y="1"/>
                    </a:moveTo>
                    <a:lnTo>
                      <a:pt x="1" y="372"/>
                    </a:lnTo>
                    <a:lnTo>
                      <a:pt x="375" y="347"/>
                    </a:lnTo>
                    <a:lnTo>
                      <a:pt x="369" y="268"/>
                    </a:lnTo>
                    <a:lnTo>
                      <a:pt x="83" y="290"/>
                    </a:lnTo>
                    <a:lnTo>
                      <a:pt x="108" y="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905652" y="2901333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5"/>
                    </a:moveTo>
                    <a:cubicBezTo>
                      <a:pt x="356" y="105"/>
                      <a:pt x="425" y="177"/>
                      <a:pt x="422" y="259"/>
                    </a:cubicBezTo>
                    <a:cubicBezTo>
                      <a:pt x="422" y="341"/>
                      <a:pt x="356" y="413"/>
                      <a:pt x="268" y="413"/>
                    </a:cubicBezTo>
                    <a:cubicBezTo>
                      <a:pt x="186" y="413"/>
                      <a:pt x="117" y="347"/>
                      <a:pt x="117" y="259"/>
                    </a:cubicBezTo>
                    <a:cubicBezTo>
                      <a:pt x="117" y="177"/>
                      <a:pt x="183" y="105"/>
                      <a:pt x="268" y="105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20" y="536"/>
                      <a:pt x="268" y="536"/>
                    </a:cubicBezTo>
                    <a:cubicBezTo>
                      <a:pt x="419" y="536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819756" y="2934445"/>
                <a:ext cx="110375" cy="56701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7" extrusionOk="0">
                    <a:moveTo>
                      <a:pt x="1057" y="0"/>
                    </a:moveTo>
                    <a:lnTo>
                      <a:pt x="0" y="582"/>
                    </a:lnTo>
                    <a:cubicBezTo>
                      <a:pt x="0" y="582"/>
                      <a:pt x="125" y="637"/>
                      <a:pt x="243" y="637"/>
                    </a:cubicBezTo>
                    <a:cubicBezTo>
                      <a:pt x="275" y="637"/>
                      <a:pt x="306" y="633"/>
                      <a:pt x="333" y="623"/>
                    </a:cubicBezTo>
                    <a:cubicBezTo>
                      <a:pt x="469" y="576"/>
                      <a:pt x="1239" y="104"/>
                      <a:pt x="1239" y="104"/>
                    </a:cubicBez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905385" y="2954561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7"/>
                    </a:moveTo>
                    <a:cubicBezTo>
                      <a:pt x="356" y="107"/>
                      <a:pt x="425" y="180"/>
                      <a:pt x="422" y="262"/>
                    </a:cubicBezTo>
                    <a:cubicBezTo>
                      <a:pt x="422" y="347"/>
                      <a:pt x="353" y="416"/>
                      <a:pt x="268" y="416"/>
                    </a:cubicBezTo>
                    <a:cubicBezTo>
                      <a:pt x="186" y="416"/>
                      <a:pt x="114" y="350"/>
                      <a:pt x="114" y="262"/>
                    </a:cubicBezTo>
                    <a:cubicBezTo>
                      <a:pt x="114" y="180"/>
                      <a:pt x="183" y="107"/>
                      <a:pt x="268" y="107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17" y="535"/>
                      <a:pt x="268" y="535"/>
                    </a:cubicBezTo>
                    <a:cubicBezTo>
                      <a:pt x="419" y="535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818866" y="2911747"/>
                <a:ext cx="110376" cy="5687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9" extrusionOk="0">
                    <a:moveTo>
                      <a:pt x="240" y="1"/>
                    </a:moveTo>
                    <a:cubicBezTo>
                      <a:pt x="122" y="1"/>
                      <a:pt x="1" y="57"/>
                      <a:pt x="1" y="57"/>
                    </a:cubicBezTo>
                    <a:lnTo>
                      <a:pt x="1061" y="639"/>
                    </a:lnTo>
                    <a:lnTo>
                      <a:pt x="1240" y="535"/>
                    </a:lnTo>
                    <a:cubicBezTo>
                      <a:pt x="1240" y="535"/>
                      <a:pt x="469" y="63"/>
                      <a:pt x="334" y="16"/>
                    </a:cubicBezTo>
                    <a:cubicBezTo>
                      <a:pt x="305" y="5"/>
                      <a:pt x="273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644493" y="3084785"/>
                <a:ext cx="56078" cy="8767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985" extrusionOk="0">
                    <a:moveTo>
                      <a:pt x="88" y="230"/>
                    </a:moveTo>
                    <a:lnTo>
                      <a:pt x="418" y="494"/>
                    </a:lnTo>
                    <a:lnTo>
                      <a:pt x="88" y="755"/>
                    </a:lnTo>
                    <a:lnTo>
                      <a:pt x="88" y="230"/>
                    </a:lnTo>
                    <a:close/>
                    <a:moveTo>
                      <a:pt x="0" y="0"/>
                    </a:moveTo>
                    <a:lnTo>
                      <a:pt x="0" y="985"/>
                    </a:lnTo>
                    <a:lnTo>
                      <a:pt x="629" y="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701549" y="3085586"/>
                <a:ext cx="55010" cy="8545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960" extrusionOk="0">
                    <a:moveTo>
                      <a:pt x="617" y="1"/>
                    </a:moveTo>
                    <a:lnTo>
                      <a:pt x="1" y="482"/>
                    </a:lnTo>
                    <a:lnTo>
                      <a:pt x="617" y="960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700214" y="3078287"/>
                <a:ext cx="8189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80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1"/>
                    </a:lnTo>
                    <a:close/>
                    <a:moveTo>
                      <a:pt x="0" y="268"/>
                    </a:moveTo>
                    <a:lnTo>
                      <a:pt x="0" y="451"/>
                    </a:lnTo>
                    <a:lnTo>
                      <a:pt x="91" y="451"/>
                    </a:lnTo>
                    <a:lnTo>
                      <a:pt x="91" y="268"/>
                    </a:lnTo>
                    <a:close/>
                    <a:moveTo>
                      <a:pt x="0" y="627"/>
                    </a:moveTo>
                    <a:lnTo>
                      <a:pt x="0" y="806"/>
                    </a:lnTo>
                    <a:lnTo>
                      <a:pt x="91" y="806"/>
                    </a:lnTo>
                    <a:lnTo>
                      <a:pt x="91" y="627"/>
                    </a:lnTo>
                    <a:close/>
                    <a:moveTo>
                      <a:pt x="0" y="897"/>
                    </a:moveTo>
                    <a:lnTo>
                      <a:pt x="0" y="1080"/>
                    </a:lnTo>
                    <a:lnTo>
                      <a:pt x="91" y="1080"/>
                    </a:lnTo>
                    <a:lnTo>
                      <a:pt x="91" y="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1661268" y="2079312"/>
                <a:ext cx="462865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15" y="2806"/>
                      <a:pt x="3708" y="3505"/>
                      <a:pt x="4148" y="3505"/>
                    </a:cubicBezTo>
                    <a:cubicBezTo>
                      <a:pt x="4233" y="3505"/>
                      <a:pt x="4324" y="3479"/>
                      <a:pt x="4420" y="3420"/>
                    </a:cubicBezTo>
                    <a:cubicBezTo>
                      <a:pt x="5200" y="2936"/>
                      <a:pt x="4350" y="917"/>
                      <a:pt x="4168" y="621"/>
                    </a:cubicBezTo>
                    <a:cubicBezTo>
                      <a:pt x="4071" y="502"/>
                      <a:pt x="3948" y="404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1661268" y="2079312"/>
                <a:ext cx="339138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48" y="1650"/>
                      <a:pt x="3668" y="848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1571723" y="1917490"/>
                <a:ext cx="562826" cy="845352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9497" extrusionOk="0">
                    <a:moveTo>
                      <a:pt x="5847" y="1"/>
                    </a:moveTo>
                    <a:cubicBezTo>
                      <a:pt x="5458" y="1"/>
                      <a:pt x="4829" y="209"/>
                      <a:pt x="4111" y="401"/>
                    </a:cubicBezTo>
                    <a:cubicBezTo>
                      <a:pt x="2642" y="794"/>
                      <a:pt x="862" y="1357"/>
                      <a:pt x="516" y="2096"/>
                    </a:cubicBezTo>
                    <a:cubicBezTo>
                      <a:pt x="0" y="3191"/>
                      <a:pt x="302" y="4987"/>
                      <a:pt x="334" y="5534"/>
                    </a:cubicBezTo>
                    <a:cubicBezTo>
                      <a:pt x="365" y="6078"/>
                      <a:pt x="54" y="7928"/>
                      <a:pt x="54" y="7928"/>
                    </a:cubicBezTo>
                    <a:cubicBezTo>
                      <a:pt x="1648" y="8757"/>
                      <a:pt x="4138" y="9496"/>
                      <a:pt x="4774" y="9496"/>
                    </a:cubicBezTo>
                    <a:cubicBezTo>
                      <a:pt x="4865" y="9496"/>
                      <a:pt x="4918" y="9482"/>
                      <a:pt x="4926" y="9450"/>
                    </a:cubicBezTo>
                    <a:cubicBezTo>
                      <a:pt x="4973" y="9255"/>
                      <a:pt x="5294" y="8462"/>
                      <a:pt x="5781" y="7286"/>
                    </a:cubicBezTo>
                    <a:cubicBezTo>
                      <a:pt x="5297" y="6424"/>
                      <a:pt x="4539" y="4600"/>
                      <a:pt x="4337" y="4122"/>
                    </a:cubicBezTo>
                    <a:cubicBezTo>
                      <a:pt x="4020" y="3622"/>
                      <a:pt x="3617" y="2379"/>
                      <a:pt x="3677" y="2357"/>
                    </a:cubicBezTo>
                    <a:cubicBezTo>
                      <a:pt x="3778" y="2317"/>
                      <a:pt x="4133" y="2169"/>
                      <a:pt x="4545" y="1955"/>
                    </a:cubicBezTo>
                    <a:cubicBezTo>
                      <a:pt x="5092" y="1672"/>
                      <a:pt x="5746" y="1279"/>
                      <a:pt x="6070" y="863"/>
                    </a:cubicBezTo>
                    <a:cubicBezTo>
                      <a:pt x="6253" y="637"/>
                      <a:pt x="6322" y="411"/>
                      <a:pt x="6231" y="187"/>
                    </a:cubicBezTo>
                    <a:cubicBezTo>
                      <a:pt x="6177" y="53"/>
                      <a:pt x="6043" y="1"/>
                      <a:pt x="5847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1957765" y="2067118"/>
                <a:ext cx="236239" cy="49891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5605" extrusionOk="0">
                    <a:moveTo>
                      <a:pt x="1896" y="0"/>
                    </a:moveTo>
                    <a:cubicBezTo>
                      <a:pt x="1832" y="0"/>
                      <a:pt x="1757" y="12"/>
                      <a:pt x="1671" y="38"/>
                    </a:cubicBezTo>
                    <a:cubicBezTo>
                      <a:pt x="567" y="365"/>
                      <a:pt x="511" y="2643"/>
                      <a:pt x="213" y="2643"/>
                    </a:cubicBezTo>
                    <a:cubicBezTo>
                      <a:pt x="210" y="2643"/>
                      <a:pt x="208" y="2643"/>
                      <a:pt x="205" y="2642"/>
                    </a:cubicBezTo>
                    <a:cubicBezTo>
                      <a:pt x="145" y="2633"/>
                      <a:pt x="73" y="2557"/>
                      <a:pt x="0" y="2441"/>
                    </a:cubicBezTo>
                    <a:lnTo>
                      <a:pt x="0" y="2441"/>
                    </a:lnTo>
                    <a:cubicBezTo>
                      <a:pt x="202" y="2919"/>
                      <a:pt x="960" y="4743"/>
                      <a:pt x="1444" y="5605"/>
                    </a:cubicBezTo>
                    <a:cubicBezTo>
                      <a:pt x="1608" y="5202"/>
                      <a:pt x="1762" y="4847"/>
                      <a:pt x="1875" y="4611"/>
                    </a:cubicBezTo>
                    <a:cubicBezTo>
                      <a:pt x="2312" y="3668"/>
                      <a:pt x="2249" y="3004"/>
                      <a:pt x="2079" y="2318"/>
                    </a:cubicBezTo>
                    <a:cubicBezTo>
                      <a:pt x="1923" y="1686"/>
                      <a:pt x="2654" y="0"/>
                      <a:pt x="1896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941208" y="2157375"/>
                <a:ext cx="88389" cy="14615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642" extrusionOk="0">
                    <a:moveTo>
                      <a:pt x="972" y="1"/>
                    </a:moveTo>
                    <a:cubicBezTo>
                      <a:pt x="965" y="1"/>
                      <a:pt x="959" y="5"/>
                      <a:pt x="957" y="15"/>
                    </a:cubicBezTo>
                    <a:cubicBezTo>
                      <a:pt x="781" y="427"/>
                      <a:pt x="539" y="1455"/>
                      <a:pt x="378" y="1521"/>
                    </a:cubicBezTo>
                    <a:cubicBezTo>
                      <a:pt x="374" y="1523"/>
                      <a:pt x="370" y="1523"/>
                      <a:pt x="365" y="1523"/>
                    </a:cubicBezTo>
                    <a:cubicBezTo>
                      <a:pt x="266" y="1523"/>
                      <a:pt x="74" y="1178"/>
                      <a:pt x="29" y="1093"/>
                    </a:cubicBezTo>
                    <a:cubicBezTo>
                      <a:pt x="23" y="1079"/>
                      <a:pt x="15" y="1072"/>
                      <a:pt x="9" y="1072"/>
                    </a:cubicBezTo>
                    <a:cubicBezTo>
                      <a:pt x="4" y="1072"/>
                      <a:pt x="1" y="1079"/>
                      <a:pt x="4" y="1093"/>
                    </a:cubicBezTo>
                    <a:cubicBezTo>
                      <a:pt x="34" y="1189"/>
                      <a:pt x="254" y="1642"/>
                      <a:pt x="389" y="1642"/>
                    </a:cubicBezTo>
                    <a:cubicBezTo>
                      <a:pt x="396" y="1642"/>
                      <a:pt x="403" y="1640"/>
                      <a:pt x="410" y="1638"/>
                    </a:cubicBezTo>
                    <a:cubicBezTo>
                      <a:pt x="611" y="1556"/>
                      <a:pt x="737" y="902"/>
                      <a:pt x="797" y="691"/>
                    </a:cubicBezTo>
                    <a:cubicBezTo>
                      <a:pt x="850" y="468"/>
                      <a:pt x="913" y="247"/>
                      <a:pt x="988" y="27"/>
                    </a:cubicBezTo>
                    <a:cubicBezTo>
                      <a:pt x="992" y="12"/>
                      <a:pt x="982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026351" y="2575106"/>
                <a:ext cx="991866" cy="1169357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13137" extrusionOk="0">
                    <a:moveTo>
                      <a:pt x="6502" y="1"/>
                    </a:moveTo>
                    <a:cubicBezTo>
                      <a:pt x="6355" y="1"/>
                      <a:pt x="6266" y="18"/>
                      <a:pt x="6256" y="52"/>
                    </a:cubicBezTo>
                    <a:cubicBezTo>
                      <a:pt x="6181" y="319"/>
                      <a:pt x="5391" y="6166"/>
                      <a:pt x="5196" y="6500"/>
                    </a:cubicBezTo>
                    <a:cubicBezTo>
                      <a:pt x="4998" y="6833"/>
                      <a:pt x="2432" y="9805"/>
                      <a:pt x="1523" y="10752"/>
                    </a:cubicBezTo>
                    <a:cubicBezTo>
                      <a:pt x="1" y="12341"/>
                      <a:pt x="605" y="13136"/>
                      <a:pt x="1667" y="13136"/>
                    </a:cubicBezTo>
                    <a:cubicBezTo>
                      <a:pt x="1950" y="13136"/>
                      <a:pt x="2266" y="13080"/>
                      <a:pt x="2582" y="12966"/>
                    </a:cubicBezTo>
                    <a:cubicBezTo>
                      <a:pt x="3152" y="12762"/>
                      <a:pt x="8747" y="10010"/>
                      <a:pt x="9335" y="9076"/>
                    </a:cubicBezTo>
                    <a:cubicBezTo>
                      <a:pt x="9574" y="8686"/>
                      <a:pt x="10955" y="3471"/>
                      <a:pt x="11053" y="2062"/>
                    </a:cubicBezTo>
                    <a:cubicBezTo>
                      <a:pt x="11143" y="769"/>
                      <a:pt x="7494" y="1"/>
                      <a:pt x="6502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044688" y="2503007"/>
                <a:ext cx="994893" cy="1252139"/>
              </a:xfrm>
              <a:custGeom>
                <a:avLst/>
                <a:gdLst/>
                <a:ahLst/>
                <a:cxnLst/>
                <a:rect l="l" t="t" r="r" b="b"/>
                <a:pathLst>
                  <a:path w="11177" h="14067" extrusionOk="0">
                    <a:moveTo>
                      <a:pt x="5905" y="0"/>
                    </a:moveTo>
                    <a:cubicBezTo>
                      <a:pt x="5905" y="0"/>
                      <a:pt x="5040" y="7093"/>
                      <a:pt x="4899" y="7215"/>
                    </a:cubicBezTo>
                    <a:cubicBezTo>
                      <a:pt x="4761" y="7338"/>
                      <a:pt x="2084" y="10656"/>
                      <a:pt x="1232" y="11521"/>
                    </a:cubicBezTo>
                    <a:cubicBezTo>
                      <a:pt x="14" y="12754"/>
                      <a:pt x="1" y="14067"/>
                      <a:pt x="1299" y="14067"/>
                    </a:cubicBezTo>
                    <a:cubicBezTo>
                      <a:pt x="1627" y="14067"/>
                      <a:pt x="2039" y="13983"/>
                      <a:pt x="2537" y="13792"/>
                    </a:cubicBezTo>
                    <a:cubicBezTo>
                      <a:pt x="5905" y="12503"/>
                      <a:pt x="8538" y="10917"/>
                      <a:pt x="9280" y="9895"/>
                    </a:cubicBezTo>
                    <a:cubicBezTo>
                      <a:pt x="10114" y="8744"/>
                      <a:pt x="11177" y="3334"/>
                      <a:pt x="11177" y="3334"/>
                    </a:cubicBezTo>
                    <a:lnTo>
                      <a:pt x="5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1575016" y="2674176"/>
                <a:ext cx="426281" cy="25074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2817" extrusionOk="0">
                    <a:moveTo>
                      <a:pt x="27" y="0"/>
                    </a:moveTo>
                    <a:cubicBezTo>
                      <a:pt x="1" y="0"/>
                      <a:pt x="5" y="28"/>
                      <a:pt x="42" y="53"/>
                    </a:cubicBezTo>
                    <a:cubicBezTo>
                      <a:pt x="715" y="502"/>
                      <a:pt x="3951" y="2386"/>
                      <a:pt x="4756" y="2814"/>
                    </a:cubicBezTo>
                    <a:cubicBezTo>
                      <a:pt x="4759" y="2816"/>
                      <a:pt x="4762" y="2817"/>
                      <a:pt x="4765" y="2817"/>
                    </a:cubicBezTo>
                    <a:cubicBezTo>
                      <a:pt x="4779" y="2817"/>
                      <a:pt x="4788" y="2793"/>
                      <a:pt x="4772" y="2779"/>
                    </a:cubicBezTo>
                    <a:cubicBezTo>
                      <a:pt x="4005" y="2320"/>
                      <a:pt x="2508" y="1238"/>
                      <a:pt x="57" y="8"/>
                    </a:cubicBezTo>
                    <a:cubicBezTo>
                      <a:pt x="45" y="3"/>
                      <a:pt x="3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1777428" y="3300638"/>
                <a:ext cx="46554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4" extrusionOk="0">
                    <a:moveTo>
                      <a:pt x="1" y="0"/>
                    </a:moveTo>
                    <a:cubicBezTo>
                      <a:pt x="17" y="69"/>
                      <a:pt x="45" y="142"/>
                      <a:pt x="80" y="204"/>
                    </a:cubicBezTo>
                    <a:cubicBezTo>
                      <a:pt x="114" y="267"/>
                      <a:pt x="155" y="330"/>
                      <a:pt x="199" y="384"/>
                    </a:cubicBezTo>
                    <a:cubicBezTo>
                      <a:pt x="287" y="497"/>
                      <a:pt x="397" y="594"/>
                      <a:pt x="523" y="664"/>
                    </a:cubicBezTo>
                    <a:cubicBezTo>
                      <a:pt x="514" y="588"/>
                      <a:pt x="488" y="519"/>
                      <a:pt x="448" y="456"/>
                    </a:cubicBezTo>
                    <a:cubicBezTo>
                      <a:pt x="413" y="393"/>
                      <a:pt x="375" y="330"/>
                      <a:pt x="331" y="274"/>
                    </a:cubicBezTo>
                    <a:cubicBezTo>
                      <a:pt x="287" y="220"/>
                      <a:pt x="240" y="170"/>
                      <a:pt x="186" y="120"/>
                    </a:cubicBezTo>
                    <a:cubicBezTo>
                      <a:pt x="130" y="72"/>
                      <a:pt x="67" y="3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899284" y="3190531"/>
                <a:ext cx="22164" cy="7290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819" extrusionOk="0">
                    <a:moveTo>
                      <a:pt x="223" y="1"/>
                    </a:moveTo>
                    <a:cubicBezTo>
                      <a:pt x="176" y="58"/>
                      <a:pt x="138" y="124"/>
                      <a:pt x="110" y="190"/>
                    </a:cubicBezTo>
                    <a:cubicBezTo>
                      <a:pt x="82" y="253"/>
                      <a:pt x="60" y="322"/>
                      <a:pt x="44" y="391"/>
                    </a:cubicBezTo>
                    <a:cubicBezTo>
                      <a:pt x="9" y="529"/>
                      <a:pt x="0" y="677"/>
                      <a:pt x="25" y="819"/>
                    </a:cubicBezTo>
                    <a:cubicBezTo>
                      <a:pt x="72" y="765"/>
                      <a:pt x="113" y="702"/>
                      <a:pt x="142" y="636"/>
                    </a:cubicBezTo>
                    <a:cubicBezTo>
                      <a:pt x="198" y="504"/>
                      <a:pt x="233" y="363"/>
                      <a:pt x="239" y="221"/>
                    </a:cubicBezTo>
                    <a:cubicBezTo>
                      <a:pt x="249" y="149"/>
                      <a:pt x="239" y="73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877654" y="3187771"/>
                <a:ext cx="16378" cy="7566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50" extrusionOk="0">
                    <a:moveTo>
                      <a:pt x="95" y="1"/>
                    </a:moveTo>
                    <a:cubicBezTo>
                      <a:pt x="57" y="70"/>
                      <a:pt x="35" y="139"/>
                      <a:pt x="23" y="214"/>
                    </a:cubicBezTo>
                    <a:cubicBezTo>
                      <a:pt x="10" y="284"/>
                      <a:pt x="4" y="356"/>
                      <a:pt x="4" y="425"/>
                    </a:cubicBezTo>
                    <a:cubicBezTo>
                      <a:pt x="1" y="573"/>
                      <a:pt x="23" y="718"/>
                      <a:pt x="80" y="850"/>
                    </a:cubicBezTo>
                    <a:cubicBezTo>
                      <a:pt x="114" y="784"/>
                      <a:pt x="142" y="714"/>
                      <a:pt x="158" y="636"/>
                    </a:cubicBezTo>
                    <a:cubicBezTo>
                      <a:pt x="180" y="497"/>
                      <a:pt x="183" y="356"/>
                      <a:pt x="161" y="214"/>
                    </a:cubicBezTo>
                    <a:cubicBezTo>
                      <a:pt x="149" y="139"/>
                      <a:pt x="127" y="70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652634" y="3457921"/>
                <a:ext cx="76729" cy="1548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74" extrusionOk="0">
                    <a:moveTo>
                      <a:pt x="406" y="0"/>
                    </a:moveTo>
                    <a:cubicBezTo>
                      <a:pt x="269" y="0"/>
                      <a:pt x="132" y="29"/>
                      <a:pt x="0" y="79"/>
                    </a:cubicBezTo>
                    <a:cubicBezTo>
                      <a:pt x="66" y="117"/>
                      <a:pt x="139" y="139"/>
                      <a:pt x="217" y="155"/>
                    </a:cubicBezTo>
                    <a:cubicBezTo>
                      <a:pt x="288" y="167"/>
                      <a:pt x="359" y="174"/>
                      <a:pt x="431" y="174"/>
                    </a:cubicBezTo>
                    <a:cubicBezTo>
                      <a:pt x="503" y="174"/>
                      <a:pt x="574" y="167"/>
                      <a:pt x="645" y="155"/>
                    </a:cubicBezTo>
                    <a:cubicBezTo>
                      <a:pt x="720" y="142"/>
                      <a:pt x="793" y="120"/>
                      <a:pt x="862" y="89"/>
                    </a:cubicBezTo>
                    <a:cubicBezTo>
                      <a:pt x="790" y="57"/>
                      <a:pt x="720" y="32"/>
                      <a:pt x="645" y="23"/>
                    </a:cubicBezTo>
                    <a:cubicBezTo>
                      <a:pt x="573" y="7"/>
                      <a:pt x="500" y="1"/>
                      <a:pt x="428" y="1"/>
                    </a:cubicBezTo>
                    <a:cubicBezTo>
                      <a:pt x="421" y="0"/>
                      <a:pt x="413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751971" y="3325472"/>
                <a:ext cx="76818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68" extrusionOk="0">
                    <a:moveTo>
                      <a:pt x="389" y="0"/>
                    </a:moveTo>
                    <a:cubicBezTo>
                      <a:pt x="257" y="0"/>
                      <a:pt x="126" y="28"/>
                      <a:pt x="1" y="80"/>
                    </a:cubicBezTo>
                    <a:cubicBezTo>
                      <a:pt x="67" y="114"/>
                      <a:pt x="139" y="136"/>
                      <a:pt x="211" y="149"/>
                    </a:cubicBezTo>
                    <a:cubicBezTo>
                      <a:pt x="284" y="161"/>
                      <a:pt x="359" y="168"/>
                      <a:pt x="428" y="168"/>
                    </a:cubicBezTo>
                    <a:cubicBezTo>
                      <a:pt x="504" y="168"/>
                      <a:pt x="573" y="161"/>
                      <a:pt x="645" y="149"/>
                    </a:cubicBezTo>
                    <a:cubicBezTo>
                      <a:pt x="721" y="136"/>
                      <a:pt x="793" y="114"/>
                      <a:pt x="862" y="83"/>
                    </a:cubicBezTo>
                    <a:cubicBezTo>
                      <a:pt x="790" y="51"/>
                      <a:pt x="721" y="26"/>
                      <a:pt x="645" y="17"/>
                    </a:cubicBezTo>
                    <a:cubicBezTo>
                      <a:pt x="573" y="4"/>
                      <a:pt x="501" y="1"/>
                      <a:pt x="428" y="1"/>
                    </a:cubicBezTo>
                    <a:cubicBezTo>
                      <a:pt x="415" y="0"/>
                      <a:pt x="402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044688" y="3496552"/>
                <a:ext cx="418181" cy="258581"/>
              </a:xfrm>
              <a:custGeom>
                <a:avLst/>
                <a:gdLst/>
                <a:ahLst/>
                <a:cxnLst/>
                <a:rect l="l" t="t" r="r" b="b"/>
                <a:pathLst>
                  <a:path w="4698" h="2905" extrusionOk="0">
                    <a:moveTo>
                      <a:pt x="1562" y="1"/>
                    </a:moveTo>
                    <a:cubicBezTo>
                      <a:pt x="1436" y="145"/>
                      <a:pt x="1323" y="268"/>
                      <a:pt x="1232" y="359"/>
                    </a:cubicBezTo>
                    <a:cubicBezTo>
                      <a:pt x="14" y="1592"/>
                      <a:pt x="1" y="2905"/>
                      <a:pt x="1299" y="2905"/>
                    </a:cubicBezTo>
                    <a:cubicBezTo>
                      <a:pt x="1627" y="2905"/>
                      <a:pt x="2039" y="2821"/>
                      <a:pt x="2537" y="2630"/>
                    </a:cubicBezTo>
                    <a:cubicBezTo>
                      <a:pt x="3298" y="2341"/>
                      <a:pt x="4028" y="2029"/>
                      <a:pt x="4698" y="1718"/>
                    </a:cubicBez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428374" y="3492457"/>
                <a:ext cx="1218759" cy="1441824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6198" extrusionOk="0">
                    <a:moveTo>
                      <a:pt x="7716" y="1"/>
                    </a:moveTo>
                    <a:cubicBezTo>
                      <a:pt x="7151" y="1"/>
                      <a:pt x="6570" y="124"/>
                      <a:pt x="6130" y="490"/>
                    </a:cubicBezTo>
                    <a:cubicBezTo>
                      <a:pt x="3438" y="2733"/>
                      <a:pt x="31" y="15921"/>
                      <a:pt x="0" y="16197"/>
                    </a:cubicBezTo>
                    <a:lnTo>
                      <a:pt x="13499" y="16157"/>
                    </a:lnTo>
                    <a:cubicBezTo>
                      <a:pt x="13691" y="15993"/>
                      <a:pt x="12263" y="2585"/>
                      <a:pt x="9656" y="456"/>
                    </a:cubicBezTo>
                    <a:cubicBezTo>
                      <a:pt x="9491" y="320"/>
                      <a:pt x="8625" y="1"/>
                      <a:pt x="7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65290" y="3571855"/>
                <a:ext cx="359878" cy="277007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1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322"/>
                      <a:pt x="520" y="630"/>
                      <a:pt x="809" y="922"/>
                    </a:cubicBezTo>
                    <a:cubicBezTo>
                      <a:pt x="1098" y="1209"/>
                      <a:pt x="1400" y="1482"/>
                      <a:pt x="1718" y="1737"/>
                    </a:cubicBezTo>
                    <a:cubicBezTo>
                      <a:pt x="1797" y="1803"/>
                      <a:pt x="1875" y="1863"/>
                      <a:pt x="1957" y="1926"/>
                    </a:cubicBezTo>
                    <a:cubicBezTo>
                      <a:pt x="2042" y="1989"/>
                      <a:pt x="2120" y="2051"/>
                      <a:pt x="2202" y="2111"/>
                    </a:cubicBezTo>
                    <a:cubicBezTo>
                      <a:pt x="2366" y="2228"/>
                      <a:pt x="2532" y="2347"/>
                      <a:pt x="2705" y="2457"/>
                    </a:cubicBezTo>
                    <a:cubicBezTo>
                      <a:pt x="3048" y="2680"/>
                      <a:pt x="3401" y="2885"/>
                      <a:pt x="3762" y="3074"/>
                    </a:cubicBezTo>
                    <a:lnTo>
                      <a:pt x="3838" y="3111"/>
                    </a:lnTo>
                    <a:lnTo>
                      <a:pt x="3872" y="3039"/>
                    </a:lnTo>
                    <a:cubicBezTo>
                      <a:pt x="3882" y="3023"/>
                      <a:pt x="3888" y="3008"/>
                      <a:pt x="3891" y="2992"/>
                    </a:cubicBezTo>
                    <a:cubicBezTo>
                      <a:pt x="3898" y="2979"/>
                      <a:pt x="3901" y="2964"/>
                      <a:pt x="3904" y="2951"/>
                    </a:cubicBezTo>
                    <a:cubicBezTo>
                      <a:pt x="3913" y="2923"/>
                      <a:pt x="3916" y="2901"/>
                      <a:pt x="3923" y="2872"/>
                    </a:cubicBezTo>
                    <a:cubicBezTo>
                      <a:pt x="3935" y="2819"/>
                      <a:pt x="3948" y="2765"/>
                      <a:pt x="3954" y="2715"/>
                    </a:cubicBezTo>
                    <a:cubicBezTo>
                      <a:pt x="3970" y="2614"/>
                      <a:pt x="3986" y="2507"/>
                      <a:pt x="3998" y="2404"/>
                    </a:cubicBezTo>
                    <a:cubicBezTo>
                      <a:pt x="4017" y="2196"/>
                      <a:pt x="4039" y="1992"/>
                      <a:pt x="4039" y="1784"/>
                    </a:cubicBezTo>
                    <a:cubicBezTo>
                      <a:pt x="4039" y="1577"/>
                      <a:pt x="4042" y="1372"/>
                      <a:pt x="4039" y="1161"/>
                    </a:cubicBezTo>
                    <a:cubicBezTo>
                      <a:pt x="4033" y="954"/>
                      <a:pt x="4026" y="749"/>
                      <a:pt x="4014" y="542"/>
                    </a:cubicBezTo>
                    <a:lnTo>
                      <a:pt x="3976" y="1158"/>
                    </a:lnTo>
                    <a:cubicBezTo>
                      <a:pt x="3954" y="1369"/>
                      <a:pt x="3945" y="1573"/>
                      <a:pt x="3923" y="1778"/>
                    </a:cubicBezTo>
                    <a:cubicBezTo>
                      <a:pt x="3904" y="1982"/>
                      <a:pt x="3885" y="2180"/>
                      <a:pt x="3853" y="2385"/>
                    </a:cubicBezTo>
                    <a:cubicBezTo>
                      <a:pt x="3841" y="2485"/>
                      <a:pt x="3822" y="2586"/>
                      <a:pt x="3803" y="2684"/>
                    </a:cubicBezTo>
                    <a:cubicBezTo>
                      <a:pt x="3791" y="2737"/>
                      <a:pt x="3778" y="2784"/>
                      <a:pt x="3765" y="2831"/>
                    </a:cubicBezTo>
                    <a:cubicBezTo>
                      <a:pt x="3763" y="2845"/>
                      <a:pt x="3760" y="2860"/>
                      <a:pt x="3756" y="2875"/>
                    </a:cubicBezTo>
                    <a:lnTo>
                      <a:pt x="3756" y="2875"/>
                    </a:lnTo>
                    <a:cubicBezTo>
                      <a:pt x="3429" y="2696"/>
                      <a:pt x="3110" y="2507"/>
                      <a:pt x="2800" y="2306"/>
                    </a:cubicBezTo>
                    <a:cubicBezTo>
                      <a:pt x="2460" y="2092"/>
                      <a:pt x="2136" y="1856"/>
                      <a:pt x="1812" y="1611"/>
                    </a:cubicBezTo>
                    <a:cubicBezTo>
                      <a:pt x="1491" y="1369"/>
                      <a:pt x="1180" y="1108"/>
                      <a:pt x="878" y="841"/>
                    </a:cubicBezTo>
                    <a:cubicBezTo>
                      <a:pt x="724" y="708"/>
                      <a:pt x="573" y="573"/>
                      <a:pt x="428" y="432"/>
                    </a:cubicBezTo>
                    <a:cubicBezTo>
                      <a:pt x="284" y="290"/>
                      <a:pt x="139" y="14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864618" y="3638792"/>
                <a:ext cx="698214" cy="134916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15157" extrusionOk="0">
                    <a:moveTo>
                      <a:pt x="766" y="1"/>
                    </a:moveTo>
                    <a:cubicBezTo>
                      <a:pt x="100" y="1"/>
                      <a:pt x="0" y="1653"/>
                      <a:pt x="125" y="2482"/>
                    </a:cubicBezTo>
                    <a:cubicBezTo>
                      <a:pt x="852" y="7404"/>
                      <a:pt x="4289" y="14890"/>
                      <a:pt x="5988" y="15148"/>
                    </a:cubicBezTo>
                    <a:cubicBezTo>
                      <a:pt x="6027" y="15154"/>
                      <a:pt x="6065" y="15157"/>
                      <a:pt x="6101" y="15157"/>
                    </a:cubicBezTo>
                    <a:cubicBezTo>
                      <a:pt x="7843" y="15157"/>
                      <a:pt x="6942" y="8697"/>
                      <a:pt x="6705" y="8543"/>
                    </a:cubicBezTo>
                    <a:cubicBezTo>
                      <a:pt x="6526" y="8420"/>
                      <a:pt x="3937" y="4328"/>
                      <a:pt x="2091" y="1312"/>
                    </a:cubicBezTo>
                    <a:cubicBezTo>
                      <a:pt x="1505" y="356"/>
                      <a:pt x="1075" y="1"/>
                      <a:pt x="766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852779" y="3632917"/>
                <a:ext cx="671154" cy="1360022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15279" extrusionOk="0">
                    <a:moveTo>
                      <a:pt x="874" y="0"/>
                    </a:moveTo>
                    <a:cubicBezTo>
                      <a:pt x="334" y="0"/>
                      <a:pt x="0" y="847"/>
                      <a:pt x="148" y="2451"/>
                    </a:cubicBezTo>
                    <a:cubicBezTo>
                      <a:pt x="384" y="5011"/>
                      <a:pt x="2554" y="11201"/>
                      <a:pt x="4429" y="13805"/>
                    </a:cubicBezTo>
                    <a:cubicBezTo>
                      <a:pt x="5168" y="14834"/>
                      <a:pt x="5787" y="15279"/>
                      <a:pt x="6269" y="15279"/>
                    </a:cubicBezTo>
                    <a:cubicBezTo>
                      <a:pt x="6963" y="15279"/>
                      <a:pt x="7371" y="14354"/>
                      <a:pt x="7442" y="12924"/>
                    </a:cubicBezTo>
                    <a:cubicBezTo>
                      <a:pt x="7539" y="10946"/>
                      <a:pt x="6860" y="8581"/>
                      <a:pt x="6860" y="8581"/>
                    </a:cubicBezTo>
                    <a:cubicBezTo>
                      <a:pt x="6561" y="8172"/>
                      <a:pt x="3111" y="2592"/>
                      <a:pt x="2007" y="925"/>
                    </a:cubicBezTo>
                    <a:cubicBezTo>
                      <a:pt x="1594" y="302"/>
                      <a:pt x="1197" y="0"/>
                      <a:pt x="87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161292" y="3918199"/>
                <a:ext cx="340740" cy="54128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60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255"/>
                      <a:pt x="305" y="516"/>
                      <a:pt x="459" y="771"/>
                    </a:cubicBezTo>
                    <a:lnTo>
                      <a:pt x="928" y="1538"/>
                    </a:lnTo>
                    <a:lnTo>
                      <a:pt x="1875" y="3064"/>
                    </a:lnTo>
                    <a:cubicBezTo>
                      <a:pt x="2199" y="3567"/>
                      <a:pt x="2516" y="4073"/>
                      <a:pt x="2844" y="4577"/>
                    </a:cubicBezTo>
                    <a:cubicBezTo>
                      <a:pt x="3167" y="5080"/>
                      <a:pt x="3495" y="5583"/>
                      <a:pt x="3828" y="6080"/>
                    </a:cubicBezTo>
                    <a:cubicBezTo>
                      <a:pt x="3526" y="5564"/>
                      <a:pt x="3212" y="5048"/>
                      <a:pt x="2897" y="4545"/>
                    </a:cubicBezTo>
                    <a:cubicBezTo>
                      <a:pt x="2586" y="4036"/>
                      <a:pt x="2265" y="3526"/>
                      <a:pt x="1950" y="3020"/>
                    </a:cubicBezTo>
                    <a:lnTo>
                      <a:pt x="982" y="1507"/>
                    </a:lnTo>
                    <a:lnTo>
                      <a:pt x="494" y="752"/>
                    </a:lnTo>
                    <a:cubicBezTo>
                      <a:pt x="330" y="500"/>
                      <a:pt x="170" y="24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200457" y="3942232"/>
                <a:ext cx="29196" cy="7931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891" extrusionOk="0">
                    <a:moveTo>
                      <a:pt x="1" y="1"/>
                    </a:moveTo>
                    <a:cubicBezTo>
                      <a:pt x="19" y="76"/>
                      <a:pt x="38" y="155"/>
                      <a:pt x="63" y="230"/>
                    </a:cubicBezTo>
                    <a:cubicBezTo>
                      <a:pt x="85" y="306"/>
                      <a:pt x="111" y="378"/>
                      <a:pt x="136" y="454"/>
                    </a:cubicBezTo>
                    <a:cubicBezTo>
                      <a:pt x="192" y="605"/>
                      <a:pt x="252" y="749"/>
                      <a:pt x="328" y="891"/>
                    </a:cubicBezTo>
                    <a:cubicBezTo>
                      <a:pt x="293" y="734"/>
                      <a:pt x="255" y="583"/>
                      <a:pt x="199" y="432"/>
                    </a:cubicBezTo>
                    <a:cubicBezTo>
                      <a:pt x="148" y="281"/>
                      <a:pt x="82" y="13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871472" y="3988429"/>
                <a:ext cx="425925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106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22" y="3130"/>
                      <a:pt x="2571" y="8289"/>
                      <a:pt x="4785" y="10603"/>
                    </a:cubicBezTo>
                    <a:cubicBezTo>
                      <a:pt x="4156" y="9858"/>
                      <a:pt x="3675" y="9006"/>
                      <a:pt x="3228" y="8144"/>
                    </a:cubicBezTo>
                    <a:cubicBezTo>
                      <a:pt x="1920" y="5530"/>
                      <a:pt x="941" y="27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871472" y="4050025"/>
                <a:ext cx="38186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09" extrusionOk="0">
                    <a:moveTo>
                      <a:pt x="1" y="1"/>
                    </a:moveTo>
                    <a:cubicBezTo>
                      <a:pt x="64" y="281"/>
                      <a:pt x="212" y="529"/>
                      <a:pt x="429" y="708"/>
                    </a:cubicBezTo>
                    <a:cubicBezTo>
                      <a:pt x="315" y="457"/>
                      <a:pt x="174" y="21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231522" y="4009702"/>
                <a:ext cx="768445" cy="981808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1030" extrusionOk="0">
                    <a:moveTo>
                      <a:pt x="4908" y="0"/>
                    </a:moveTo>
                    <a:cubicBezTo>
                      <a:pt x="4856" y="0"/>
                      <a:pt x="4812" y="18"/>
                      <a:pt x="4778" y="54"/>
                    </a:cubicBezTo>
                    <a:cubicBezTo>
                      <a:pt x="4071" y="831"/>
                      <a:pt x="1488" y="4005"/>
                      <a:pt x="1331" y="4260"/>
                    </a:cubicBezTo>
                    <a:cubicBezTo>
                      <a:pt x="0" y="6395"/>
                      <a:pt x="1009" y="11030"/>
                      <a:pt x="1955" y="11030"/>
                    </a:cubicBezTo>
                    <a:cubicBezTo>
                      <a:pt x="1966" y="11030"/>
                      <a:pt x="1977" y="11029"/>
                      <a:pt x="1988" y="11028"/>
                    </a:cubicBezTo>
                    <a:cubicBezTo>
                      <a:pt x="3404" y="10861"/>
                      <a:pt x="4583" y="9242"/>
                      <a:pt x="8166" y="4876"/>
                    </a:cubicBezTo>
                    <a:cubicBezTo>
                      <a:pt x="8633" y="4308"/>
                      <a:pt x="5727" y="0"/>
                      <a:pt x="49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1566115" y="3546220"/>
                <a:ext cx="747527" cy="921101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10348" extrusionOk="0">
                    <a:moveTo>
                      <a:pt x="6022" y="0"/>
                    </a:moveTo>
                    <a:cubicBezTo>
                      <a:pt x="4928" y="0"/>
                      <a:pt x="2818" y="1425"/>
                      <a:pt x="2243" y="1865"/>
                    </a:cubicBezTo>
                    <a:cubicBezTo>
                      <a:pt x="1419" y="2490"/>
                      <a:pt x="0" y="6541"/>
                      <a:pt x="0" y="6541"/>
                    </a:cubicBezTo>
                    <a:lnTo>
                      <a:pt x="4196" y="10347"/>
                    </a:lnTo>
                    <a:cubicBezTo>
                      <a:pt x="4463" y="9812"/>
                      <a:pt x="6244" y="8598"/>
                      <a:pt x="6819" y="7869"/>
                    </a:cubicBezTo>
                    <a:cubicBezTo>
                      <a:pt x="7354" y="7183"/>
                      <a:pt x="8398" y="6284"/>
                      <a:pt x="8203" y="5409"/>
                    </a:cubicBezTo>
                    <a:cubicBezTo>
                      <a:pt x="8115" y="5088"/>
                      <a:pt x="7914" y="4808"/>
                      <a:pt x="7634" y="4620"/>
                    </a:cubicBezTo>
                    <a:cubicBezTo>
                      <a:pt x="7634" y="4620"/>
                      <a:pt x="7819" y="3755"/>
                      <a:pt x="7439" y="3418"/>
                    </a:cubicBezTo>
                    <a:cubicBezTo>
                      <a:pt x="7197" y="3214"/>
                      <a:pt x="6891" y="3091"/>
                      <a:pt x="6574" y="3060"/>
                    </a:cubicBezTo>
                    <a:cubicBezTo>
                      <a:pt x="6574" y="3060"/>
                      <a:pt x="6873" y="2245"/>
                      <a:pt x="6439" y="1934"/>
                    </a:cubicBezTo>
                    <a:cubicBezTo>
                      <a:pt x="6233" y="1799"/>
                      <a:pt x="5989" y="1726"/>
                      <a:pt x="5742" y="1726"/>
                    </a:cubicBezTo>
                    <a:cubicBezTo>
                      <a:pt x="5690" y="1726"/>
                      <a:pt x="5638" y="1729"/>
                      <a:pt x="5586" y="1736"/>
                    </a:cubicBezTo>
                    <a:cubicBezTo>
                      <a:pt x="5586" y="1736"/>
                      <a:pt x="6992" y="732"/>
                      <a:pt x="6542" y="198"/>
                    </a:cubicBezTo>
                    <a:cubicBezTo>
                      <a:pt x="6425" y="59"/>
                      <a:pt x="6245" y="0"/>
                      <a:pt x="6022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847747" y="3699498"/>
                <a:ext cx="217012" cy="141263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587" extrusionOk="0">
                    <a:moveTo>
                      <a:pt x="2408" y="1"/>
                    </a:moveTo>
                    <a:cubicBezTo>
                      <a:pt x="2404" y="1"/>
                      <a:pt x="2400" y="2"/>
                      <a:pt x="2397" y="4"/>
                    </a:cubicBezTo>
                    <a:cubicBezTo>
                      <a:pt x="1526" y="385"/>
                      <a:pt x="749" y="979"/>
                      <a:pt x="7" y="1558"/>
                    </a:cubicBezTo>
                    <a:cubicBezTo>
                      <a:pt x="0" y="1564"/>
                      <a:pt x="0" y="1577"/>
                      <a:pt x="10" y="1580"/>
                    </a:cubicBezTo>
                    <a:cubicBezTo>
                      <a:pt x="13" y="1586"/>
                      <a:pt x="22" y="1586"/>
                      <a:pt x="29" y="1586"/>
                    </a:cubicBezTo>
                    <a:cubicBezTo>
                      <a:pt x="758" y="998"/>
                      <a:pt x="1667" y="599"/>
                      <a:pt x="2422" y="45"/>
                    </a:cubicBezTo>
                    <a:cubicBezTo>
                      <a:pt x="2435" y="36"/>
                      <a:pt x="2438" y="23"/>
                      <a:pt x="2432" y="14"/>
                    </a:cubicBezTo>
                    <a:cubicBezTo>
                      <a:pt x="2425" y="5"/>
                      <a:pt x="2416" y="1"/>
                      <a:pt x="2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963906" y="3814678"/>
                <a:ext cx="186036" cy="163961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2" extrusionOk="0">
                    <a:moveTo>
                      <a:pt x="2052" y="0"/>
                    </a:moveTo>
                    <a:cubicBezTo>
                      <a:pt x="2047" y="0"/>
                      <a:pt x="2042" y="1"/>
                      <a:pt x="2039" y="3"/>
                    </a:cubicBezTo>
                    <a:cubicBezTo>
                      <a:pt x="1850" y="110"/>
                      <a:pt x="1671" y="239"/>
                      <a:pt x="1520" y="393"/>
                    </a:cubicBezTo>
                    <a:cubicBezTo>
                      <a:pt x="1347" y="541"/>
                      <a:pt x="1174" y="695"/>
                      <a:pt x="1004" y="852"/>
                    </a:cubicBezTo>
                    <a:cubicBezTo>
                      <a:pt x="667" y="1163"/>
                      <a:pt x="337" y="1487"/>
                      <a:pt x="13" y="1811"/>
                    </a:cubicBezTo>
                    <a:cubicBezTo>
                      <a:pt x="1" y="1824"/>
                      <a:pt x="10" y="1841"/>
                      <a:pt x="21" y="1841"/>
                    </a:cubicBezTo>
                    <a:cubicBezTo>
                      <a:pt x="25" y="1841"/>
                      <a:pt x="29" y="1840"/>
                      <a:pt x="32" y="1836"/>
                    </a:cubicBezTo>
                    <a:cubicBezTo>
                      <a:pt x="372" y="1525"/>
                      <a:pt x="715" y="1223"/>
                      <a:pt x="1064" y="924"/>
                    </a:cubicBezTo>
                    <a:cubicBezTo>
                      <a:pt x="1240" y="773"/>
                      <a:pt x="1416" y="629"/>
                      <a:pt x="1595" y="484"/>
                    </a:cubicBezTo>
                    <a:cubicBezTo>
                      <a:pt x="1771" y="358"/>
                      <a:pt x="1932" y="214"/>
                      <a:pt x="2076" y="50"/>
                    </a:cubicBezTo>
                    <a:cubicBezTo>
                      <a:pt x="2089" y="34"/>
                      <a:pt x="2086" y="15"/>
                      <a:pt x="2070" y="3"/>
                    </a:cubicBezTo>
                    <a:cubicBezTo>
                      <a:pt x="2064" y="1"/>
                      <a:pt x="2058" y="0"/>
                      <a:pt x="20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080155" y="3958076"/>
                <a:ext cx="16583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84" extrusionOk="0">
                    <a:moveTo>
                      <a:pt x="1851" y="0"/>
                    </a:moveTo>
                    <a:cubicBezTo>
                      <a:pt x="1849" y="0"/>
                      <a:pt x="1848" y="1"/>
                      <a:pt x="1846" y="2"/>
                    </a:cubicBezTo>
                    <a:cubicBezTo>
                      <a:pt x="1673" y="75"/>
                      <a:pt x="1532" y="247"/>
                      <a:pt x="1396" y="373"/>
                    </a:cubicBezTo>
                    <a:cubicBezTo>
                      <a:pt x="1249" y="521"/>
                      <a:pt x="1094" y="666"/>
                      <a:pt x="940" y="807"/>
                    </a:cubicBezTo>
                    <a:cubicBezTo>
                      <a:pt x="635" y="1094"/>
                      <a:pt x="327" y="1380"/>
                      <a:pt x="12" y="1657"/>
                    </a:cubicBezTo>
                    <a:cubicBezTo>
                      <a:pt x="0" y="1666"/>
                      <a:pt x="9" y="1684"/>
                      <a:pt x="21" y="1684"/>
                    </a:cubicBezTo>
                    <a:cubicBezTo>
                      <a:pt x="24" y="1684"/>
                      <a:pt x="28" y="1682"/>
                      <a:pt x="31" y="1679"/>
                    </a:cubicBezTo>
                    <a:cubicBezTo>
                      <a:pt x="355" y="1402"/>
                      <a:pt x="682" y="1125"/>
                      <a:pt x="1000" y="845"/>
                    </a:cubicBezTo>
                    <a:cubicBezTo>
                      <a:pt x="1157" y="710"/>
                      <a:pt x="1315" y="568"/>
                      <a:pt x="1469" y="430"/>
                    </a:cubicBezTo>
                    <a:cubicBezTo>
                      <a:pt x="1601" y="310"/>
                      <a:pt x="1777" y="178"/>
                      <a:pt x="1856" y="12"/>
                    </a:cubicBezTo>
                    <a:cubicBezTo>
                      <a:pt x="1863" y="7"/>
                      <a:pt x="1857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213809" y="4052250"/>
                <a:ext cx="616412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0604" extrusionOk="0">
                    <a:moveTo>
                      <a:pt x="4461" y="1"/>
                    </a:moveTo>
                    <a:lnTo>
                      <a:pt x="1662" y="3574"/>
                    </a:lnTo>
                    <a:cubicBezTo>
                      <a:pt x="0" y="5844"/>
                      <a:pt x="1205" y="10604"/>
                      <a:pt x="2160" y="10604"/>
                    </a:cubicBezTo>
                    <a:cubicBezTo>
                      <a:pt x="2163" y="10604"/>
                      <a:pt x="2166" y="10604"/>
                      <a:pt x="2169" y="10603"/>
                    </a:cubicBezTo>
                    <a:cubicBezTo>
                      <a:pt x="3615" y="10566"/>
                      <a:pt x="6924" y="6839"/>
                      <a:pt x="6924" y="6839"/>
                    </a:cubicBezTo>
                    <a:lnTo>
                      <a:pt x="4461" y="1"/>
                    </a:ln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1277185" y="4369308"/>
                <a:ext cx="86164" cy="30023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373" extrusionOk="0">
                    <a:moveTo>
                      <a:pt x="952" y="0"/>
                    </a:moveTo>
                    <a:cubicBezTo>
                      <a:pt x="949" y="0"/>
                      <a:pt x="946" y="2"/>
                      <a:pt x="944" y="6"/>
                    </a:cubicBezTo>
                    <a:cubicBezTo>
                      <a:pt x="0" y="1330"/>
                      <a:pt x="66" y="2808"/>
                      <a:pt x="139" y="3358"/>
                    </a:cubicBezTo>
                    <a:cubicBezTo>
                      <a:pt x="142" y="3368"/>
                      <a:pt x="148" y="3373"/>
                      <a:pt x="153" y="3373"/>
                    </a:cubicBezTo>
                    <a:cubicBezTo>
                      <a:pt x="158" y="3373"/>
                      <a:pt x="162" y="3368"/>
                      <a:pt x="161" y="3358"/>
                    </a:cubicBezTo>
                    <a:cubicBezTo>
                      <a:pt x="136" y="2824"/>
                      <a:pt x="353" y="1075"/>
                      <a:pt x="963" y="15"/>
                    </a:cubicBezTo>
                    <a:cubicBezTo>
                      <a:pt x="967" y="8"/>
                      <a:pt x="95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519918" y="4208821"/>
                <a:ext cx="186748" cy="518943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5830" extrusionOk="0">
                    <a:moveTo>
                      <a:pt x="13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126" y="447"/>
                      <a:pt x="271" y="875"/>
                      <a:pt x="412" y="1309"/>
                    </a:cubicBezTo>
                    <a:cubicBezTo>
                      <a:pt x="664" y="2067"/>
                      <a:pt x="938" y="2825"/>
                      <a:pt x="1205" y="3576"/>
                    </a:cubicBezTo>
                    <a:cubicBezTo>
                      <a:pt x="1475" y="4328"/>
                      <a:pt x="1746" y="5080"/>
                      <a:pt x="2057" y="5819"/>
                    </a:cubicBezTo>
                    <a:cubicBezTo>
                      <a:pt x="2059" y="5827"/>
                      <a:pt x="2066" y="5830"/>
                      <a:pt x="2072" y="5830"/>
                    </a:cubicBezTo>
                    <a:cubicBezTo>
                      <a:pt x="2084" y="5830"/>
                      <a:pt x="2098" y="5820"/>
                      <a:pt x="2092" y="5809"/>
                    </a:cubicBezTo>
                    <a:cubicBezTo>
                      <a:pt x="1966" y="5378"/>
                      <a:pt x="1825" y="4944"/>
                      <a:pt x="1680" y="4517"/>
                    </a:cubicBezTo>
                    <a:cubicBezTo>
                      <a:pt x="1416" y="3759"/>
                      <a:pt x="1151" y="3004"/>
                      <a:pt x="878" y="2246"/>
                    </a:cubicBezTo>
                    <a:cubicBezTo>
                      <a:pt x="607" y="1497"/>
                      <a:pt x="331" y="742"/>
                      <a:pt x="19" y="6"/>
                    </a:cubicBezTo>
                    <a:cubicBezTo>
                      <a:pt x="18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342875" y="4046998"/>
                <a:ext cx="272022" cy="351421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948" extrusionOk="0">
                    <a:moveTo>
                      <a:pt x="2980" y="0"/>
                    </a:moveTo>
                    <a:cubicBezTo>
                      <a:pt x="2974" y="3"/>
                      <a:pt x="2964" y="10"/>
                      <a:pt x="2958" y="16"/>
                    </a:cubicBezTo>
                    <a:cubicBezTo>
                      <a:pt x="2738" y="236"/>
                      <a:pt x="2530" y="472"/>
                      <a:pt x="2345" y="720"/>
                    </a:cubicBezTo>
                    <a:cubicBezTo>
                      <a:pt x="2147" y="963"/>
                      <a:pt x="1958" y="1208"/>
                      <a:pt x="1766" y="1456"/>
                    </a:cubicBezTo>
                    <a:cubicBezTo>
                      <a:pt x="1389" y="1947"/>
                      <a:pt x="536" y="2950"/>
                      <a:pt x="1" y="3944"/>
                    </a:cubicBezTo>
                    <a:cubicBezTo>
                      <a:pt x="0" y="3947"/>
                      <a:pt x="2" y="3947"/>
                      <a:pt x="6" y="3947"/>
                    </a:cubicBezTo>
                    <a:cubicBezTo>
                      <a:pt x="22" y="3947"/>
                      <a:pt x="81" y="3926"/>
                      <a:pt x="83" y="3916"/>
                    </a:cubicBezTo>
                    <a:cubicBezTo>
                      <a:pt x="310" y="3428"/>
                      <a:pt x="2816" y="396"/>
                      <a:pt x="2983" y="126"/>
                    </a:cubicBezTo>
                    <a:cubicBezTo>
                      <a:pt x="2996" y="145"/>
                      <a:pt x="3011" y="170"/>
                      <a:pt x="3024" y="189"/>
                    </a:cubicBezTo>
                    <a:cubicBezTo>
                      <a:pt x="3026" y="196"/>
                      <a:pt x="3034" y="200"/>
                      <a:pt x="3040" y="200"/>
                    </a:cubicBezTo>
                    <a:cubicBezTo>
                      <a:pt x="3043" y="200"/>
                      <a:pt x="3044" y="199"/>
                      <a:pt x="3046" y="198"/>
                    </a:cubicBezTo>
                    <a:cubicBezTo>
                      <a:pt x="3056" y="192"/>
                      <a:pt x="3056" y="186"/>
                      <a:pt x="3056" y="176"/>
                    </a:cubicBezTo>
                    <a:cubicBezTo>
                      <a:pt x="3056" y="129"/>
                      <a:pt x="3037" y="88"/>
                      <a:pt x="3027" y="44"/>
                    </a:cubicBezTo>
                    <a:cubicBezTo>
                      <a:pt x="3027" y="19"/>
                      <a:pt x="3005" y="0"/>
                      <a:pt x="29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494995" y="4616671"/>
                <a:ext cx="339672" cy="355961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3999" extrusionOk="0">
                    <a:moveTo>
                      <a:pt x="3649" y="1"/>
                    </a:moveTo>
                    <a:lnTo>
                      <a:pt x="3771" y="491"/>
                    </a:lnTo>
                    <a:lnTo>
                      <a:pt x="3771" y="491"/>
                    </a:lnTo>
                    <a:cubicBezTo>
                      <a:pt x="3151" y="1084"/>
                      <a:pt x="2540" y="1689"/>
                      <a:pt x="1928" y="2290"/>
                    </a:cubicBezTo>
                    <a:cubicBezTo>
                      <a:pt x="1620" y="2592"/>
                      <a:pt x="1309" y="2891"/>
                      <a:pt x="994" y="3187"/>
                    </a:cubicBezTo>
                    <a:cubicBezTo>
                      <a:pt x="837" y="3332"/>
                      <a:pt x="680" y="3476"/>
                      <a:pt x="516" y="3615"/>
                    </a:cubicBezTo>
                    <a:cubicBezTo>
                      <a:pt x="356" y="3756"/>
                      <a:pt x="183" y="3885"/>
                      <a:pt x="0" y="3998"/>
                    </a:cubicBezTo>
                    <a:cubicBezTo>
                      <a:pt x="198" y="3910"/>
                      <a:pt x="387" y="3803"/>
                      <a:pt x="563" y="3671"/>
                    </a:cubicBezTo>
                    <a:cubicBezTo>
                      <a:pt x="739" y="3552"/>
                      <a:pt x="912" y="3416"/>
                      <a:pt x="1079" y="3278"/>
                    </a:cubicBezTo>
                    <a:cubicBezTo>
                      <a:pt x="1416" y="3004"/>
                      <a:pt x="1737" y="2706"/>
                      <a:pt x="2045" y="2410"/>
                    </a:cubicBezTo>
                    <a:cubicBezTo>
                      <a:pt x="2356" y="2117"/>
                      <a:pt x="2664" y="1806"/>
                      <a:pt x="2954" y="1488"/>
                    </a:cubicBezTo>
                    <a:cubicBezTo>
                      <a:pt x="3249" y="1168"/>
                      <a:pt x="3539" y="847"/>
                      <a:pt x="3806" y="513"/>
                    </a:cubicBezTo>
                    <a:lnTo>
                      <a:pt x="3816" y="501"/>
                    </a:lnTo>
                    <a:lnTo>
                      <a:pt x="3816" y="491"/>
                    </a:lnTo>
                    <a:lnTo>
                      <a:pt x="3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359164" y="4813742"/>
                <a:ext cx="20829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51" extrusionOk="0">
                    <a:moveTo>
                      <a:pt x="205" y="1"/>
                    </a:moveTo>
                    <a:cubicBezTo>
                      <a:pt x="158" y="64"/>
                      <a:pt x="124" y="130"/>
                      <a:pt x="95" y="202"/>
                    </a:cubicBezTo>
                    <a:cubicBezTo>
                      <a:pt x="70" y="268"/>
                      <a:pt x="48" y="337"/>
                      <a:pt x="32" y="410"/>
                    </a:cubicBezTo>
                    <a:cubicBezTo>
                      <a:pt x="1" y="555"/>
                      <a:pt x="1" y="705"/>
                      <a:pt x="29" y="850"/>
                    </a:cubicBezTo>
                    <a:cubicBezTo>
                      <a:pt x="76" y="790"/>
                      <a:pt x="117" y="724"/>
                      <a:pt x="149" y="652"/>
                    </a:cubicBezTo>
                    <a:cubicBezTo>
                      <a:pt x="174" y="586"/>
                      <a:pt x="196" y="517"/>
                      <a:pt x="212" y="444"/>
                    </a:cubicBezTo>
                    <a:cubicBezTo>
                      <a:pt x="227" y="375"/>
                      <a:pt x="234" y="303"/>
                      <a:pt x="234" y="227"/>
                    </a:cubicBezTo>
                    <a:cubicBezTo>
                      <a:pt x="234" y="149"/>
                      <a:pt x="227" y="76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397795" y="4828073"/>
                <a:ext cx="37118" cy="6836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68" extrusionOk="0">
                    <a:moveTo>
                      <a:pt x="416" y="0"/>
                    </a:moveTo>
                    <a:lnTo>
                      <a:pt x="416" y="0"/>
                    </a:lnTo>
                    <a:cubicBezTo>
                      <a:pt x="353" y="48"/>
                      <a:pt x="300" y="104"/>
                      <a:pt x="253" y="167"/>
                    </a:cubicBezTo>
                    <a:cubicBezTo>
                      <a:pt x="209" y="224"/>
                      <a:pt x="171" y="283"/>
                      <a:pt x="133" y="346"/>
                    </a:cubicBezTo>
                    <a:cubicBezTo>
                      <a:pt x="61" y="475"/>
                      <a:pt x="17" y="617"/>
                      <a:pt x="1" y="768"/>
                    </a:cubicBezTo>
                    <a:cubicBezTo>
                      <a:pt x="64" y="724"/>
                      <a:pt x="117" y="670"/>
                      <a:pt x="165" y="607"/>
                    </a:cubicBezTo>
                    <a:cubicBezTo>
                      <a:pt x="212" y="548"/>
                      <a:pt x="253" y="488"/>
                      <a:pt x="287" y="425"/>
                    </a:cubicBezTo>
                    <a:cubicBezTo>
                      <a:pt x="322" y="362"/>
                      <a:pt x="353" y="296"/>
                      <a:pt x="378" y="224"/>
                    </a:cubicBezTo>
                    <a:cubicBezTo>
                      <a:pt x="400" y="154"/>
                      <a:pt x="413" y="76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44162" y="4808491"/>
                <a:ext cx="50203" cy="6052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79"/>
                      <a:pt x="44" y="154"/>
                      <a:pt x="82" y="220"/>
                    </a:cubicBezTo>
                    <a:cubicBezTo>
                      <a:pt x="117" y="286"/>
                      <a:pt x="161" y="346"/>
                      <a:pt x="208" y="403"/>
                    </a:cubicBezTo>
                    <a:cubicBezTo>
                      <a:pt x="255" y="459"/>
                      <a:pt x="312" y="513"/>
                      <a:pt x="365" y="560"/>
                    </a:cubicBezTo>
                    <a:cubicBezTo>
                      <a:pt x="425" y="604"/>
                      <a:pt x="491" y="648"/>
                      <a:pt x="563" y="680"/>
                    </a:cubicBezTo>
                    <a:cubicBezTo>
                      <a:pt x="544" y="604"/>
                      <a:pt x="510" y="535"/>
                      <a:pt x="472" y="469"/>
                    </a:cubicBezTo>
                    <a:cubicBezTo>
                      <a:pt x="437" y="406"/>
                      <a:pt x="393" y="343"/>
                      <a:pt x="346" y="286"/>
                    </a:cubicBezTo>
                    <a:cubicBezTo>
                      <a:pt x="252" y="170"/>
                      <a:pt x="135" y="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950069" y="3278207"/>
                <a:ext cx="386848" cy="408656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591" extrusionOk="0">
                    <a:moveTo>
                      <a:pt x="2150" y="0"/>
                    </a:moveTo>
                    <a:cubicBezTo>
                      <a:pt x="1175" y="0"/>
                      <a:pt x="1" y="13"/>
                      <a:pt x="17" y="76"/>
                    </a:cubicBezTo>
                    <a:cubicBezTo>
                      <a:pt x="153" y="589"/>
                      <a:pt x="253" y="1155"/>
                      <a:pt x="345" y="1667"/>
                    </a:cubicBezTo>
                    <a:cubicBezTo>
                      <a:pt x="483" y="2513"/>
                      <a:pt x="562" y="3209"/>
                      <a:pt x="612" y="3262"/>
                    </a:cubicBezTo>
                    <a:cubicBezTo>
                      <a:pt x="1235" y="3922"/>
                      <a:pt x="2430" y="4590"/>
                      <a:pt x="3223" y="4590"/>
                    </a:cubicBezTo>
                    <a:cubicBezTo>
                      <a:pt x="3391" y="4590"/>
                      <a:pt x="3540" y="4561"/>
                      <a:pt x="3663" y="4495"/>
                    </a:cubicBezTo>
                    <a:cubicBezTo>
                      <a:pt x="4345" y="4127"/>
                      <a:pt x="3899" y="2674"/>
                      <a:pt x="3726" y="2287"/>
                    </a:cubicBezTo>
                    <a:cubicBezTo>
                      <a:pt x="3719" y="2281"/>
                      <a:pt x="3713" y="2268"/>
                      <a:pt x="3710" y="2256"/>
                    </a:cubicBezTo>
                    <a:cubicBezTo>
                      <a:pt x="3679" y="2189"/>
                      <a:pt x="3650" y="2123"/>
                      <a:pt x="3631" y="2051"/>
                    </a:cubicBezTo>
                    <a:cubicBezTo>
                      <a:pt x="3395" y="1164"/>
                      <a:pt x="3427" y="7"/>
                      <a:pt x="3427" y="7"/>
                    </a:cubicBezTo>
                    <a:cubicBezTo>
                      <a:pt x="3427" y="7"/>
                      <a:pt x="2838" y="0"/>
                      <a:pt x="2150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969740" y="3278118"/>
                <a:ext cx="312256" cy="218259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452" extrusionOk="0">
                    <a:moveTo>
                      <a:pt x="2083" y="0"/>
                    </a:moveTo>
                    <a:cubicBezTo>
                      <a:pt x="1326" y="0"/>
                      <a:pt x="399" y="7"/>
                      <a:pt x="1" y="36"/>
                    </a:cubicBezTo>
                    <a:cubicBezTo>
                      <a:pt x="343" y="785"/>
                      <a:pt x="1266" y="2452"/>
                      <a:pt x="2718" y="2452"/>
                    </a:cubicBezTo>
                    <a:cubicBezTo>
                      <a:pt x="2869" y="2452"/>
                      <a:pt x="3025" y="2434"/>
                      <a:pt x="3187" y="2395"/>
                    </a:cubicBezTo>
                    <a:cubicBezTo>
                      <a:pt x="3297" y="2373"/>
                      <a:pt x="3407" y="2335"/>
                      <a:pt x="3508" y="2294"/>
                    </a:cubicBezTo>
                    <a:lnTo>
                      <a:pt x="3495" y="2257"/>
                    </a:lnTo>
                    <a:cubicBezTo>
                      <a:pt x="3464" y="2190"/>
                      <a:pt x="3435" y="2124"/>
                      <a:pt x="3417" y="2052"/>
                    </a:cubicBezTo>
                    <a:cubicBezTo>
                      <a:pt x="3178" y="1159"/>
                      <a:pt x="3212" y="5"/>
                      <a:pt x="3212" y="5"/>
                    </a:cubicBezTo>
                    <a:cubicBezTo>
                      <a:pt x="3212" y="5"/>
                      <a:pt x="2705" y="0"/>
                      <a:pt x="2083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794833" y="2724111"/>
                <a:ext cx="624334" cy="695722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7816" extrusionOk="0">
                    <a:moveTo>
                      <a:pt x="2964" y="0"/>
                    </a:moveTo>
                    <a:cubicBezTo>
                      <a:pt x="1509" y="0"/>
                      <a:pt x="0" y="1287"/>
                      <a:pt x="41" y="2841"/>
                    </a:cubicBezTo>
                    <a:cubicBezTo>
                      <a:pt x="72" y="4071"/>
                      <a:pt x="1746" y="7094"/>
                      <a:pt x="2771" y="7543"/>
                    </a:cubicBezTo>
                    <a:cubicBezTo>
                      <a:pt x="3188" y="7725"/>
                      <a:pt x="3636" y="7815"/>
                      <a:pt x="4075" y="7815"/>
                    </a:cubicBezTo>
                    <a:cubicBezTo>
                      <a:pt x="5218" y="7815"/>
                      <a:pt x="6301" y="7203"/>
                      <a:pt x="6605" y="5990"/>
                    </a:cubicBezTo>
                    <a:cubicBezTo>
                      <a:pt x="7014" y="4360"/>
                      <a:pt x="4768" y="460"/>
                      <a:pt x="3667" y="108"/>
                    </a:cubicBezTo>
                    <a:cubicBezTo>
                      <a:pt x="3439" y="35"/>
                      <a:pt x="3202" y="0"/>
                      <a:pt x="2964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131919" y="3067339"/>
                <a:ext cx="2465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664" extrusionOk="0">
                    <a:moveTo>
                      <a:pt x="11" y="0"/>
                    </a:moveTo>
                    <a:cubicBezTo>
                      <a:pt x="5" y="0"/>
                      <a:pt x="0" y="24"/>
                      <a:pt x="3" y="29"/>
                    </a:cubicBezTo>
                    <a:cubicBezTo>
                      <a:pt x="113" y="234"/>
                      <a:pt x="208" y="485"/>
                      <a:pt x="53" y="652"/>
                    </a:cubicBezTo>
                    <a:cubicBezTo>
                      <a:pt x="51" y="655"/>
                      <a:pt x="52" y="663"/>
                      <a:pt x="58" y="663"/>
                    </a:cubicBezTo>
                    <a:cubicBezTo>
                      <a:pt x="59" y="663"/>
                      <a:pt x="61" y="663"/>
                      <a:pt x="63" y="662"/>
                    </a:cubicBezTo>
                    <a:cubicBezTo>
                      <a:pt x="277" y="514"/>
                      <a:pt x="154" y="180"/>
                      <a:pt x="13" y="1"/>
                    </a:cubicBezTo>
                    <a:cubicBezTo>
                      <a:pt x="12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078868" y="3055500"/>
                <a:ext cx="80200" cy="6444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24" extrusionOk="0">
                    <a:moveTo>
                      <a:pt x="385" y="1"/>
                    </a:moveTo>
                    <a:cubicBezTo>
                      <a:pt x="362" y="1"/>
                      <a:pt x="339" y="5"/>
                      <a:pt x="316" y="15"/>
                    </a:cubicBezTo>
                    <a:cubicBezTo>
                      <a:pt x="0" y="147"/>
                      <a:pt x="232" y="723"/>
                      <a:pt x="518" y="723"/>
                    </a:cubicBezTo>
                    <a:cubicBezTo>
                      <a:pt x="546" y="723"/>
                      <a:pt x="574" y="718"/>
                      <a:pt x="602" y="707"/>
                    </a:cubicBezTo>
                    <a:cubicBezTo>
                      <a:pt x="900" y="585"/>
                      <a:pt x="650" y="1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35439" y="3015089"/>
                <a:ext cx="43260" cy="41658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68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3"/>
                    </a:cubicBezTo>
                    <a:cubicBezTo>
                      <a:pt x="46" y="200"/>
                      <a:pt x="197" y="468"/>
                      <a:pt x="399" y="468"/>
                    </a:cubicBezTo>
                    <a:cubicBezTo>
                      <a:pt x="423" y="468"/>
                      <a:pt x="447" y="464"/>
                      <a:pt x="473" y="456"/>
                    </a:cubicBezTo>
                    <a:cubicBezTo>
                      <a:pt x="485" y="456"/>
                      <a:pt x="479" y="443"/>
                      <a:pt x="473" y="443"/>
                    </a:cubicBezTo>
                    <a:cubicBezTo>
                      <a:pt x="464" y="444"/>
                      <a:pt x="456" y="444"/>
                      <a:pt x="447" y="444"/>
                    </a:cubicBezTo>
                    <a:cubicBezTo>
                      <a:pt x="242" y="444"/>
                      <a:pt x="110" y="224"/>
                      <a:pt x="23" y="16"/>
                    </a:cubicBezTo>
                    <a:cubicBezTo>
                      <a:pt x="20" y="6"/>
                      <a:pt x="10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21553" y="2985359"/>
                <a:ext cx="77708" cy="635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714" extrusionOk="0">
                    <a:moveTo>
                      <a:pt x="355" y="1"/>
                    </a:moveTo>
                    <a:cubicBezTo>
                      <a:pt x="317" y="1"/>
                      <a:pt x="278" y="10"/>
                      <a:pt x="239" y="32"/>
                    </a:cubicBezTo>
                    <a:cubicBezTo>
                      <a:pt x="1" y="166"/>
                      <a:pt x="228" y="713"/>
                      <a:pt x="498" y="713"/>
                    </a:cubicBezTo>
                    <a:cubicBezTo>
                      <a:pt x="532" y="713"/>
                      <a:pt x="566" y="705"/>
                      <a:pt x="600" y="686"/>
                    </a:cubicBezTo>
                    <a:cubicBezTo>
                      <a:pt x="872" y="539"/>
                      <a:pt x="640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032760" y="2970583"/>
                <a:ext cx="68451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28" extrusionOk="0">
                    <a:moveTo>
                      <a:pt x="547" y="1"/>
                    </a:moveTo>
                    <a:cubicBezTo>
                      <a:pt x="458" y="1"/>
                      <a:pt x="369" y="40"/>
                      <a:pt x="284" y="91"/>
                    </a:cubicBezTo>
                    <a:cubicBezTo>
                      <a:pt x="158" y="160"/>
                      <a:pt x="67" y="280"/>
                      <a:pt x="26" y="418"/>
                    </a:cubicBezTo>
                    <a:cubicBezTo>
                      <a:pt x="1" y="506"/>
                      <a:pt x="57" y="601"/>
                      <a:pt x="145" y="623"/>
                    </a:cubicBezTo>
                    <a:cubicBezTo>
                      <a:pt x="159" y="626"/>
                      <a:pt x="173" y="628"/>
                      <a:pt x="187" y="628"/>
                    </a:cubicBezTo>
                    <a:cubicBezTo>
                      <a:pt x="212" y="628"/>
                      <a:pt x="239" y="622"/>
                      <a:pt x="265" y="610"/>
                    </a:cubicBezTo>
                    <a:cubicBezTo>
                      <a:pt x="350" y="560"/>
                      <a:pt x="438" y="500"/>
                      <a:pt x="520" y="437"/>
                    </a:cubicBezTo>
                    <a:cubicBezTo>
                      <a:pt x="617" y="371"/>
                      <a:pt x="702" y="327"/>
                      <a:pt x="749" y="214"/>
                    </a:cubicBezTo>
                    <a:cubicBezTo>
                      <a:pt x="768" y="141"/>
                      <a:pt x="737" y="72"/>
                      <a:pt x="677" y="31"/>
                    </a:cubicBezTo>
                    <a:cubicBezTo>
                      <a:pt x="634" y="10"/>
                      <a:pt x="591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187551" y="2897238"/>
                <a:ext cx="76551" cy="4085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59" extrusionOk="0">
                    <a:moveTo>
                      <a:pt x="486" y="0"/>
                    </a:moveTo>
                    <a:cubicBezTo>
                      <a:pt x="440" y="0"/>
                      <a:pt x="393" y="6"/>
                      <a:pt x="347" y="19"/>
                    </a:cubicBezTo>
                    <a:cubicBezTo>
                      <a:pt x="202" y="50"/>
                      <a:pt x="70" y="107"/>
                      <a:pt x="20" y="248"/>
                    </a:cubicBezTo>
                    <a:cubicBezTo>
                      <a:pt x="1" y="321"/>
                      <a:pt x="26" y="396"/>
                      <a:pt x="89" y="431"/>
                    </a:cubicBezTo>
                    <a:cubicBezTo>
                      <a:pt x="135" y="452"/>
                      <a:pt x="178" y="459"/>
                      <a:pt x="220" y="459"/>
                    </a:cubicBezTo>
                    <a:cubicBezTo>
                      <a:pt x="280" y="459"/>
                      <a:pt x="340" y="445"/>
                      <a:pt x="410" y="434"/>
                    </a:cubicBezTo>
                    <a:cubicBezTo>
                      <a:pt x="510" y="418"/>
                      <a:pt x="614" y="402"/>
                      <a:pt x="712" y="380"/>
                    </a:cubicBezTo>
                    <a:cubicBezTo>
                      <a:pt x="749" y="368"/>
                      <a:pt x="787" y="339"/>
                      <a:pt x="812" y="305"/>
                    </a:cubicBezTo>
                    <a:cubicBezTo>
                      <a:pt x="860" y="226"/>
                      <a:pt x="838" y="122"/>
                      <a:pt x="759" y="72"/>
                    </a:cubicBezTo>
                    <a:cubicBezTo>
                      <a:pt x="674" y="26"/>
                      <a:pt x="581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182388" y="3235481"/>
                <a:ext cx="42815" cy="2234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51" extrusionOk="0">
                    <a:moveTo>
                      <a:pt x="472" y="1"/>
                    </a:moveTo>
                    <a:cubicBezTo>
                      <a:pt x="470" y="1"/>
                      <a:pt x="468" y="2"/>
                      <a:pt x="465" y="5"/>
                    </a:cubicBezTo>
                    <a:cubicBezTo>
                      <a:pt x="408" y="72"/>
                      <a:pt x="339" y="122"/>
                      <a:pt x="260" y="163"/>
                    </a:cubicBezTo>
                    <a:cubicBezTo>
                      <a:pt x="242" y="165"/>
                      <a:pt x="223" y="166"/>
                      <a:pt x="204" y="166"/>
                    </a:cubicBezTo>
                    <a:cubicBezTo>
                      <a:pt x="142" y="166"/>
                      <a:pt x="80" y="153"/>
                      <a:pt x="24" y="119"/>
                    </a:cubicBezTo>
                    <a:cubicBezTo>
                      <a:pt x="23" y="118"/>
                      <a:pt x="23" y="118"/>
                      <a:pt x="22" y="118"/>
                    </a:cubicBezTo>
                    <a:cubicBezTo>
                      <a:pt x="12" y="118"/>
                      <a:pt x="1" y="132"/>
                      <a:pt x="15" y="138"/>
                    </a:cubicBezTo>
                    <a:cubicBezTo>
                      <a:pt x="61" y="208"/>
                      <a:pt x="140" y="251"/>
                      <a:pt x="226" y="251"/>
                    </a:cubicBezTo>
                    <a:cubicBezTo>
                      <a:pt x="239" y="251"/>
                      <a:pt x="253" y="250"/>
                      <a:pt x="266" y="248"/>
                    </a:cubicBezTo>
                    <a:cubicBezTo>
                      <a:pt x="377" y="216"/>
                      <a:pt x="458" y="125"/>
                      <a:pt x="480" y="12"/>
                    </a:cubicBezTo>
                    <a:cubicBezTo>
                      <a:pt x="480" y="9"/>
                      <a:pt x="480" y="5"/>
                      <a:pt x="477" y="5"/>
                    </a:cubicBezTo>
                    <a:cubicBezTo>
                      <a:pt x="476" y="2"/>
                      <a:pt x="474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165476" y="2938984"/>
                <a:ext cx="121858" cy="25297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42" extrusionOk="0">
                    <a:moveTo>
                      <a:pt x="25" y="0"/>
                    </a:moveTo>
                    <a:cubicBezTo>
                      <a:pt x="20" y="0"/>
                      <a:pt x="15" y="2"/>
                      <a:pt x="10" y="6"/>
                    </a:cubicBezTo>
                    <a:cubicBezTo>
                      <a:pt x="4" y="12"/>
                      <a:pt x="0" y="21"/>
                      <a:pt x="7" y="31"/>
                    </a:cubicBezTo>
                    <a:cubicBezTo>
                      <a:pt x="331" y="704"/>
                      <a:pt x="771" y="1314"/>
                      <a:pt x="1108" y="1981"/>
                    </a:cubicBezTo>
                    <a:cubicBezTo>
                      <a:pt x="979" y="1981"/>
                      <a:pt x="850" y="1997"/>
                      <a:pt x="724" y="2034"/>
                    </a:cubicBezTo>
                    <a:cubicBezTo>
                      <a:pt x="702" y="2050"/>
                      <a:pt x="982" y="2494"/>
                      <a:pt x="1007" y="2572"/>
                    </a:cubicBezTo>
                    <a:lnTo>
                      <a:pt x="1007" y="2582"/>
                    </a:lnTo>
                    <a:cubicBezTo>
                      <a:pt x="843" y="2684"/>
                      <a:pt x="683" y="2725"/>
                      <a:pt x="499" y="2725"/>
                    </a:cubicBezTo>
                    <a:cubicBezTo>
                      <a:pt x="393" y="2725"/>
                      <a:pt x="279" y="2711"/>
                      <a:pt x="151" y="2689"/>
                    </a:cubicBezTo>
                    <a:cubicBezTo>
                      <a:pt x="149" y="2688"/>
                      <a:pt x="147" y="2687"/>
                      <a:pt x="145" y="2687"/>
                    </a:cubicBezTo>
                    <a:cubicBezTo>
                      <a:pt x="134" y="2687"/>
                      <a:pt x="129" y="2703"/>
                      <a:pt x="145" y="2714"/>
                    </a:cubicBezTo>
                    <a:cubicBezTo>
                      <a:pt x="275" y="2798"/>
                      <a:pt x="426" y="2841"/>
                      <a:pt x="579" y="2841"/>
                    </a:cubicBezTo>
                    <a:cubicBezTo>
                      <a:pt x="644" y="2841"/>
                      <a:pt x="710" y="2833"/>
                      <a:pt x="774" y="2818"/>
                    </a:cubicBezTo>
                    <a:cubicBezTo>
                      <a:pt x="869" y="2792"/>
                      <a:pt x="957" y="2758"/>
                      <a:pt x="1038" y="2711"/>
                    </a:cubicBezTo>
                    <a:cubicBezTo>
                      <a:pt x="1054" y="2701"/>
                      <a:pt x="1070" y="2695"/>
                      <a:pt x="1086" y="2682"/>
                    </a:cubicBezTo>
                    <a:lnTo>
                      <a:pt x="1126" y="2654"/>
                    </a:lnTo>
                    <a:cubicBezTo>
                      <a:pt x="1148" y="2638"/>
                      <a:pt x="1155" y="2610"/>
                      <a:pt x="1148" y="2588"/>
                    </a:cubicBezTo>
                    <a:cubicBezTo>
                      <a:pt x="1142" y="2578"/>
                      <a:pt x="1139" y="2572"/>
                      <a:pt x="1136" y="2569"/>
                    </a:cubicBezTo>
                    <a:lnTo>
                      <a:pt x="1126" y="2547"/>
                    </a:lnTo>
                    <a:cubicBezTo>
                      <a:pt x="1057" y="2383"/>
                      <a:pt x="928" y="2144"/>
                      <a:pt x="928" y="2144"/>
                    </a:cubicBezTo>
                    <a:cubicBezTo>
                      <a:pt x="997" y="2144"/>
                      <a:pt x="1369" y="2144"/>
                      <a:pt x="1321" y="2060"/>
                    </a:cubicBezTo>
                    <a:cubicBezTo>
                      <a:pt x="953" y="1377"/>
                      <a:pt x="551" y="616"/>
                      <a:pt x="41" y="9"/>
                    </a:cubicBezTo>
                    <a:cubicBezTo>
                      <a:pt x="38" y="3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178382" y="3176556"/>
                <a:ext cx="67560" cy="48957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50" extrusionOk="0">
                    <a:moveTo>
                      <a:pt x="758" y="1"/>
                    </a:moveTo>
                    <a:cubicBezTo>
                      <a:pt x="618" y="54"/>
                      <a:pt x="468" y="81"/>
                      <a:pt x="317" y="81"/>
                    </a:cubicBezTo>
                    <a:cubicBezTo>
                      <a:pt x="211" y="81"/>
                      <a:pt x="104" y="68"/>
                      <a:pt x="0" y="42"/>
                    </a:cubicBezTo>
                    <a:lnTo>
                      <a:pt x="0" y="42"/>
                    </a:lnTo>
                    <a:cubicBezTo>
                      <a:pt x="0" y="120"/>
                      <a:pt x="3" y="199"/>
                      <a:pt x="19" y="277"/>
                    </a:cubicBezTo>
                    <a:cubicBezTo>
                      <a:pt x="48" y="412"/>
                      <a:pt x="113" y="549"/>
                      <a:pt x="266" y="549"/>
                    </a:cubicBezTo>
                    <a:cubicBezTo>
                      <a:pt x="281" y="549"/>
                      <a:pt x="298" y="548"/>
                      <a:pt x="315" y="545"/>
                    </a:cubicBezTo>
                    <a:cubicBezTo>
                      <a:pt x="396" y="529"/>
                      <a:pt x="481" y="485"/>
                      <a:pt x="538" y="422"/>
                    </a:cubicBezTo>
                    <a:cubicBezTo>
                      <a:pt x="648" y="306"/>
                      <a:pt x="724" y="158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179985" y="3198542"/>
                <a:ext cx="46286" cy="269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03" extrusionOk="0">
                    <a:moveTo>
                      <a:pt x="178" y="1"/>
                    </a:moveTo>
                    <a:cubicBezTo>
                      <a:pt x="118" y="1"/>
                      <a:pt x="58" y="11"/>
                      <a:pt x="1" y="30"/>
                    </a:cubicBezTo>
                    <a:cubicBezTo>
                      <a:pt x="30" y="165"/>
                      <a:pt x="95" y="302"/>
                      <a:pt x="248" y="302"/>
                    </a:cubicBezTo>
                    <a:cubicBezTo>
                      <a:pt x="263" y="302"/>
                      <a:pt x="280" y="301"/>
                      <a:pt x="297" y="298"/>
                    </a:cubicBezTo>
                    <a:cubicBezTo>
                      <a:pt x="378" y="282"/>
                      <a:pt x="463" y="238"/>
                      <a:pt x="520" y="175"/>
                    </a:cubicBezTo>
                    <a:cubicBezTo>
                      <a:pt x="454" y="56"/>
                      <a:pt x="318" y="1"/>
                      <a:pt x="178" y="1"/>
                    </a:cubicBezTo>
                    <a:close/>
                  </a:path>
                </a:pathLst>
              </a:custGeom>
              <a:solidFill>
                <a:srgbClr val="FF98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692915" y="2673107"/>
                <a:ext cx="564784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345" h="6309" extrusionOk="0">
                    <a:moveTo>
                      <a:pt x="4398" y="1"/>
                    </a:moveTo>
                    <a:cubicBezTo>
                      <a:pt x="4154" y="1"/>
                      <a:pt x="3890" y="35"/>
                      <a:pt x="3608" y="105"/>
                    </a:cubicBezTo>
                    <a:cubicBezTo>
                      <a:pt x="2529" y="373"/>
                      <a:pt x="1784" y="1162"/>
                      <a:pt x="1416" y="1691"/>
                    </a:cubicBezTo>
                    <a:cubicBezTo>
                      <a:pt x="1416" y="1691"/>
                      <a:pt x="1491" y="1247"/>
                      <a:pt x="1362" y="1172"/>
                    </a:cubicBezTo>
                    <a:cubicBezTo>
                      <a:pt x="1353" y="1167"/>
                      <a:pt x="1344" y="1164"/>
                      <a:pt x="1334" y="1164"/>
                    </a:cubicBezTo>
                    <a:cubicBezTo>
                      <a:pt x="1196" y="1164"/>
                      <a:pt x="945" y="1625"/>
                      <a:pt x="878" y="1807"/>
                    </a:cubicBezTo>
                    <a:cubicBezTo>
                      <a:pt x="834" y="1974"/>
                      <a:pt x="818" y="2147"/>
                      <a:pt x="840" y="2316"/>
                    </a:cubicBezTo>
                    <a:cubicBezTo>
                      <a:pt x="699" y="2335"/>
                      <a:pt x="557" y="2379"/>
                      <a:pt x="425" y="2436"/>
                    </a:cubicBezTo>
                    <a:cubicBezTo>
                      <a:pt x="205" y="2537"/>
                      <a:pt x="0" y="2823"/>
                      <a:pt x="7" y="2886"/>
                    </a:cubicBezTo>
                    <a:cubicBezTo>
                      <a:pt x="7" y="2900"/>
                      <a:pt x="25" y="2906"/>
                      <a:pt x="55" y="2906"/>
                    </a:cubicBezTo>
                    <a:cubicBezTo>
                      <a:pt x="156" y="2906"/>
                      <a:pt x="395" y="2836"/>
                      <a:pt x="573" y="2773"/>
                    </a:cubicBezTo>
                    <a:lnTo>
                      <a:pt x="573" y="2773"/>
                    </a:lnTo>
                    <a:cubicBezTo>
                      <a:pt x="573" y="2773"/>
                      <a:pt x="387" y="3490"/>
                      <a:pt x="592" y="3958"/>
                    </a:cubicBezTo>
                    <a:cubicBezTo>
                      <a:pt x="794" y="4421"/>
                      <a:pt x="2414" y="6309"/>
                      <a:pt x="2632" y="6309"/>
                    </a:cubicBezTo>
                    <a:cubicBezTo>
                      <a:pt x="2634" y="6309"/>
                      <a:pt x="2637" y="6308"/>
                      <a:pt x="2639" y="6308"/>
                    </a:cubicBezTo>
                    <a:cubicBezTo>
                      <a:pt x="2884" y="6245"/>
                      <a:pt x="2979" y="5216"/>
                      <a:pt x="2957" y="4946"/>
                    </a:cubicBezTo>
                    <a:cubicBezTo>
                      <a:pt x="2916" y="4273"/>
                      <a:pt x="2164" y="3420"/>
                      <a:pt x="2350" y="3034"/>
                    </a:cubicBezTo>
                    <a:cubicBezTo>
                      <a:pt x="2580" y="2551"/>
                      <a:pt x="3264" y="2533"/>
                      <a:pt x="3973" y="2533"/>
                    </a:cubicBezTo>
                    <a:cubicBezTo>
                      <a:pt x="4031" y="2533"/>
                      <a:pt x="4088" y="2533"/>
                      <a:pt x="4145" y="2533"/>
                    </a:cubicBezTo>
                    <a:cubicBezTo>
                      <a:pt x="4610" y="2533"/>
                      <a:pt x="5071" y="2526"/>
                      <a:pt x="5410" y="2386"/>
                    </a:cubicBezTo>
                    <a:cubicBezTo>
                      <a:pt x="6284" y="2027"/>
                      <a:pt x="6344" y="1348"/>
                      <a:pt x="5891" y="712"/>
                    </a:cubicBezTo>
                    <a:cubicBezTo>
                      <a:pt x="5561" y="247"/>
                      <a:pt x="5051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714723" y="2911391"/>
                <a:ext cx="182120" cy="29632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3329" extrusionOk="0">
                    <a:moveTo>
                      <a:pt x="400" y="0"/>
                    </a:moveTo>
                    <a:cubicBezTo>
                      <a:pt x="398" y="0"/>
                      <a:pt x="396" y="2"/>
                      <a:pt x="394" y="4"/>
                    </a:cubicBezTo>
                    <a:cubicBezTo>
                      <a:pt x="1" y="536"/>
                      <a:pt x="139" y="1240"/>
                      <a:pt x="469" y="1759"/>
                    </a:cubicBezTo>
                    <a:cubicBezTo>
                      <a:pt x="866" y="2373"/>
                      <a:pt x="1447" y="2876"/>
                      <a:pt x="2010" y="3326"/>
                    </a:cubicBezTo>
                    <a:cubicBezTo>
                      <a:pt x="2013" y="3328"/>
                      <a:pt x="2016" y="3329"/>
                      <a:pt x="2019" y="3329"/>
                    </a:cubicBezTo>
                    <a:cubicBezTo>
                      <a:pt x="2033" y="3329"/>
                      <a:pt x="2045" y="3308"/>
                      <a:pt x="2032" y="3301"/>
                    </a:cubicBezTo>
                    <a:cubicBezTo>
                      <a:pt x="1532" y="2838"/>
                      <a:pt x="998" y="2407"/>
                      <a:pt x="604" y="1844"/>
                    </a:cubicBezTo>
                    <a:cubicBezTo>
                      <a:pt x="391" y="1561"/>
                      <a:pt x="255" y="1228"/>
                      <a:pt x="211" y="872"/>
                    </a:cubicBezTo>
                    <a:cubicBezTo>
                      <a:pt x="196" y="574"/>
                      <a:pt x="268" y="275"/>
                      <a:pt x="409" y="14"/>
                    </a:cubicBezTo>
                    <a:cubicBezTo>
                      <a:pt x="412" y="7"/>
                      <a:pt x="4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888829" y="2884865"/>
                <a:ext cx="306381" cy="44417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99" extrusionOk="0">
                    <a:moveTo>
                      <a:pt x="3429" y="0"/>
                    </a:moveTo>
                    <a:cubicBezTo>
                      <a:pt x="3039" y="190"/>
                      <a:pt x="2614" y="254"/>
                      <a:pt x="2185" y="254"/>
                    </a:cubicBezTo>
                    <a:cubicBezTo>
                      <a:pt x="2002" y="254"/>
                      <a:pt x="1818" y="243"/>
                      <a:pt x="1636" y="224"/>
                    </a:cubicBezTo>
                    <a:cubicBezTo>
                      <a:pt x="1429" y="202"/>
                      <a:pt x="1217" y="157"/>
                      <a:pt x="1007" y="157"/>
                    </a:cubicBezTo>
                    <a:cubicBezTo>
                      <a:pt x="946" y="157"/>
                      <a:pt x="885" y="161"/>
                      <a:pt x="825" y="170"/>
                    </a:cubicBezTo>
                    <a:cubicBezTo>
                      <a:pt x="542" y="208"/>
                      <a:pt x="265" y="302"/>
                      <a:pt x="17" y="444"/>
                    </a:cubicBezTo>
                    <a:cubicBezTo>
                      <a:pt x="7" y="447"/>
                      <a:pt x="1" y="463"/>
                      <a:pt x="1" y="485"/>
                    </a:cubicBezTo>
                    <a:cubicBezTo>
                      <a:pt x="8" y="491"/>
                      <a:pt x="17" y="498"/>
                      <a:pt x="26" y="498"/>
                    </a:cubicBezTo>
                    <a:cubicBezTo>
                      <a:pt x="29" y="498"/>
                      <a:pt x="33" y="497"/>
                      <a:pt x="36" y="494"/>
                    </a:cubicBezTo>
                    <a:cubicBezTo>
                      <a:pt x="331" y="378"/>
                      <a:pt x="630" y="246"/>
                      <a:pt x="954" y="230"/>
                    </a:cubicBezTo>
                    <a:cubicBezTo>
                      <a:pt x="980" y="229"/>
                      <a:pt x="1006" y="228"/>
                      <a:pt x="1032" y="228"/>
                    </a:cubicBezTo>
                    <a:cubicBezTo>
                      <a:pt x="1285" y="228"/>
                      <a:pt x="1550" y="292"/>
                      <a:pt x="1806" y="309"/>
                    </a:cubicBezTo>
                    <a:cubicBezTo>
                      <a:pt x="1910" y="316"/>
                      <a:pt x="2015" y="320"/>
                      <a:pt x="2119" y="320"/>
                    </a:cubicBezTo>
                    <a:cubicBezTo>
                      <a:pt x="2575" y="320"/>
                      <a:pt x="3031" y="240"/>
                      <a:pt x="3432" y="10"/>
                    </a:cubicBezTo>
                    <a:cubicBezTo>
                      <a:pt x="3442" y="7"/>
                      <a:pt x="3439" y="0"/>
                      <a:pt x="3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857764" y="2657085"/>
                <a:ext cx="380617" cy="154259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733" extrusionOk="0">
                    <a:moveTo>
                      <a:pt x="1" y="1401"/>
                    </a:moveTo>
                    <a:lnTo>
                      <a:pt x="1" y="1401"/>
                    </a:lnTo>
                    <a:cubicBezTo>
                      <a:pt x="1" y="1402"/>
                      <a:pt x="1" y="1402"/>
                      <a:pt x="1" y="1402"/>
                    </a:cubicBezTo>
                    <a:cubicBezTo>
                      <a:pt x="2" y="1403"/>
                      <a:pt x="2" y="1403"/>
                      <a:pt x="2" y="1403"/>
                    </a:cubicBezTo>
                    <a:cubicBezTo>
                      <a:pt x="2" y="1403"/>
                      <a:pt x="2" y="1402"/>
                      <a:pt x="1" y="1401"/>
                    </a:cubicBezTo>
                    <a:close/>
                    <a:moveTo>
                      <a:pt x="2575" y="1"/>
                    </a:moveTo>
                    <a:cubicBezTo>
                      <a:pt x="2407" y="1"/>
                      <a:pt x="2238" y="21"/>
                      <a:pt x="2074" y="59"/>
                    </a:cubicBezTo>
                    <a:cubicBezTo>
                      <a:pt x="1677" y="163"/>
                      <a:pt x="1303" y="333"/>
                      <a:pt x="963" y="565"/>
                    </a:cubicBezTo>
                    <a:cubicBezTo>
                      <a:pt x="608" y="798"/>
                      <a:pt x="281" y="1078"/>
                      <a:pt x="1" y="1399"/>
                    </a:cubicBezTo>
                    <a:cubicBezTo>
                      <a:pt x="1" y="1400"/>
                      <a:pt x="1" y="1401"/>
                      <a:pt x="1" y="1401"/>
                    </a:cubicBezTo>
                    <a:lnTo>
                      <a:pt x="1" y="1401"/>
                    </a:lnTo>
                    <a:cubicBezTo>
                      <a:pt x="325" y="1084"/>
                      <a:pt x="680" y="801"/>
                      <a:pt x="1064" y="556"/>
                    </a:cubicBezTo>
                    <a:cubicBezTo>
                      <a:pt x="1519" y="275"/>
                      <a:pt x="2050" y="54"/>
                      <a:pt x="2587" y="54"/>
                    </a:cubicBezTo>
                    <a:cubicBezTo>
                      <a:pt x="2777" y="54"/>
                      <a:pt x="2967" y="81"/>
                      <a:pt x="3155" y="144"/>
                    </a:cubicBezTo>
                    <a:cubicBezTo>
                      <a:pt x="3825" y="373"/>
                      <a:pt x="4219" y="1028"/>
                      <a:pt x="4197" y="1716"/>
                    </a:cubicBezTo>
                    <a:cubicBezTo>
                      <a:pt x="4200" y="1726"/>
                      <a:pt x="4203" y="1732"/>
                      <a:pt x="4212" y="1732"/>
                    </a:cubicBezTo>
                    <a:cubicBezTo>
                      <a:pt x="4222" y="1732"/>
                      <a:pt x="4231" y="1729"/>
                      <a:pt x="4234" y="1716"/>
                    </a:cubicBezTo>
                    <a:cubicBezTo>
                      <a:pt x="4275" y="1342"/>
                      <a:pt x="4171" y="965"/>
                      <a:pt x="3948" y="660"/>
                    </a:cubicBezTo>
                    <a:cubicBezTo>
                      <a:pt x="3625" y="203"/>
                      <a:pt x="3107" y="1"/>
                      <a:pt x="2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004455" y="3013487"/>
                <a:ext cx="210069" cy="18550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084" extrusionOk="0">
                    <a:moveTo>
                      <a:pt x="1170" y="138"/>
                    </a:moveTo>
                    <a:cubicBezTo>
                      <a:pt x="1459" y="138"/>
                      <a:pt x="1739" y="276"/>
                      <a:pt x="1916" y="521"/>
                    </a:cubicBezTo>
                    <a:cubicBezTo>
                      <a:pt x="1957" y="578"/>
                      <a:pt x="1995" y="647"/>
                      <a:pt x="2020" y="716"/>
                    </a:cubicBezTo>
                    <a:cubicBezTo>
                      <a:pt x="2199" y="1185"/>
                      <a:pt x="1964" y="1704"/>
                      <a:pt x="1498" y="1880"/>
                    </a:cubicBezTo>
                    <a:cubicBezTo>
                      <a:pt x="1391" y="1921"/>
                      <a:pt x="1282" y="1940"/>
                      <a:pt x="1175" y="1940"/>
                    </a:cubicBezTo>
                    <a:cubicBezTo>
                      <a:pt x="811" y="1940"/>
                      <a:pt x="470" y="1717"/>
                      <a:pt x="334" y="1358"/>
                    </a:cubicBezTo>
                    <a:cubicBezTo>
                      <a:pt x="158" y="889"/>
                      <a:pt x="394" y="370"/>
                      <a:pt x="856" y="194"/>
                    </a:cubicBezTo>
                    <a:cubicBezTo>
                      <a:pt x="959" y="156"/>
                      <a:pt x="1065" y="138"/>
                      <a:pt x="1170" y="138"/>
                    </a:cubicBezTo>
                    <a:close/>
                    <a:moveTo>
                      <a:pt x="1178" y="0"/>
                    </a:moveTo>
                    <a:cubicBezTo>
                      <a:pt x="1055" y="0"/>
                      <a:pt x="930" y="22"/>
                      <a:pt x="809" y="68"/>
                    </a:cubicBezTo>
                    <a:cubicBezTo>
                      <a:pt x="271" y="273"/>
                      <a:pt x="1" y="870"/>
                      <a:pt x="205" y="1408"/>
                    </a:cubicBezTo>
                    <a:cubicBezTo>
                      <a:pt x="364" y="1827"/>
                      <a:pt x="757" y="2083"/>
                      <a:pt x="1176" y="2083"/>
                    </a:cubicBezTo>
                    <a:cubicBezTo>
                      <a:pt x="1299" y="2083"/>
                      <a:pt x="1424" y="2061"/>
                      <a:pt x="1545" y="2015"/>
                    </a:cubicBezTo>
                    <a:cubicBezTo>
                      <a:pt x="1624" y="1984"/>
                      <a:pt x="1702" y="1943"/>
                      <a:pt x="1775" y="1896"/>
                    </a:cubicBezTo>
                    <a:cubicBezTo>
                      <a:pt x="2247" y="1565"/>
                      <a:pt x="2360" y="917"/>
                      <a:pt x="2030" y="446"/>
                    </a:cubicBezTo>
                    <a:cubicBezTo>
                      <a:pt x="1832" y="161"/>
                      <a:pt x="1511" y="0"/>
                      <a:pt x="1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216390" y="2920292"/>
                <a:ext cx="161914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988" extrusionOk="0">
                    <a:moveTo>
                      <a:pt x="674" y="146"/>
                    </a:moveTo>
                    <a:cubicBezTo>
                      <a:pt x="772" y="146"/>
                      <a:pt x="870" y="170"/>
                      <a:pt x="957" y="219"/>
                    </a:cubicBezTo>
                    <a:cubicBezTo>
                      <a:pt x="1158" y="326"/>
                      <a:pt x="1322" y="499"/>
                      <a:pt x="1426" y="703"/>
                    </a:cubicBezTo>
                    <a:cubicBezTo>
                      <a:pt x="1652" y="1144"/>
                      <a:pt x="1586" y="1634"/>
                      <a:pt x="1275" y="1795"/>
                    </a:cubicBezTo>
                    <a:cubicBezTo>
                      <a:pt x="1207" y="1830"/>
                      <a:pt x="1133" y="1847"/>
                      <a:pt x="1057" y="1847"/>
                    </a:cubicBezTo>
                    <a:cubicBezTo>
                      <a:pt x="784" y="1847"/>
                      <a:pt x="476" y="1632"/>
                      <a:pt x="297" y="1288"/>
                    </a:cubicBezTo>
                    <a:cubicBezTo>
                      <a:pt x="186" y="1087"/>
                      <a:pt x="142" y="857"/>
                      <a:pt x="171" y="628"/>
                    </a:cubicBezTo>
                    <a:cubicBezTo>
                      <a:pt x="186" y="448"/>
                      <a:pt x="290" y="285"/>
                      <a:pt x="447" y="197"/>
                    </a:cubicBezTo>
                    <a:cubicBezTo>
                      <a:pt x="463" y="187"/>
                      <a:pt x="479" y="184"/>
                      <a:pt x="495" y="175"/>
                    </a:cubicBezTo>
                    <a:cubicBezTo>
                      <a:pt x="553" y="155"/>
                      <a:pt x="614" y="146"/>
                      <a:pt x="674" y="146"/>
                    </a:cubicBezTo>
                    <a:close/>
                    <a:moveTo>
                      <a:pt x="684" y="1"/>
                    </a:moveTo>
                    <a:cubicBezTo>
                      <a:pt x="346" y="1"/>
                      <a:pt x="60" y="264"/>
                      <a:pt x="39" y="609"/>
                    </a:cubicBezTo>
                    <a:cubicBezTo>
                      <a:pt x="1" y="864"/>
                      <a:pt x="54" y="1128"/>
                      <a:pt x="174" y="1354"/>
                    </a:cubicBezTo>
                    <a:cubicBezTo>
                      <a:pt x="379" y="1746"/>
                      <a:pt x="736" y="1988"/>
                      <a:pt x="1063" y="1988"/>
                    </a:cubicBezTo>
                    <a:cubicBezTo>
                      <a:pt x="1138" y="1988"/>
                      <a:pt x="1211" y="1975"/>
                      <a:pt x="1281" y="1949"/>
                    </a:cubicBezTo>
                    <a:cubicBezTo>
                      <a:pt x="1300" y="1942"/>
                      <a:pt x="1322" y="1933"/>
                      <a:pt x="1347" y="1927"/>
                    </a:cubicBezTo>
                    <a:cubicBezTo>
                      <a:pt x="1724" y="1729"/>
                      <a:pt x="1819" y="1153"/>
                      <a:pt x="1555" y="643"/>
                    </a:cubicBezTo>
                    <a:cubicBezTo>
                      <a:pt x="1438" y="411"/>
                      <a:pt x="1253" y="219"/>
                      <a:pt x="1023" y="96"/>
                    </a:cubicBezTo>
                    <a:cubicBezTo>
                      <a:pt x="935" y="43"/>
                      <a:pt x="831" y="11"/>
                      <a:pt x="724" y="2"/>
                    </a:cubicBezTo>
                    <a:cubicBezTo>
                      <a:pt x="711" y="1"/>
                      <a:pt x="697" y="1"/>
                      <a:pt x="6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175534" y="3021676"/>
                <a:ext cx="59994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74" extrusionOk="0">
                    <a:moveTo>
                      <a:pt x="523" y="1"/>
                    </a:moveTo>
                    <a:cubicBezTo>
                      <a:pt x="253" y="1"/>
                      <a:pt x="68" y="259"/>
                      <a:pt x="1" y="420"/>
                    </a:cubicBezTo>
                    <a:lnTo>
                      <a:pt x="130" y="473"/>
                    </a:lnTo>
                    <a:cubicBezTo>
                      <a:pt x="138" y="459"/>
                      <a:pt x="276" y="140"/>
                      <a:pt x="522" y="140"/>
                    </a:cubicBezTo>
                    <a:cubicBezTo>
                      <a:pt x="555" y="140"/>
                      <a:pt x="590" y="146"/>
                      <a:pt x="627" y="159"/>
                    </a:cubicBezTo>
                    <a:lnTo>
                      <a:pt x="674" y="27"/>
                    </a:lnTo>
                    <a:cubicBezTo>
                      <a:pt x="621" y="9"/>
                      <a:pt x="571" y="1"/>
                      <a:pt x="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41297" y="3122793"/>
                <a:ext cx="188172" cy="14740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656" extrusionOk="0">
                    <a:moveTo>
                      <a:pt x="2060" y="1"/>
                    </a:moveTo>
                    <a:cubicBezTo>
                      <a:pt x="1988" y="29"/>
                      <a:pt x="497" y="658"/>
                      <a:pt x="261" y="831"/>
                    </a:cubicBezTo>
                    <a:cubicBezTo>
                      <a:pt x="10" y="1020"/>
                      <a:pt x="0" y="1592"/>
                      <a:pt x="0" y="1655"/>
                    </a:cubicBezTo>
                    <a:lnTo>
                      <a:pt x="139" y="1655"/>
                    </a:lnTo>
                    <a:cubicBezTo>
                      <a:pt x="139" y="1498"/>
                      <a:pt x="173" y="1061"/>
                      <a:pt x="343" y="944"/>
                    </a:cubicBezTo>
                    <a:cubicBezTo>
                      <a:pt x="526" y="806"/>
                      <a:pt x="1614" y="331"/>
                      <a:pt x="2114" y="130"/>
                    </a:cubicBezTo>
                    <a:lnTo>
                      <a:pt x="20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788068" y="3144779"/>
                <a:ext cx="209268" cy="166186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867" extrusionOk="0">
                    <a:moveTo>
                      <a:pt x="704" y="1"/>
                    </a:moveTo>
                    <a:cubicBezTo>
                      <a:pt x="574" y="1"/>
                      <a:pt x="459" y="37"/>
                      <a:pt x="378" y="128"/>
                    </a:cubicBezTo>
                    <a:cubicBezTo>
                      <a:pt x="1" y="553"/>
                      <a:pt x="1083" y="1858"/>
                      <a:pt x="1709" y="1864"/>
                    </a:cubicBezTo>
                    <a:cubicBezTo>
                      <a:pt x="1726" y="1866"/>
                      <a:pt x="1743" y="1866"/>
                      <a:pt x="1760" y="1866"/>
                    </a:cubicBezTo>
                    <a:cubicBezTo>
                      <a:pt x="2065" y="1866"/>
                      <a:pt x="2323" y="1630"/>
                      <a:pt x="2350" y="1317"/>
                    </a:cubicBezTo>
                    <a:lnTo>
                      <a:pt x="2350" y="1295"/>
                    </a:lnTo>
                    <a:lnTo>
                      <a:pt x="1850" y="477"/>
                    </a:lnTo>
                    <a:cubicBezTo>
                      <a:pt x="1850" y="477"/>
                      <a:pt x="1176" y="1"/>
                      <a:pt x="704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849664" y="3186614"/>
                <a:ext cx="122926" cy="89369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004" extrusionOk="0">
                    <a:moveTo>
                      <a:pt x="190" y="0"/>
                    </a:moveTo>
                    <a:cubicBezTo>
                      <a:pt x="129" y="0"/>
                      <a:pt x="69" y="8"/>
                      <a:pt x="10" y="23"/>
                    </a:cubicBezTo>
                    <a:cubicBezTo>
                      <a:pt x="1" y="23"/>
                      <a:pt x="1" y="39"/>
                      <a:pt x="10" y="39"/>
                    </a:cubicBezTo>
                    <a:cubicBezTo>
                      <a:pt x="450" y="58"/>
                      <a:pt x="784" y="341"/>
                      <a:pt x="1057" y="668"/>
                    </a:cubicBezTo>
                    <a:cubicBezTo>
                      <a:pt x="984" y="621"/>
                      <a:pt x="907" y="592"/>
                      <a:pt x="830" y="592"/>
                    </a:cubicBezTo>
                    <a:cubicBezTo>
                      <a:pt x="736" y="592"/>
                      <a:pt x="645" y="637"/>
                      <a:pt x="567" y="749"/>
                    </a:cubicBezTo>
                    <a:cubicBezTo>
                      <a:pt x="562" y="759"/>
                      <a:pt x="570" y="769"/>
                      <a:pt x="578" y="769"/>
                    </a:cubicBezTo>
                    <a:cubicBezTo>
                      <a:pt x="581" y="769"/>
                      <a:pt x="583" y="768"/>
                      <a:pt x="586" y="765"/>
                    </a:cubicBezTo>
                    <a:cubicBezTo>
                      <a:pt x="650" y="716"/>
                      <a:pt x="728" y="691"/>
                      <a:pt x="806" y="691"/>
                    </a:cubicBezTo>
                    <a:cubicBezTo>
                      <a:pt x="876" y="691"/>
                      <a:pt x="946" y="711"/>
                      <a:pt x="1007" y="749"/>
                    </a:cubicBezTo>
                    <a:cubicBezTo>
                      <a:pt x="1114" y="822"/>
                      <a:pt x="1212" y="900"/>
                      <a:pt x="1300" y="995"/>
                    </a:cubicBezTo>
                    <a:cubicBezTo>
                      <a:pt x="1307" y="1001"/>
                      <a:pt x="1315" y="1003"/>
                      <a:pt x="1324" y="1003"/>
                    </a:cubicBezTo>
                    <a:cubicBezTo>
                      <a:pt x="1352" y="1003"/>
                      <a:pt x="1381" y="974"/>
                      <a:pt x="1356" y="948"/>
                    </a:cubicBezTo>
                    <a:lnTo>
                      <a:pt x="1350" y="938"/>
                    </a:lnTo>
                    <a:cubicBezTo>
                      <a:pt x="1204" y="489"/>
                      <a:pt x="688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938141" y="3480352"/>
                <a:ext cx="433758" cy="382220"/>
              </a:xfrm>
              <a:custGeom>
                <a:avLst/>
                <a:gdLst/>
                <a:ahLst/>
                <a:cxnLst/>
                <a:rect l="l" t="t" r="r" b="b"/>
                <a:pathLst>
                  <a:path w="4873" h="4294" extrusionOk="0">
                    <a:moveTo>
                      <a:pt x="567" y="0"/>
                    </a:moveTo>
                    <a:lnTo>
                      <a:pt x="0" y="906"/>
                    </a:lnTo>
                    <a:cubicBezTo>
                      <a:pt x="0" y="906"/>
                      <a:pt x="2855" y="4294"/>
                      <a:pt x="2981" y="4294"/>
                    </a:cubicBezTo>
                    <a:cubicBezTo>
                      <a:pt x="2984" y="4294"/>
                      <a:pt x="2986" y="4292"/>
                      <a:pt x="2985" y="4287"/>
                    </a:cubicBezTo>
                    <a:lnTo>
                      <a:pt x="3523" y="2469"/>
                    </a:lnTo>
                    <a:lnTo>
                      <a:pt x="4872" y="3460"/>
                    </a:lnTo>
                    <a:lnTo>
                      <a:pt x="4316" y="529"/>
                    </a:lnTo>
                    <a:lnTo>
                      <a:pt x="3869" y="13"/>
                    </a:lnTo>
                    <a:lnTo>
                      <a:pt x="3391" y="209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933424" y="3528151"/>
                <a:ext cx="447466" cy="348128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3911" extrusionOk="0">
                    <a:moveTo>
                      <a:pt x="4388" y="1"/>
                    </a:moveTo>
                    <a:cubicBezTo>
                      <a:pt x="4381" y="1"/>
                      <a:pt x="4373" y="5"/>
                      <a:pt x="4372" y="14"/>
                    </a:cubicBezTo>
                    <a:cubicBezTo>
                      <a:pt x="4350" y="498"/>
                      <a:pt x="4771" y="2338"/>
                      <a:pt x="4844" y="2781"/>
                    </a:cubicBezTo>
                    <a:cubicBezTo>
                      <a:pt x="4841" y="2781"/>
                      <a:pt x="4841" y="2778"/>
                      <a:pt x="4837" y="2778"/>
                    </a:cubicBezTo>
                    <a:cubicBezTo>
                      <a:pt x="4781" y="2735"/>
                      <a:pt x="3617" y="1932"/>
                      <a:pt x="3586" y="1932"/>
                    </a:cubicBezTo>
                    <a:cubicBezTo>
                      <a:pt x="3586" y="1932"/>
                      <a:pt x="3586" y="1932"/>
                      <a:pt x="3586" y="1932"/>
                    </a:cubicBezTo>
                    <a:cubicBezTo>
                      <a:pt x="3450" y="2228"/>
                      <a:pt x="3054" y="3549"/>
                      <a:pt x="3032" y="3668"/>
                    </a:cubicBezTo>
                    <a:cubicBezTo>
                      <a:pt x="2557" y="3102"/>
                      <a:pt x="569" y="888"/>
                      <a:pt x="31" y="369"/>
                    </a:cubicBezTo>
                    <a:cubicBezTo>
                      <a:pt x="29" y="365"/>
                      <a:pt x="26" y="364"/>
                      <a:pt x="22" y="364"/>
                    </a:cubicBezTo>
                    <a:cubicBezTo>
                      <a:pt x="17" y="364"/>
                      <a:pt x="11" y="367"/>
                      <a:pt x="9" y="369"/>
                    </a:cubicBezTo>
                    <a:cubicBezTo>
                      <a:pt x="3" y="372"/>
                      <a:pt x="0" y="385"/>
                      <a:pt x="9" y="388"/>
                    </a:cubicBezTo>
                    <a:cubicBezTo>
                      <a:pt x="443" y="994"/>
                      <a:pt x="300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74" y="3911"/>
                      <a:pt x="3567" y="2293"/>
                      <a:pt x="3611" y="1992"/>
                    </a:cubicBezTo>
                    <a:cubicBezTo>
                      <a:pt x="3810" y="2171"/>
                      <a:pt x="4941" y="3053"/>
                      <a:pt x="5022" y="3053"/>
                    </a:cubicBezTo>
                    <a:cubicBezTo>
                      <a:pt x="5025" y="3053"/>
                      <a:pt x="5026" y="3052"/>
                      <a:pt x="5026" y="3049"/>
                    </a:cubicBezTo>
                    <a:cubicBezTo>
                      <a:pt x="4957" y="2520"/>
                      <a:pt x="4863" y="1986"/>
                      <a:pt x="4743" y="1457"/>
                    </a:cubicBezTo>
                    <a:cubicBezTo>
                      <a:pt x="4636" y="979"/>
                      <a:pt x="4539" y="492"/>
                      <a:pt x="4406" y="14"/>
                    </a:cubicBezTo>
                    <a:cubicBezTo>
                      <a:pt x="4405" y="5"/>
                      <a:pt x="4396" y="1"/>
                      <a:pt x="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>
            <a:spLocks noGrp="1"/>
          </p:cNvSpPr>
          <p:nvPr>
            <p:ph type="title"/>
          </p:nvPr>
        </p:nvSpPr>
        <p:spPr>
          <a:xfrm>
            <a:off x="2066625" y="1348163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CI/CD (Continuous Integration / Continuous Deployment) 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2066625" y="2611238"/>
            <a:ext cx="5011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US" sz="1200" dirty="0"/>
              <a:t>CI/CD (Continuous Integration / Continuous Deployment) adalah </a:t>
            </a:r>
            <a:r>
              <a:rPr lang="en-US" sz="1200" dirty="0" err="1"/>
              <a:t>praktik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perangkat lunak yang </a:t>
            </a:r>
            <a:r>
              <a:rPr lang="en-US" sz="1200" dirty="0" err="1"/>
              <a:t>bertujuan</a:t>
            </a:r>
            <a:r>
              <a:rPr lang="en-US" sz="1200" dirty="0"/>
              <a:t> untuk </a:t>
            </a:r>
            <a:r>
              <a:rPr lang="en-US" sz="1200" dirty="0" err="1"/>
              <a:t>mengotomatisasi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mempercepat</a:t>
            </a:r>
            <a:r>
              <a:rPr lang="en-US" sz="1200" dirty="0"/>
              <a:t> proses </a:t>
            </a:r>
            <a:r>
              <a:rPr lang="en-US" sz="1200" dirty="0" err="1"/>
              <a:t>pengembangan</a:t>
            </a:r>
            <a:r>
              <a:rPr lang="en-US" sz="1200" dirty="0"/>
              <a:t>, </a:t>
            </a:r>
            <a:r>
              <a:rPr lang="en-US" sz="1200" dirty="0" err="1"/>
              <a:t>pengujian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pengiriman perangkat lunak. Ini </a:t>
            </a:r>
            <a:r>
              <a:rPr lang="en-US" sz="1200" dirty="0" err="1"/>
              <a:t>melibatkan</a:t>
            </a:r>
            <a:r>
              <a:rPr lang="en-US" sz="1200" dirty="0"/>
              <a:t> </a:t>
            </a:r>
            <a:r>
              <a:rPr lang="en-US" sz="1200" dirty="0" err="1"/>
              <a:t>penggabungan</a:t>
            </a:r>
            <a:r>
              <a:rPr lang="en-US" sz="1200" dirty="0"/>
              <a:t> kode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kontributor</a:t>
            </a:r>
            <a:r>
              <a:rPr lang="en-US" sz="1200" dirty="0"/>
              <a:t> ke dalam </a:t>
            </a:r>
            <a:r>
              <a:rPr lang="en-US" sz="1200" dirty="0" err="1"/>
              <a:t>repositori</a:t>
            </a:r>
            <a:r>
              <a:rPr lang="en-US" sz="1200" dirty="0"/>
              <a:t> kode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berkelanjutan</a:t>
            </a:r>
            <a:r>
              <a:rPr lang="en-US" sz="1200" dirty="0"/>
              <a:t>,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perubahan</a:t>
            </a:r>
            <a:r>
              <a:rPr lang="en-US" sz="1200" dirty="0"/>
              <a:t> tersebut, </a:t>
            </a:r>
            <a:r>
              <a:rPr lang="en-US" sz="1200" dirty="0" err="1"/>
              <a:t>dan</a:t>
            </a:r>
            <a:r>
              <a:rPr lang="en-US" sz="1200" dirty="0"/>
              <a:t> pengiriman perangkat lunak ke produksi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otomatis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semua </a:t>
            </a:r>
            <a:r>
              <a:rPr lang="en-US" sz="1200" dirty="0" err="1"/>
              <a:t>pengujian</a:t>
            </a:r>
            <a:r>
              <a:rPr lang="en-US" sz="1200" dirty="0"/>
              <a:t> </a:t>
            </a:r>
            <a:r>
              <a:rPr lang="en-US" sz="1200" dirty="0" err="1"/>
              <a:t>berhasil</a:t>
            </a:r>
            <a:r>
              <a:rPr lang="en-US" sz="1200" dirty="0"/>
              <a:t>.</a:t>
            </a:r>
            <a:endParaRPr sz="1200" dirty="0"/>
          </a:p>
        </p:txBody>
      </p:sp>
      <p:grpSp>
        <p:nvGrpSpPr>
          <p:cNvPr id="1303" name="Google Shape;1303;p32"/>
          <p:cNvGrpSpPr/>
          <p:nvPr/>
        </p:nvGrpSpPr>
        <p:grpSpPr>
          <a:xfrm>
            <a:off x="423441" y="797783"/>
            <a:ext cx="1569571" cy="1074845"/>
            <a:chOff x="4354825" y="2560575"/>
            <a:chExt cx="284900" cy="195100"/>
          </a:xfrm>
        </p:grpSpPr>
        <p:sp>
          <p:nvSpPr>
            <p:cNvPr id="1304" name="Google Shape;1304;p32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32"/>
          <p:cNvGrpSpPr/>
          <p:nvPr/>
        </p:nvGrpSpPr>
        <p:grpSpPr>
          <a:xfrm>
            <a:off x="795693" y="1495392"/>
            <a:ext cx="734262" cy="734260"/>
            <a:chOff x="5229219" y="135375"/>
            <a:chExt cx="330406" cy="330406"/>
          </a:xfrm>
        </p:grpSpPr>
        <p:sp>
          <p:nvSpPr>
            <p:cNvPr id="1310" name="Google Shape;1310;p32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2"/>
          <p:cNvGrpSpPr/>
          <p:nvPr/>
        </p:nvGrpSpPr>
        <p:grpSpPr>
          <a:xfrm>
            <a:off x="630197" y="3203547"/>
            <a:ext cx="1110247" cy="1975527"/>
            <a:chOff x="5081850" y="1981125"/>
            <a:chExt cx="168125" cy="299150"/>
          </a:xfrm>
        </p:grpSpPr>
        <p:sp>
          <p:nvSpPr>
            <p:cNvPr id="1335" name="Google Shape;1335;p32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32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1340" name="Google Shape;1340;p32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2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2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2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2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2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2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2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2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2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2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2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2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2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2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2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4" name="Google Shape;1364;p32"/>
          <p:cNvGrpSpPr/>
          <p:nvPr/>
        </p:nvGrpSpPr>
        <p:grpSpPr>
          <a:xfrm>
            <a:off x="7144104" y="3198349"/>
            <a:ext cx="1458886" cy="1978658"/>
            <a:chOff x="460250" y="1921475"/>
            <a:chExt cx="233075" cy="316125"/>
          </a:xfrm>
        </p:grpSpPr>
        <p:grpSp>
          <p:nvGrpSpPr>
            <p:cNvPr id="1365" name="Google Shape;1365;p32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1366" name="Google Shape;1366;p32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2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2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2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32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1371" name="Google Shape;1371;p32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2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2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2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2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2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2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2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5" name="Google Shape;1385;p32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2"/>
          <p:cNvGrpSpPr/>
          <p:nvPr/>
        </p:nvGrpSpPr>
        <p:grpSpPr>
          <a:xfrm>
            <a:off x="7725683" y="797782"/>
            <a:ext cx="877898" cy="684216"/>
            <a:chOff x="262200" y="3357384"/>
            <a:chExt cx="1642159" cy="684216"/>
          </a:xfrm>
        </p:grpSpPr>
        <p:sp>
          <p:nvSpPr>
            <p:cNvPr id="1389" name="Google Shape;1389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7725683" y="1667420"/>
            <a:ext cx="877898" cy="684216"/>
            <a:chOff x="262200" y="3357384"/>
            <a:chExt cx="1642159" cy="684216"/>
          </a:xfrm>
        </p:grpSpPr>
        <p:sp>
          <p:nvSpPr>
            <p:cNvPr id="1394" name="Google Shape;1394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90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9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Langkah-langkah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CI/CD Untuk </a:t>
            </a:r>
            <a:r>
              <a:rPr lang="en-US" sz="1800" dirty="0" err="1"/>
              <a:t>Proyek</a:t>
            </a:r>
            <a:r>
              <a:rPr lang="en-US" sz="1800" dirty="0"/>
              <a:t> Python Menggunakan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766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1068150" y="1694050"/>
            <a:ext cx="33525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dirty="0"/>
              <a:t>Langkah </a:t>
            </a:r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767" name="Google Shape;1767;p39"/>
          <p:cNvSpPr txBox="1">
            <a:spLocks noGrp="1"/>
          </p:cNvSpPr>
          <p:nvPr>
            <p:ph type="title" idx="3"/>
          </p:nvPr>
        </p:nvSpPr>
        <p:spPr>
          <a:xfrm>
            <a:off x="4721247" y="1694050"/>
            <a:ext cx="33525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dirty="0"/>
              <a:t>Langkah </a:t>
            </a:r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768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1068150" y="2217500"/>
            <a:ext cx="33525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/>
              <a:t>Repository di </a:t>
            </a:r>
            <a:r>
              <a:rPr lang="en-US" dirty="0" smtClean="0"/>
              <a:t>GitHub:</a:t>
            </a:r>
          </a:p>
          <a:p>
            <a:pPr marL="0" lvl="0" indent="0">
              <a:buNone/>
            </a:pPr>
            <a:r>
              <a:rPr lang="en-US" dirty="0" smtClean="0"/>
              <a:t>Buat </a:t>
            </a:r>
            <a:r>
              <a:rPr lang="en-US" dirty="0" err="1"/>
              <a:t>repositori</a:t>
            </a:r>
            <a:r>
              <a:rPr lang="en-US" dirty="0"/>
              <a:t> di GitHub untuk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smtClean="0"/>
              <a:t>Python.</a:t>
            </a:r>
            <a:endParaRPr lang="en-US" dirty="0"/>
          </a:p>
        </p:txBody>
      </p:sp>
      <p:sp>
        <p:nvSpPr>
          <p:cNvPr id="1769" name="Google Shape;1769;p39"/>
          <p:cNvSpPr txBox="1">
            <a:spLocks noGrp="1"/>
          </p:cNvSpPr>
          <p:nvPr>
            <p:ph type="subTitle" idx="4"/>
          </p:nvPr>
        </p:nvSpPr>
        <p:spPr>
          <a:xfrm>
            <a:off x="4721243" y="2217500"/>
            <a:ext cx="33525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Tambahkan</a:t>
            </a:r>
            <a:r>
              <a:rPr lang="en-US" dirty="0"/>
              <a:t> File </a:t>
            </a:r>
            <a:r>
              <a:rPr lang="en-US" dirty="0" err="1"/>
              <a:t>Konfigurasi</a:t>
            </a:r>
            <a:r>
              <a:rPr lang="en-US" dirty="0"/>
              <a:t> GitHub </a:t>
            </a:r>
            <a:r>
              <a:rPr lang="en-US" dirty="0" smtClean="0"/>
              <a:t>Actions: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Dalam </a:t>
            </a:r>
            <a:r>
              <a:rPr lang="en-US" dirty="0" err="1" smtClean="0"/>
              <a:t>repositori</a:t>
            </a:r>
            <a:r>
              <a:rPr lang="en-US" dirty="0" smtClean="0"/>
              <a:t>, </a:t>
            </a:r>
            <a:r>
              <a:rPr lang="en-US" dirty="0"/>
              <a:t>buat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smtClean="0"/>
              <a:t>‘.</a:t>
            </a:r>
            <a:r>
              <a:rPr lang="en-US" dirty="0" err="1" smtClean="0"/>
              <a:t>github</a:t>
            </a:r>
            <a:r>
              <a:rPr lang="en-US" dirty="0" smtClean="0"/>
              <a:t>/workflows’ </a:t>
            </a:r>
            <a:r>
              <a:rPr lang="en-US" dirty="0" err="1"/>
              <a:t>jika</a:t>
            </a:r>
            <a:r>
              <a:rPr lang="en-US" dirty="0"/>
              <a:t> belum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Buat file YAML </a:t>
            </a:r>
            <a:r>
              <a:rPr lang="en-US" dirty="0" err="1"/>
              <a:t>konfigurasi</a:t>
            </a:r>
            <a:r>
              <a:rPr lang="en-US" dirty="0"/>
              <a:t> GitHub Actions di dalam </a:t>
            </a:r>
            <a:r>
              <a:rPr lang="en-US" dirty="0" err="1"/>
              <a:t>direktori</a:t>
            </a:r>
            <a:r>
              <a:rPr lang="en-US" dirty="0"/>
              <a:t> tersebut, </a:t>
            </a:r>
            <a:r>
              <a:rPr lang="en-US" dirty="0" err="1"/>
              <a:t>misalnya</a:t>
            </a:r>
            <a:r>
              <a:rPr lang="en-US" dirty="0"/>
              <a:t> python-ci-</a:t>
            </a:r>
            <a:r>
              <a:rPr lang="en-US" dirty="0" err="1"/>
              <a:t>cd.yml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9"/>
          <p:cNvSpPr txBox="1">
            <a:spLocks noGrp="1"/>
          </p:cNvSpPr>
          <p:nvPr>
            <p:ph type="title"/>
          </p:nvPr>
        </p:nvSpPr>
        <p:spPr>
          <a:xfrm>
            <a:off x="662850" y="464091"/>
            <a:ext cx="7704000" cy="567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Langkah-langkah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CI/CD Untuk </a:t>
            </a:r>
            <a:r>
              <a:rPr lang="en-US" sz="1800" dirty="0" err="1"/>
              <a:t>Proyek</a:t>
            </a:r>
            <a:r>
              <a:rPr lang="en-US" sz="1800" dirty="0"/>
              <a:t> Python Menggunakan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766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279399" y="1169624"/>
            <a:ext cx="4565375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dirty="0"/>
              <a:t>Langkah 3</a:t>
            </a:r>
            <a:endParaRPr lang="it-IT" dirty="0"/>
          </a:p>
        </p:txBody>
      </p:sp>
      <p:sp>
        <p:nvSpPr>
          <p:cNvPr id="1768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273878" y="1692824"/>
            <a:ext cx="4570896" cy="285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800" dirty="0"/>
              <a:t>Berikut adalah </a:t>
            </a:r>
            <a:r>
              <a:rPr lang="en-US" sz="800" dirty="0" err="1"/>
              <a:t>contoh</a:t>
            </a:r>
            <a:r>
              <a:rPr lang="en-US" sz="800" dirty="0"/>
              <a:t> </a:t>
            </a:r>
            <a:r>
              <a:rPr lang="en-US" sz="800" dirty="0" err="1"/>
              <a:t>konfigurasi</a:t>
            </a:r>
            <a:r>
              <a:rPr lang="en-US" sz="800" dirty="0"/>
              <a:t> CI/CD untuk </a:t>
            </a:r>
            <a:r>
              <a:rPr lang="en-US" sz="800" dirty="0" err="1"/>
              <a:t>proyek</a:t>
            </a:r>
            <a:r>
              <a:rPr lang="en-US" sz="800" dirty="0"/>
              <a:t> Python menggunakan GitHub </a:t>
            </a:r>
            <a:r>
              <a:rPr lang="en-US" sz="800" dirty="0" smtClean="0"/>
              <a:t>Actions</a:t>
            </a:r>
          </a:p>
          <a:p>
            <a:pPr marL="0" lvl="0" indent="0">
              <a:buNone/>
            </a:pPr>
            <a:r>
              <a:rPr lang="en-US" sz="800" dirty="0" err="1" smtClean="0"/>
              <a:t>Penjelasan</a:t>
            </a:r>
            <a:r>
              <a:rPr lang="en-US" sz="800" dirty="0" smtClean="0"/>
              <a:t> </a:t>
            </a:r>
            <a:r>
              <a:rPr lang="en-US" sz="800" dirty="0" err="1"/>
              <a:t>Konfigurasi</a:t>
            </a:r>
            <a:r>
              <a:rPr lang="en-US" sz="800" dirty="0"/>
              <a:t>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/>
              <a:t>Kami menggunakan event push yang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memicu</a:t>
            </a:r>
            <a:r>
              <a:rPr lang="en-US" sz="800" dirty="0"/>
              <a:t> CI/CD setiap kali </a:t>
            </a:r>
            <a:r>
              <a:rPr lang="en-US" sz="800" dirty="0" err="1"/>
              <a:t>ada</a:t>
            </a:r>
            <a:r>
              <a:rPr lang="en-US" sz="800" dirty="0"/>
              <a:t> </a:t>
            </a:r>
            <a:r>
              <a:rPr lang="en-US" sz="800" dirty="0" err="1"/>
              <a:t>penggabungan</a:t>
            </a:r>
            <a:r>
              <a:rPr lang="en-US" sz="800" dirty="0"/>
              <a:t> ke branch main.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 smtClean="0"/>
              <a:t>Langkah</a:t>
            </a:r>
            <a:r>
              <a:rPr lang="en-US" sz="800" dirty="0" smtClean="0"/>
              <a:t> </a:t>
            </a:r>
            <a:r>
              <a:rPr lang="en-US" sz="800" dirty="0" err="1"/>
              <a:t>pertama</a:t>
            </a:r>
            <a:r>
              <a:rPr lang="en-US" sz="800" dirty="0"/>
              <a:t> adalah checkout kode </a:t>
            </a:r>
            <a:r>
              <a:rPr lang="en-US" sz="800" dirty="0" err="1"/>
              <a:t>sumber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repositori</a:t>
            </a:r>
            <a:r>
              <a:rPr lang="en-US" sz="8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 smtClean="0"/>
              <a:t>Kemudian</a:t>
            </a:r>
            <a:r>
              <a:rPr lang="en-US" sz="800" dirty="0"/>
              <a:t>, kami </a:t>
            </a:r>
            <a:r>
              <a:rPr lang="en-US" sz="800" dirty="0" err="1"/>
              <a:t>mengatur</a:t>
            </a:r>
            <a:r>
              <a:rPr lang="en-US" sz="800" dirty="0"/>
              <a:t> </a:t>
            </a:r>
            <a:r>
              <a:rPr lang="en-US" sz="800" dirty="0" err="1"/>
              <a:t>lingkungan</a:t>
            </a:r>
            <a:r>
              <a:rPr lang="en-US" sz="800" dirty="0"/>
              <a:t> Python menggunakan actions/setup-python.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smtClean="0"/>
              <a:t>Setelah </a:t>
            </a:r>
            <a:r>
              <a:rPr lang="en-US" sz="800" dirty="0"/>
              <a:t>itu, </a:t>
            </a:r>
            <a:r>
              <a:rPr lang="en-US" sz="800" dirty="0" err="1"/>
              <a:t>instal</a:t>
            </a:r>
            <a:r>
              <a:rPr lang="en-US" sz="800" dirty="0"/>
              <a:t> </a:t>
            </a:r>
            <a:r>
              <a:rPr lang="en-US" sz="800" dirty="0" err="1"/>
              <a:t>dependensi</a:t>
            </a:r>
            <a:r>
              <a:rPr lang="en-US" sz="800" dirty="0"/>
              <a:t> yang </a:t>
            </a:r>
            <a:r>
              <a:rPr lang="en-US" sz="800" dirty="0" err="1"/>
              <a:t>didefinisikan</a:t>
            </a:r>
            <a:r>
              <a:rPr lang="en-US" sz="800" dirty="0"/>
              <a:t> dalam file requirements.txt.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/>
              <a:t>Jalankan</a:t>
            </a:r>
            <a:r>
              <a:rPr lang="en-US" sz="800" dirty="0"/>
              <a:t> </a:t>
            </a:r>
            <a:r>
              <a:rPr lang="en-US" sz="800" dirty="0" err="1"/>
              <a:t>pengujian</a:t>
            </a:r>
            <a:r>
              <a:rPr lang="en-US" sz="800" dirty="0"/>
              <a:t> unit menggunakan </a:t>
            </a:r>
            <a:r>
              <a:rPr lang="en-US" sz="800" dirty="0" err="1"/>
              <a:t>unittest</a:t>
            </a:r>
            <a:r>
              <a:rPr lang="en-US" sz="800" dirty="0"/>
              <a:t> dengan </a:t>
            </a:r>
            <a:r>
              <a:rPr lang="en-US" sz="800" dirty="0" err="1"/>
              <a:t>perintah</a:t>
            </a:r>
            <a:r>
              <a:rPr lang="en-US" sz="800" dirty="0"/>
              <a:t> python -m </a:t>
            </a:r>
            <a:r>
              <a:rPr lang="en-US" sz="800" dirty="0" err="1"/>
              <a:t>unittest</a:t>
            </a:r>
            <a:r>
              <a:rPr lang="en-US" sz="800" dirty="0"/>
              <a:t> discover.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 smtClean="0"/>
              <a:t>Langkah</a:t>
            </a:r>
            <a:r>
              <a:rPr lang="en-US" sz="800" dirty="0" smtClean="0"/>
              <a:t> </a:t>
            </a:r>
            <a:r>
              <a:rPr lang="en-US" sz="800" dirty="0"/>
              <a:t>terakhir adalah </a:t>
            </a:r>
            <a:r>
              <a:rPr lang="en-US" sz="800" dirty="0" err="1"/>
              <a:t>opsional</a:t>
            </a:r>
            <a:r>
              <a:rPr lang="en-US" sz="800" dirty="0"/>
              <a:t> </a:t>
            </a:r>
            <a:r>
              <a:rPr lang="en-US" sz="800" dirty="0" err="1"/>
              <a:t>dan</a:t>
            </a:r>
            <a:r>
              <a:rPr lang="en-US" sz="800" dirty="0"/>
              <a:t> </a:t>
            </a:r>
            <a:r>
              <a:rPr lang="en-US" sz="800" dirty="0" err="1"/>
              <a:t>bergantung</a:t>
            </a:r>
            <a:r>
              <a:rPr lang="en-US" sz="800" dirty="0"/>
              <a:t> pada </a:t>
            </a:r>
            <a:r>
              <a:rPr lang="en-US" sz="800" dirty="0" err="1"/>
              <a:t>kebutuhan</a:t>
            </a:r>
            <a:r>
              <a:rPr lang="en-US" sz="800" dirty="0"/>
              <a:t> </a:t>
            </a:r>
            <a:r>
              <a:rPr lang="en-US" sz="800" dirty="0" err="1"/>
              <a:t>proyek</a:t>
            </a:r>
            <a:r>
              <a:rPr lang="en-US" sz="800" dirty="0"/>
              <a:t>. </a:t>
            </a:r>
            <a:r>
              <a:rPr lang="en-US" sz="800" dirty="0" err="1"/>
              <a:t>Jika</a:t>
            </a:r>
            <a:r>
              <a:rPr lang="en-US" sz="800" dirty="0"/>
              <a:t> semua </a:t>
            </a:r>
            <a:r>
              <a:rPr lang="en-US" sz="800" dirty="0" err="1"/>
              <a:t>pengujian</a:t>
            </a:r>
            <a:r>
              <a:rPr lang="en-US" sz="800" dirty="0"/>
              <a:t> </a:t>
            </a:r>
            <a:r>
              <a:rPr lang="en-US" sz="800" dirty="0" err="1"/>
              <a:t>berhasil</a:t>
            </a:r>
            <a:r>
              <a:rPr lang="en-US" sz="800" dirty="0"/>
              <a:t> (if: success()), </a:t>
            </a:r>
            <a:r>
              <a:rPr lang="en-US" sz="800" dirty="0" err="1"/>
              <a:t>Anda</a:t>
            </a:r>
            <a:r>
              <a:rPr lang="en-US" sz="800" dirty="0"/>
              <a:t> dapat </a:t>
            </a:r>
            <a:r>
              <a:rPr lang="en-US" sz="800" dirty="0" err="1"/>
              <a:t>menambahkan</a:t>
            </a:r>
            <a:r>
              <a:rPr lang="en-US" sz="800" dirty="0"/>
              <a:t> </a:t>
            </a:r>
            <a:r>
              <a:rPr lang="en-US" sz="800" dirty="0" err="1"/>
              <a:t>langkah-langkah</a:t>
            </a:r>
            <a:r>
              <a:rPr lang="en-US" sz="800" dirty="0"/>
              <a:t> deployment ke produksi sesuai dengan </a:t>
            </a:r>
            <a:r>
              <a:rPr lang="en-US" sz="800" dirty="0" err="1"/>
              <a:t>kebutuhan</a:t>
            </a:r>
            <a:r>
              <a:rPr lang="en-US" sz="800" dirty="0"/>
              <a:t> </a:t>
            </a:r>
            <a:r>
              <a:rPr lang="en-US" sz="800" dirty="0" err="1"/>
              <a:t>proyek</a:t>
            </a:r>
            <a:r>
              <a:rPr lang="en-US" sz="800" dirty="0"/>
              <a:t> </a:t>
            </a:r>
            <a:r>
              <a:rPr lang="en-US" sz="800" dirty="0" err="1"/>
              <a:t>Anda</a:t>
            </a:r>
            <a:r>
              <a:rPr lang="en-US" sz="800" dirty="0"/>
              <a:t>.</a:t>
            </a:r>
          </a:p>
          <a:p>
            <a:pPr marL="0" lvl="0" indent="0">
              <a:buNone/>
            </a:pP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83" y="1169624"/>
            <a:ext cx="3175000" cy="33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9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Langkah-langkah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CI/CD Untuk </a:t>
            </a:r>
            <a:r>
              <a:rPr lang="en-US" sz="1800" dirty="0" err="1"/>
              <a:t>Proyek</a:t>
            </a:r>
            <a:r>
              <a:rPr lang="en-US" sz="1800" dirty="0"/>
              <a:t> Python Menggunakan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766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426093" y="1694050"/>
            <a:ext cx="2410546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dirty="0"/>
              <a:t>Langkah 4</a:t>
            </a:r>
            <a:endParaRPr lang="it-IT" dirty="0"/>
          </a:p>
        </p:txBody>
      </p:sp>
      <p:sp>
        <p:nvSpPr>
          <p:cNvPr id="1768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426093" y="2217500"/>
            <a:ext cx="2410546" cy="1572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it-IT" dirty="0" smtClean="0"/>
              <a:t>Simpan </a:t>
            </a:r>
            <a:r>
              <a:rPr lang="it-IT" dirty="0"/>
              <a:t>Konfigurasi di </a:t>
            </a:r>
            <a:r>
              <a:rPr lang="it-IT" dirty="0" smtClean="0"/>
              <a:t>Repositori:</a:t>
            </a:r>
            <a:endParaRPr lang="it-IT" dirty="0"/>
          </a:p>
          <a:p>
            <a:pPr marL="0" lvl="0" indent="0">
              <a:buNone/>
            </a:pPr>
            <a:endParaRPr lang="it-IT" dirty="0"/>
          </a:p>
          <a:p>
            <a:pPr marL="0" lvl="0" indent="0">
              <a:buNone/>
            </a:pPr>
            <a:r>
              <a:rPr lang="it-IT" dirty="0"/>
              <a:t>Push file konfigurasi (python-ci-cd.yml) ke repositori di GitHub.</a:t>
            </a:r>
            <a:endParaRPr lang="en-US" dirty="0"/>
          </a:p>
        </p:txBody>
      </p:sp>
      <p:sp>
        <p:nvSpPr>
          <p:cNvPr id="9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2996340" y="1694050"/>
            <a:ext cx="2410546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dirty="0"/>
              <a:t>Langkah 5</a:t>
            </a:r>
            <a:endParaRPr lang="it-IT" dirty="0"/>
          </a:p>
        </p:txBody>
      </p:sp>
      <p:sp>
        <p:nvSpPr>
          <p:cNvPr id="10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2996340" y="2217500"/>
            <a:ext cx="2410546" cy="1572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Aktifkan</a:t>
            </a:r>
            <a:r>
              <a:rPr lang="en-US" dirty="0"/>
              <a:t> GitHub </a:t>
            </a:r>
            <a:r>
              <a:rPr lang="en-US" dirty="0" smtClean="0"/>
              <a:t>Actions: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GitHub Actions </a:t>
            </a:r>
            <a:r>
              <a:rPr lang="en-US" dirty="0" err="1"/>
              <a:t>akan</a:t>
            </a:r>
            <a:r>
              <a:rPr lang="en-US" dirty="0"/>
              <a:t> mulai </a:t>
            </a:r>
            <a:r>
              <a:rPr lang="en-US" dirty="0" err="1"/>
              <a:t>berjalan</a:t>
            </a:r>
            <a:r>
              <a:rPr lang="en-US" dirty="0"/>
              <a:t> setiap kali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di branch main.</a:t>
            </a:r>
            <a:endParaRPr lang="en-US" dirty="0"/>
          </a:p>
        </p:txBody>
      </p:sp>
      <p:sp>
        <p:nvSpPr>
          <p:cNvPr id="11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5566587" y="1694050"/>
            <a:ext cx="2410546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dirty="0"/>
              <a:t>Langkah 6</a:t>
            </a:r>
            <a:endParaRPr lang="it-IT" dirty="0"/>
          </a:p>
        </p:txBody>
      </p:sp>
      <p:sp>
        <p:nvSpPr>
          <p:cNvPr id="12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5566587" y="2217500"/>
            <a:ext cx="2410546" cy="1572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Monitor Hasil CI/CD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Kita </a:t>
            </a:r>
            <a:r>
              <a:rPr lang="en-US" dirty="0"/>
              <a:t>dapat </a:t>
            </a:r>
            <a:r>
              <a:rPr lang="en-US" dirty="0" err="1"/>
              <a:t>melihat</a:t>
            </a:r>
            <a:r>
              <a:rPr lang="en-US" dirty="0"/>
              <a:t> hasil CI/CD di tab "Actions" di </a:t>
            </a:r>
            <a:r>
              <a:rPr lang="en-US" dirty="0" err="1"/>
              <a:t>repositori</a:t>
            </a:r>
            <a:r>
              <a:rPr lang="en-US" dirty="0"/>
              <a:t> GitHub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dapat </a:t>
            </a:r>
            <a:r>
              <a:rPr lang="en-US" dirty="0" err="1"/>
              <a:t>melacak</a:t>
            </a:r>
            <a:r>
              <a:rPr lang="en-US" dirty="0"/>
              <a:t> </a:t>
            </a:r>
            <a:r>
              <a:rPr lang="en-US" dirty="0" err="1"/>
              <a:t>masalahnya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log yang </a:t>
            </a:r>
            <a:r>
              <a:rPr lang="en-US" dirty="0" err="1"/>
              <a:t>dihasilkan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1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49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4132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Referensi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07" name="Google Shape;3007;p49"/>
          <p:cNvSpPr txBox="1">
            <a:spLocks noGrp="1"/>
          </p:cNvSpPr>
          <p:nvPr>
            <p:ph type="subTitle" idx="1"/>
          </p:nvPr>
        </p:nvSpPr>
        <p:spPr>
          <a:xfrm>
            <a:off x="290703" y="1353604"/>
            <a:ext cx="4453903" cy="30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lnSpc>
                <a:spcPct val="115000"/>
              </a:lnSpc>
              <a:buNone/>
            </a:pPr>
            <a:r>
              <a:rPr lang="en-GB" dirty="0"/>
              <a:t>Martin, R. C. (2008). Clean Code: A Handbook of Agile Software Craftsmanship</a:t>
            </a:r>
            <a:r>
              <a:rPr lang="en-GB" dirty="0" smtClean="0"/>
              <a:t>.</a:t>
            </a:r>
          </a:p>
          <a:p>
            <a:pPr lvl="0" indent="0">
              <a:lnSpc>
                <a:spcPct val="115000"/>
              </a:lnSpc>
              <a:buNone/>
            </a:pPr>
            <a:endParaRPr lang="en-GB" dirty="0" smtClean="0"/>
          </a:p>
          <a:p>
            <a:pPr lvl="0" indent="0">
              <a:lnSpc>
                <a:spcPct val="115000"/>
              </a:lnSpc>
              <a:buNone/>
            </a:pPr>
            <a:r>
              <a:rPr lang="en-GB" dirty="0" err="1"/>
              <a:t>Meszaros</a:t>
            </a:r>
            <a:r>
              <a:rPr lang="en-GB" dirty="0"/>
              <a:t>, G. (2007). </a:t>
            </a:r>
            <a:r>
              <a:rPr lang="en-GB" dirty="0" err="1"/>
              <a:t>xUnit</a:t>
            </a:r>
            <a:r>
              <a:rPr lang="en-GB" dirty="0"/>
              <a:t> Test Patterns: Refactoring Test Code</a:t>
            </a:r>
            <a:r>
              <a:rPr lang="en-GB" dirty="0" smtClean="0"/>
              <a:t>.</a:t>
            </a:r>
          </a:p>
          <a:p>
            <a:pPr lvl="0" indent="0">
              <a:lnSpc>
                <a:spcPct val="115000"/>
              </a:lnSpc>
              <a:buNone/>
            </a:pPr>
            <a:endParaRPr lang="en-GB" dirty="0"/>
          </a:p>
          <a:p>
            <a:pPr lvl="0" indent="0">
              <a:lnSpc>
                <a:spcPct val="115000"/>
              </a:lnSpc>
              <a:buNone/>
            </a:pPr>
            <a:r>
              <a:rPr lang="en-GB" dirty="0"/>
              <a:t>Beck, K. (2003). Test Driven Development: By </a:t>
            </a:r>
            <a:r>
              <a:rPr lang="en-GB" dirty="0" smtClean="0"/>
              <a:t>Example.</a:t>
            </a:r>
          </a:p>
          <a:p>
            <a:pPr lvl="0" indent="0">
              <a:lnSpc>
                <a:spcPct val="115000"/>
              </a:lnSpc>
              <a:buNone/>
            </a:pPr>
            <a:endParaRPr lang="en-US" dirty="0" smtClean="0"/>
          </a:p>
          <a:p>
            <a:pPr lvl="0" indent="0">
              <a:lnSpc>
                <a:spcPct val="115000"/>
              </a:lnSpc>
              <a:buNone/>
            </a:pPr>
            <a:r>
              <a:rPr lang="en-GB" dirty="0"/>
              <a:t>Smith, John. "Continuous Integration and Continuous Deployment: Best Practices." Software Development Journal, 2021, https://www.example.com/cicd-best-practices.</a:t>
            </a:r>
            <a:endParaRPr dirty="0"/>
          </a:p>
        </p:txBody>
      </p:sp>
      <p:grpSp>
        <p:nvGrpSpPr>
          <p:cNvPr id="3008" name="Google Shape;3008;p49"/>
          <p:cNvGrpSpPr/>
          <p:nvPr/>
        </p:nvGrpSpPr>
        <p:grpSpPr>
          <a:xfrm>
            <a:off x="6900962" y="960344"/>
            <a:ext cx="1385795" cy="1307357"/>
            <a:chOff x="960941" y="558800"/>
            <a:chExt cx="4639422" cy="4376822"/>
          </a:xfrm>
        </p:grpSpPr>
        <p:sp>
          <p:nvSpPr>
            <p:cNvPr id="3009" name="Google Shape;3009;p49"/>
            <p:cNvSpPr/>
            <p:nvPr/>
          </p:nvSpPr>
          <p:spPr>
            <a:xfrm>
              <a:off x="4898129" y="2969494"/>
              <a:ext cx="340580" cy="158870"/>
            </a:xfrm>
            <a:custGeom>
              <a:avLst/>
              <a:gdLst/>
              <a:ahLst/>
              <a:cxnLst/>
              <a:rect l="l" t="t" r="r" b="b"/>
              <a:pathLst>
                <a:path w="2699" h="1259" extrusionOk="0">
                  <a:moveTo>
                    <a:pt x="88" y="85"/>
                  </a:moveTo>
                  <a:cubicBezTo>
                    <a:pt x="495" y="92"/>
                    <a:pt x="902" y="101"/>
                    <a:pt x="1309" y="101"/>
                  </a:cubicBezTo>
                  <a:lnTo>
                    <a:pt x="2514" y="101"/>
                  </a:lnTo>
                  <a:lnTo>
                    <a:pt x="2516" y="1070"/>
                  </a:lnTo>
                  <a:lnTo>
                    <a:pt x="2516" y="1070"/>
                  </a:lnTo>
                  <a:cubicBezTo>
                    <a:pt x="2428" y="1071"/>
                    <a:pt x="2338" y="1071"/>
                    <a:pt x="2247" y="1071"/>
                  </a:cubicBezTo>
                  <a:cubicBezTo>
                    <a:pt x="2144" y="1071"/>
                    <a:pt x="2040" y="1071"/>
                    <a:pt x="1938" y="1073"/>
                  </a:cubicBezTo>
                  <a:lnTo>
                    <a:pt x="1318" y="1082"/>
                  </a:lnTo>
                  <a:lnTo>
                    <a:pt x="60" y="1107"/>
                  </a:lnTo>
                  <a:lnTo>
                    <a:pt x="76" y="579"/>
                  </a:lnTo>
                  <a:cubicBezTo>
                    <a:pt x="79" y="414"/>
                    <a:pt x="88" y="250"/>
                    <a:pt x="88" y="85"/>
                  </a:cubicBezTo>
                  <a:close/>
                  <a:moveTo>
                    <a:pt x="4" y="0"/>
                  </a:moveTo>
                  <a:lnTo>
                    <a:pt x="4" y="72"/>
                  </a:lnTo>
                  <a:cubicBezTo>
                    <a:pt x="4" y="72"/>
                    <a:pt x="0" y="440"/>
                    <a:pt x="0" y="623"/>
                  </a:cubicBezTo>
                  <a:lnTo>
                    <a:pt x="13" y="1161"/>
                  </a:lnTo>
                  <a:lnTo>
                    <a:pt x="1299" y="1258"/>
                  </a:lnTo>
                  <a:lnTo>
                    <a:pt x="1947" y="1258"/>
                  </a:lnTo>
                  <a:cubicBezTo>
                    <a:pt x="2167" y="1202"/>
                    <a:pt x="2384" y="1202"/>
                    <a:pt x="2598" y="1170"/>
                  </a:cubicBezTo>
                  <a:lnTo>
                    <a:pt x="2699" y="1170"/>
                  </a:lnTo>
                  <a:lnTo>
                    <a:pt x="2699" y="1161"/>
                  </a:lnTo>
                  <a:lnTo>
                    <a:pt x="2608" y="72"/>
                  </a:lnTo>
                  <a:lnTo>
                    <a:pt x="2608" y="91"/>
                  </a:lnTo>
                  <a:lnTo>
                    <a:pt x="2595" y="91"/>
                  </a:lnTo>
                  <a:lnTo>
                    <a:pt x="2542" y="88"/>
                  </a:lnTo>
                  <a:lnTo>
                    <a:pt x="2542" y="88"/>
                  </a:lnTo>
                  <a:lnTo>
                    <a:pt x="2513" y="57"/>
                  </a:lnTo>
                  <a:lnTo>
                    <a:pt x="2514" y="86"/>
                  </a:lnTo>
                  <a:lnTo>
                    <a:pt x="2514" y="86"/>
                  </a:lnTo>
                  <a:lnTo>
                    <a:pt x="1306" y="0"/>
                  </a:lnTo>
                  <a:cubicBezTo>
                    <a:pt x="1306" y="0"/>
                    <a:pt x="925" y="18"/>
                    <a:pt x="543" y="18"/>
                  </a:cubicBezTo>
                  <a:cubicBezTo>
                    <a:pt x="352" y="18"/>
                    <a:pt x="161" y="14"/>
                    <a:pt x="1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9"/>
            <p:cNvSpPr/>
            <p:nvPr/>
          </p:nvSpPr>
          <p:spPr>
            <a:xfrm>
              <a:off x="5079839" y="3151205"/>
              <a:ext cx="328340" cy="135904"/>
            </a:xfrm>
            <a:custGeom>
              <a:avLst/>
              <a:gdLst/>
              <a:ahLst/>
              <a:cxnLst/>
              <a:rect l="l" t="t" r="r" b="b"/>
              <a:pathLst>
                <a:path w="2602" h="1077" extrusionOk="0">
                  <a:moveTo>
                    <a:pt x="1" y="1"/>
                  </a:moveTo>
                  <a:lnTo>
                    <a:pt x="1" y="1076"/>
                  </a:lnTo>
                  <a:lnTo>
                    <a:pt x="2602" y="1076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9"/>
            <p:cNvSpPr/>
            <p:nvPr/>
          </p:nvSpPr>
          <p:spPr>
            <a:xfrm>
              <a:off x="2555325" y="1272017"/>
              <a:ext cx="328718" cy="135778"/>
            </a:xfrm>
            <a:custGeom>
              <a:avLst/>
              <a:gdLst/>
              <a:ahLst/>
              <a:cxnLst/>
              <a:rect l="l" t="t" r="r" b="b"/>
              <a:pathLst>
                <a:path w="2605" h="1076" extrusionOk="0">
                  <a:moveTo>
                    <a:pt x="0" y="0"/>
                  </a:moveTo>
                  <a:lnTo>
                    <a:pt x="0" y="1076"/>
                  </a:lnTo>
                  <a:lnTo>
                    <a:pt x="2604" y="1076"/>
                  </a:lnTo>
                  <a:lnTo>
                    <a:pt x="26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9"/>
            <p:cNvSpPr/>
            <p:nvPr/>
          </p:nvSpPr>
          <p:spPr>
            <a:xfrm>
              <a:off x="5267607" y="2969494"/>
              <a:ext cx="332756" cy="158870"/>
            </a:xfrm>
            <a:custGeom>
              <a:avLst/>
              <a:gdLst/>
              <a:ahLst/>
              <a:cxnLst/>
              <a:rect l="l" t="t" r="r" b="b"/>
              <a:pathLst>
                <a:path w="2637" h="1259" extrusionOk="0">
                  <a:moveTo>
                    <a:pt x="13" y="0"/>
                  </a:moveTo>
                  <a:cubicBezTo>
                    <a:pt x="20" y="1"/>
                    <a:pt x="28" y="1"/>
                    <a:pt x="35" y="2"/>
                  </a:cubicBezTo>
                  <a:lnTo>
                    <a:pt x="35" y="2"/>
                  </a:lnTo>
                  <a:lnTo>
                    <a:pt x="35" y="0"/>
                  </a:lnTo>
                  <a:close/>
                  <a:moveTo>
                    <a:pt x="120" y="85"/>
                  </a:moveTo>
                  <a:cubicBezTo>
                    <a:pt x="527" y="92"/>
                    <a:pt x="934" y="101"/>
                    <a:pt x="1344" y="101"/>
                  </a:cubicBezTo>
                  <a:lnTo>
                    <a:pt x="2545" y="101"/>
                  </a:lnTo>
                  <a:lnTo>
                    <a:pt x="2548" y="1070"/>
                  </a:lnTo>
                  <a:lnTo>
                    <a:pt x="2548" y="1070"/>
                  </a:lnTo>
                  <a:cubicBezTo>
                    <a:pt x="2459" y="1071"/>
                    <a:pt x="2370" y="1071"/>
                    <a:pt x="2281" y="1071"/>
                  </a:cubicBezTo>
                  <a:cubicBezTo>
                    <a:pt x="2178" y="1071"/>
                    <a:pt x="2075" y="1071"/>
                    <a:pt x="1973" y="1073"/>
                  </a:cubicBezTo>
                  <a:lnTo>
                    <a:pt x="1350" y="1082"/>
                  </a:lnTo>
                  <a:lnTo>
                    <a:pt x="92" y="1107"/>
                  </a:lnTo>
                  <a:lnTo>
                    <a:pt x="108" y="579"/>
                  </a:lnTo>
                  <a:cubicBezTo>
                    <a:pt x="111" y="414"/>
                    <a:pt x="119" y="250"/>
                    <a:pt x="120" y="85"/>
                  </a:cubicBezTo>
                  <a:close/>
                  <a:moveTo>
                    <a:pt x="1303" y="0"/>
                  </a:moveTo>
                  <a:cubicBezTo>
                    <a:pt x="1303" y="0"/>
                    <a:pt x="920" y="18"/>
                    <a:pt x="538" y="18"/>
                  </a:cubicBezTo>
                  <a:cubicBezTo>
                    <a:pt x="356" y="18"/>
                    <a:pt x="175" y="14"/>
                    <a:pt x="35" y="2"/>
                  </a:cubicBezTo>
                  <a:lnTo>
                    <a:pt x="35" y="2"/>
                  </a:lnTo>
                  <a:lnTo>
                    <a:pt x="35" y="72"/>
                  </a:lnTo>
                  <a:cubicBezTo>
                    <a:pt x="35" y="72"/>
                    <a:pt x="1" y="440"/>
                    <a:pt x="1" y="623"/>
                  </a:cubicBezTo>
                  <a:lnTo>
                    <a:pt x="13" y="1161"/>
                  </a:lnTo>
                  <a:lnTo>
                    <a:pt x="1290" y="1258"/>
                  </a:lnTo>
                  <a:lnTo>
                    <a:pt x="1938" y="1258"/>
                  </a:lnTo>
                  <a:cubicBezTo>
                    <a:pt x="2155" y="1205"/>
                    <a:pt x="2375" y="1205"/>
                    <a:pt x="2592" y="1170"/>
                  </a:cubicBezTo>
                  <a:lnTo>
                    <a:pt x="2636" y="1170"/>
                  </a:lnTo>
                  <a:lnTo>
                    <a:pt x="2636" y="1161"/>
                  </a:lnTo>
                  <a:lnTo>
                    <a:pt x="2547" y="101"/>
                  </a:lnTo>
                  <a:lnTo>
                    <a:pt x="2589" y="101"/>
                  </a:lnTo>
                  <a:lnTo>
                    <a:pt x="2580" y="91"/>
                  </a:lnTo>
                  <a:lnTo>
                    <a:pt x="2592" y="91"/>
                  </a:lnTo>
                  <a:lnTo>
                    <a:pt x="2579" y="90"/>
                  </a:lnTo>
                  <a:lnTo>
                    <a:pt x="2579" y="90"/>
                  </a:lnTo>
                  <a:lnTo>
                    <a:pt x="2545" y="57"/>
                  </a:lnTo>
                  <a:lnTo>
                    <a:pt x="2545" y="73"/>
                  </a:lnTo>
                  <a:lnTo>
                    <a:pt x="2545" y="72"/>
                  </a:lnTo>
                  <a:lnTo>
                    <a:pt x="2545" y="88"/>
                  </a:lnTo>
                  <a:lnTo>
                    <a:pt x="2545" y="8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9"/>
            <p:cNvSpPr/>
            <p:nvPr/>
          </p:nvSpPr>
          <p:spPr>
            <a:xfrm>
              <a:off x="1276537" y="3468315"/>
              <a:ext cx="306131" cy="317993"/>
            </a:xfrm>
            <a:custGeom>
              <a:avLst/>
              <a:gdLst/>
              <a:ahLst/>
              <a:cxnLst/>
              <a:rect l="l" t="t" r="r" b="b"/>
              <a:pathLst>
                <a:path w="2426" h="2520" extrusionOk="0">
                  <a:moveTo>
                    <a:pt x="1270" y="630"/>
                  </a:moveTo>
                  <a:cubicBezTo>
                    <a:pt x="1560" y="630"/>
                    <a:pt x="1793" y="869"/>
                    <a:pt x="1793" y="1164"/>
                  </a:cubicBezTo>
                  <a:cubicBezTo>
                    <a:pt x="1793" y="1460"/>
                    <a:pt x="1553" y="1702"/>
                    <a:pt x="1257" y="1702"/>
                  </a:cubicBezTo>
                  <a:cubicBezTo>
                    <a:pt x="1219" y="1702"/>
                    <a:pt x="1181" y="1698"/>
                    <a:pt x="1142" y="1690"/>
                  </a:cubicBezTo>
                  <a:cubicBezTo>
                    <a:pt x="937" y="1646"/>
                    <a:pt x="771" y="1482"/>
                    <a:pt x="733" y="1281"/>
                  </a:cubicBezTo>
                  <a:cubicBezTo>
                    <a:pt x="661" y="935"/>
                    <a:pt x="925" y="630"/>
                    <a:pt x="1258" y="630"/>
                  </a:cubicBezTo>
                  <a:cubicBezTo>
                    <a:pt x="1262" y="630"/>
                    <a:pt x="1266" y="630"/>
                    <a:pt x="1270" y="630"/>
                  </a:cubicBezTo>
                  <a:close/>
                  <a:moveTo>
                    <a:pt x="897" y="1"/>
                  </a:moveTo>
                  <a:lnTo>
                    <a:pt x="897" y="215"/>
                  </a:lnTo>
                  <a:cubicBezTo>
                    <a:pt x="897" y="277"/>
                    <a:pt x="862" y="337"/>
                    <a:pt x="802" y="366"/>
                  </a:cubicBezTo>
                  <a:cubicBezTo>
                    <a:pt x="771" y="381"/>
                    <a:pt x="742" y="397"/>
                    <a:pt x="717" y="416"/>
                  </a:cubicBezTo>
                  <a:cubicBezTo>
                    <a:pt x="687" y="434"/>
                    <a:pt x="654" y="444"/>
                    <a:pt x="621" y="444"/>
                  </a:cubicBezTo>
                  <a:cubicBezTo>
                    <a:pt x="592" y="444"/>
                    <a:pt x="563" y="437"/>
                    <a:pt x="535" y="422"/>
                  </a:cubicBezTo>
                  <a:lnTo>
                    <a:pt x="349" y="318"/>
                  </a:lnTo>
                  <a:lnTo>
                    <a:pt x="0" y="925"/>
                  </a:lnTo>
                  <a:lnTo>
                    <a:pt x="189" y="1032"/>
                  </a:lnTo>
                  <a:cubicBezTo>
                    <a:pt x="246" y="1064"/>
                    <a:pt x="277" y="1124"/>
                    <a:pt x="271" y="1186"/>
                  </a:cubicBezTo>
                  <a:lnTo>
                    <a:pt x="271" y="1278"/>
                  </a:lnTo>
                  <a:lnTo>
                    <a:pt x="271" y="1328"/>
                  </a:lnTo>
                  <a:cubicBezTo>
                    <a:pt x="271" y="1394"/>
                    <a:pt x="236" y="1454"/>
                    <a:pt x="183" y="1488"/>
                  </a:cubicBezTo>
                  <a:lnTo>
                    <a:pt x="3" y="1592"/>
                  </a:lnTo>
                  <a:lnTo>
                    <a:pt x="356" y="2199"/>
                  </a:lnTo>
                  <a:lnTo>
                    <a:pt x="538" y="2095"/>
                  </a:lnTo>
                  <a:cubicBezTo>
                    <a:pt x="565" y="2080"/>
                    <a:pt x="595" y="2073"/>
                    <a:pt x="625" y="2073"/>
                  </a:cubicBezTo>
                  <a:cubicBezTo>
                    <a:pt x="658" y="2073"/>
                    <a:pt x="691" y="2082"/>
                    <a:pt x="720" y="2102"/>
                  </a:cubicBezTo>
                  <a:cubicBezTo>
                    <a:pt x="746" y="2121"/>
                    <a:pt x="780" y="2136"/>
                    <a:pt x="812" y="2152"/>
                  </a:cubicBezTo>
                  <a:cubicBezTo>
                    <a:pt x="865" y="2180"/>
                    <a:pt x="900" y="2240"/>
                    <a:pt x="900" y="2303"/>
                  </a:cubicBezTo>
                  <a:lnTo>
                    <a:pt x="900" y="2520"/>
                  </a:lnTo>
                  <a:lnTo>
                    <a:pt x="1529" y="2520"/>
                  </a:lnTo>
                  <a:lnTo>
                    <a:pt x="1529" y="2287"/>
                  </a:lnTo>
                  <a:cubicBezTo>
                    <a:pt x="1529" y="2224"/>
                    <a:pt x="1567" y="2171"/>
                    <a:pt x="1620" y="2143"/>
                  </a:cubicBezTo>
                  <a:cubicBezTo>
                    <a:pt x="1651" y="2127"/>
                    <a:pt x="1683" y="2108"/>
                    <a:pt x="1711" y="2086"/>
                  </a:cubicBezTo>
                  <a:cubicBezTo>
                    <a:pt x="1738" y="2067"/>
                    <a:pt x="1770" y="2058"/>
                    <a:pt x="1802" y="2058"/>
                  </a:cubicBezTo>
                  <a:cubicBezTo>
                    <a:pt x="1830" y="2058"/>
                    <a:pt x="1858" y="2065"/>
                    <a:pt x="1884" y="2080"/>
                  </a:cubicBezTo>
                  <a:lnTo>
                    <a:pt x="2073" y="2190"/>
                  </a:lnTo>
                  <a:lnTo>
                    <a:pt x="2425" y="1570"/>
                  </a:lnTo>
                  <a:lnTo>
                    <a:pt x="2236" y="1460"/>
                  </a:lnTo>
                  <a:cubicBezTo>
                    <a:pt x="2183" y="1432"/>
                    <a:pt x="2152" y="1366"/>
                    <a:pt x="2155" y="1303"/>
                  </a:cubicBezTo>
                  <a:lnTo>
                    <a:pt x="2155" y="1252"/>
                  </a:lnTo>
                  <a:lnTo>
                    <a:pt x="2155" y="1202"/>
                  </a:lnTo>
                  <a:cubicBezTo>
                    <a:pt x="2152" y="1139"/>
                    <a:pt x="2183" y="1076"/>
                    <a:pt x="2236" y="1045"/>
                  </a:cubicBezTo>
                  <a:lnTo>
                    <a:pt x="2425" y="935"/>
                  </a:lnTo>
                  <a:lnTo>
                    <a:pt x="2073" y="318"/>
                  </a:lnTo>
                  <a:lnTo>
                    <a:pt x="1884" y="428"/>
                  </a:lnTo>
                  <a:cubicBezTo>
                    <a:pt x="1858" y="444"/>
                    <a:pt x="1830" y="452"/>
                    <a:pt x="1801" y="452"/>
                  </a:cubicBezTo>
                  <a:cubicBezTo>
                    <a:pt x="1767" y="452"/>
                    <a:pt x="1732" y="441"/>
                    <a:pt x="1702" y="419"/>
                  </a:cubicBezTo>
                  <a:cubicBezTo>
                    <a:pt x="1677" y="400"/>
                    <a:pt x="1645" y="384"/>
                    <a:pt x="1617" y="369"/>
                  </a:cubicBezTo>
                  <a:cubicBezTo>
                    <a:pt x="1560" y="340"/>
                    <a:pt x="1526" y="281"/>
                    <a:pt x="1526" y="221"/>
                  </a:cubicBezTo>
                  <a:lnTo>
                    <a:pt x="152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9"/>
            <p:cNvSpPr/>
            <p:nvPr/>
          </p:nvSpPr>
          <p:spPr>
            <a:xfrm>
              <a:off x="1547967" y="2736047"/>
              <a:ext cx="90981" cy="127954"/>
            </a:xfrm>
            <a:custGeom>
              <a:avLst/>
              <a:gdLst/>
              <a:ahLst/>
              <a:cxnLst/>
              <a:rect l="l" t="t" r="r" b="b"/>
              <a:pathLst>
                <a:path w="721" h="1014" extrusionOk="0">
                  <a:moveTo>
                    <a:pt x="1" y="1"/>
                  </a:moveTo>
                  <a:lnTo>
                    <a:pt x="1" y="1013"/>
                  </a:lnTo>
                  <a:lnTo>
                    <a:pt x="721" y="960"/>
                  </a:lnTo>
                  <a:lnTo>
                    <a:pt x="721" y="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9"/>
            <p:cNvSpPr/>
            <p:nvPr/>
          </p:nvSpPr>
          <p:spPr>
            <a:xfrm>
              <a:off x="1774222" y="1792667"/>
              <a:ext cx="22714" cy="22714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92" y="1"/>
                  </a:moveTo>
                  <a:lnTo>
                    <a:pt x="92" y="89"/>
                  </a:lnTo>
                  <a:lnTo>
                    <a:pt x="0" y="89"/>
                  </a:lnTo>
                  <a:lnTo>
                    <a:pt x="0" y="180"/>
                  </a:lnTo>
                  <a:lnTo>
                    <a:pt x="180" y="180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9"/>
            <p:cNvSpPr/>
            <p:nvPr/>
          </p:nvSpPr>
          <p:spPr>
            <a:xfrm>
              <a:off x="1774222" y="909606"/>
              <a:ext cx="22714" cy="23092"/>
            </a:xfrm>
            <a:custGeom>
              <a:avLst/>
              <a:gdLst/>
              <a:ahLst/>
              <a:cxnLst/>
              <a:rect l="l" t="t" r="r" b="b"/>
              <a:pathLst>
                <a:path w="180" h="183" extrusionOk="0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92" y="183"/>
                  </a:lnTo>
                  <a:lnTo>
                    <a:pt x="180" y="183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9"/>
            <p:cNvSpPr/>
            <p:nvPr/>
          </p:nvSpPr>
          <p:spPr>
            <a:xfrm>
              <a:off x="1785705" y="955286"/>
              <a:ext cx="11231" cy="803436"/>
            </a:xfrm>
            <a:custGeom>
              <a:avLst/>
              <a:gdLst/>
              <a:ahLst/>
              <a:cxnLst/>
              <a:rect l="l" t="t" r="r" b="b"/>
              <a:pathLst>
                <a:path w="89" h="6367" extrusionOk="0">
                  <a:moveTo>
                    <a:pt x="1" y="0"/>
                  </a:moveTo>
                  <a:lnTo>
                    <a:pt x="1" y="267"/>
                  </a:lnTo>
                  <a:lnTo>
                    <a:pt x="89" y="267"/>
                  </a:lnTo>
                  <a:lnTo>
                    <a:pt x="89" y="0"/>
                  </a:lnTo>
                  <a:close/>
                  <a:moveTo>
                    <a:pt x="1" y="541"/>
                  </a:moveTo>
                  <a:lnTo>
                    <a:pt x="1" y="808"/>
                  </a:lnTo>
                  <a:lnTo>
                    <a:pt x="89" y="808"/>
                  </a:lnTo>
                  <a:lnTo>
                    <a:pt x="89" y="541"/>
                  </a:lnTo>
                  <a:close/>
                  <a:moveTo>
                    <a:pt x="1" y="1076"/>
                  </a:moveTo>
                  <a:lnTo>
                    <a:pt x="1" y="1343"/>
                  </a:lnTo>
                  <a:lnTo>
                    <a:pt x="89" y="1343"/>
                  </a:lnTo>
                  <a:lnTo>
                    <a:pt x="89" y="1076"/>
                  </a:lnTo>
                  <a:close/>
                  <a:moveTo>
                    <a:pt x="1" y="1522"/>
                  </a:moveTo>
                  <a:lnTo>
                    <a:pt x="1" y="1793"/>
                  </a:lnTo>
                  <a:lnTo>
                    <a:pt x="89" y="1793"/>
                  </a:lnTo>
                  <a:lnTo>
                    <a:pt x="89" y="1522"/>
                  </a:lnTo>
                  <a:close/>
                  <a:moveTo>
                    <a:pt x="1" y="2060"/>
                  </a:moveTo>
                  <a:lnTo>
                    <a:pt x="1" y="2328"/>
                  </a:lnTo>
                  <a:lnTo>
                    <a:pt x="89" y="2328"/>
                  </a:lnTo>
                  <a:lnTo>
                    <a:pt x="89" y="2060"/>
                  </a:lnTo>
                  <a:close/>
                  <a:moveTo>
                    <a:pt x="1" y="2601"/>
                  </a:moveTo>
                  <a:lnTo>
                    <a:pt x="1" y="2869"/>
                  </a:lnTo>
                  <a:lnTo>
                    <a:pt x="89" y="2869"/>
                  </a:lnTo>
                  <a:lnTo>
                    <a:pt x="89" y="2601"/>
                  </a:lnTo>
                  <a:close/>
                  <a:moveTo>
                    <a:pt x="1" y="3048"/>
                  </a:moveTo>
                  <a:lnTo>
                    <a:pt x="1" y="3315"/>
                  </a:lnTo>
                  <a:lnTo>
                    <a:pt x="89" y="3315"/>
                  </a:lnTo>
                  <a:lnTo>
                    <a:pt x="89" y="3048"/>
                  </a:lnTo>
                  <a:close/>
                  <a:moveTo>
                    <a:pt x="1" y="3586"/>
                  </a:moveTo>
                  <a:lnTo>
                    <a:pt x="1" y="3853"/>
                  </a:lnTo>
                  <a:lnTo>
                    <a:pt x="89" y="3853"/>
                  </a:lnTo>
                  <a:lnTo>
                    <a:pt x="89" y="3586"/>
                  </a:lnTo>
                  <a:close/>
                  <a:moveTo>
                    <a:pt x="1" y="4127"/>
                  </a:moveTo>
                  <a:lnTo>
                    <a:pt x="1" y="4394"/>
                  </a:lnTo>
                  <a:lnTo>
                    <a:pt x="89" y="4394"/>
                  </a:lnTo>
                  <a:lnTo>
                    <a:pt x="89" y="4127"/>
                  </a:lnTo>
                  <a:close/>
                  <a:moveTo>
                    <a:pt x="1" y="4573"/>
                  </a:moveTo>
                  <a:lnTo>
                    <a:pt x="1" y="4841"/>
                  </a:lnTo>
                  <a:lnTo>
                    <a:pt x="89" y="4841"/>
                  </a:lnTo>
                  <a:lnTo>
                    <a:pt x="89" y="4573"/>
                  </a:lnTo>
                  <a:close/>
                  <a:moveTo>
                    <a:pt x="1" y="5111"/>
                  </a:moveTo>
                  <a:lnTo>
                    <a:pt x="1" y="5378"/>
                  </a:lnTo>
                  <a:lnTo>
                    <a:pt x="89" y="5378"/>
                  </a:lnTo>
                  <a:lnTo>
                    <a:pt x="89" y="5111"/>
                  </a:lnTo>
                  <a:close/>
                  <a:moveTo>
                    <a:pt x="1" y="5561"/>
                  </a:moveTo>
                  <a:lnTo>
                    <a:pt x="1" y="5828"/>
                  </a:lnTo>
                  <a:lnTo>
                    <a:pt x="89" y="5828"/>
                  </a:lnTo>
                  <a:lnTo>
                    <a:pt x="89" y="5561"/>
                  </a:lnTo>
                  <a:close/>
                  <a:moveTo>
                    <a:pt x="1" y="6099"/>
                  </a:moveTo>
                  <a:lnTo>
                    <a:pt x="1" y="6366"/>
                  </a:lnTo>
                  <a:lnTo>
                    <a:pt x="89" y="6366"/>
                  </a:lnTo>
                  <a:lnTo>
                    <a:pt x="89" y="6099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9"/>
            <p:cNvSpPr/>
            <p:nvPr/>
          </p:nvSpPr>
          <p:spPr>
            <a:xfrm>
              <a:off x="1740404" y="1746988"/>
              <a:ext cx="113316" cy="11331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1" y="1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9"/>
            <p:cNvSpPr/>
            <p:nvPr/>
          </p:nvSpPr>
          <p:spPr>
            <a:xfrm>
              <a:off x="1728921" y="1746988"/>
              <a:ext cx="124799" cy="1247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900" y="92"/>
                  </a:moveTo>
                  <a:lnTo>
                    <a:pt x="900" y="812"/>
                  </a:lnTo>
                  <a:lnTo>
                    <a:pt x="183" y="812"/>
                  </a:lnTo>
                  <a:lnTo>
                    <a:pt x="183" y="92"/>
                  </a:lnTo>
                  <a:close/>
                  <a:moveTo>
                    <a:pt x="1" y="1"/>
                  </a:moveTo>
                  <a:lnTo>
                    <a:pt x="1" y="988"/>
                  </a:lnTo>
                  <a:lnTo>
                    <a:pt x="988" y="98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9"/>
            <p:cNvSpPr/>
            <p:nvPr/>
          </p:nvSpPr>
          <p:spPr>
            <a:xfrm>
              <a:off x="1740404" y="1306088"/>
              <a:ext cx="113316" cy="113190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9"/>
            <p:cNvSpPr/>
            <p:nvPr/>
          </p:nvSpPr>
          <p:spPr>
            <a:xfrm>
              <a:off x="1728921" y="1294604"/>
              <a:ext cx="124799" cy="124673"/>
            </a:xfrm>
            <a:custGeom>
              <a:avLst/>
              <a:gdLst/>
              <a:ahLst/>
              <a:cxnLst/>
              <a:rect l="l" t="t" r="r" b="b"/>
              <a:pathLst>
                <a:path w="989" h="988" extrusionOk="0">
                  <a:moveTo>
                    <a:pt x="900" y="180"/>
                  </a:moveTo>
                  <a:lnTo>
                    <a:pt x="900" y="897"/>
                  </a:lnTo>
                  <a:lnTo>
                    <a:pt x="183" y="897"/>
                  </a:lnTo>
                  <a:lnTo>
                    <a:pt x="183" y="180"/>
                  </a:lnTo>
                  <a:close/>
                  <a:moveTo>
                    <a:pt x="1" y="0"/>
                  </a:moveTo>
                  <a:lnTo>
                    <a:pt x="1" y="988"/>
                  </a:lnTo>
                  <a:lnTo>
                    <a:pt x="988" y="98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9"/>
            <p:cNvSpPr/>
            <p:nvPr/>
          </p:nvSpPr>
          <p:spPr>
            <a:xfrm>
              <a:off x="1740404" y="853200"/>
              <a:ext cx="113316" cy="113316"/>
            </a:xfrm>
            <a:custGeom>
              <a:avLst/>
              <a:gdLst/>
              <a:ahLst/>
              <a:cxnLst/>
              <a:rect l="l" t="t" r="r" b="b"/>
              <a:pathLst>
                <a:path w="898" h="898" extrusionOk="0">
                  <a:moveTo>
                    <a:pt x="1" y="1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9"/>
            <p:cNvSpPr/>
            <p:nvPr/>
          </p:nvSpPr>
          <p:spPr>
            <a:xfrm>
              <a:off x="1728921" y="853200"/>
              <a:ext cx="124799" cy="124799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900" y="92"/>
                  </a:moveTo>
                  <a:lnTo>
                    <a:pt x="900" y="806"/>
                  </a:lnTo>
                  <a:lnTo>
                    <a:pt x="183" y="806"/>
                  </a:lnTo>
                  <a:lnTo>
                    <a:pt x="183" y="92"/>
                  </a:lnTo>
                  <a:close/>
                  <a:moveTo>
                    <a:pt x="1" y="1"/>
                  </a:moveTo>
                  <a:lnTo>
                    <a:pt x="1" y="988"/>
                  </a:lnTo>
                  <a:lnTo>
                    <a:pt x="988" y="98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9"/>
            <p:cNvSpPr/>
            <p:nvPr/>
          </p:nvSpPr>
          <p:spPr>
            <a:xfrm>
              <a:off x="1513912" y="569900"/>
              <a:ext cx="4075202" cy="3678870"/>
            </a:xfrm>
            <a:custGeom>
              <a:avLst/>
              <a:gdLst/>
              <a:ahLst/>
              <a:cxnLst/>
              <a:rect l="l" t="t" r="r" b="b"/>
              <a:pathLst>
                <a:path w="46110" h="29154" extrusionOk="0">
                  <a:moveTo>
                    <a:pt x="1" y="0"/>
                  </a:moveTo>
                  <a:lnTo>
                    <a:pt x="1" y="29153"/>
                  </a:lnTo>
                  <a:lnTo>
                    <a:pt x="46110" y="29153"/>
                  </a:lnTo>
                  <a:lnTo>
                    <a:pt x="46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9"/>
            <p:cNvSpPr/>
            <p:nvPr/>
          </p:nvSpPr>
          <p:spPr>
            <a:xfrm>
              <a:off x="1502811" y="558800"/>
              <a:ext cx="4086277" cy="3701837"/>
            </a:xfrm>
            <a:custGeom>
              <a:avLst/>
              <a:gdLst/>
              <a:ahLst/>
              <a:cxnLst/>
              <a:rect l="l" t="t" r="r" b="b"/>
              <a:pathLst>
                <a:path w="46289" h="29336" extrusionOk="0">
                  <a:moveTo>
                    <a:pt x="46270" y="69"/>
                  </a:moveTo>
                  <a:lnTo>
                    <a:pt x="46270" y="88"/>
                  </a:lnTo>
                  <a:lnTo>
                    <a:pt x="46270" y="88"/>
                  </a:lnTo>
                  <a:lnTo>
                    <a:pt x="46289" y="88"/>
                  </a:lnTo>
                  <a:lnTo>
                    <a:pt x="46270" y="69"/>
                  </a:lnTo>
                  <a:close/>
                  <a:moveTo>
                    <a:pt x="46270" y="88"/>
                  </a:moveTo>
                  <a:lnTo>
                    <a:pt x="44892" y="89"/>
                  </a:lnTo>
                  <a:lnTo>
                    <a:pt x="44892" y="89"/>
                  </a:lnTo>
                  <a:lnTo>
                    <a:pt x="46242" y="91"/>
                  </a:lnTo>
                  <a:lnTo>
                    <a:pt x="46270" y="91"/>
                  </a:lnTo>
                  <a:lnTo>
                    <a:pt x="46270" y="88"/>
                  </a:lnTo>
                  <a:close/>
                  <a:moveTo>
                    <a:pt x="46270" y="91"/>
                  </a:moveTo>
                  <a:lnTo>
                    <a:pt x="46279" y="14674"/>
                  </a:lnTo>
                  <a:lnTo>
                    <a:pt x="46289" y="113"/>
                  </a:lnTo>
                  <a:lnTo>
                    <a:pt x="46289" y="91"/>
                  </a:lnTo>
                  <a:close/>
                  <a:moveTo>
                    <a:pt x="46279" y="14674"/>
                  </a:moveTo>
                  <a:lnTo>
                    <a:pt x="46270" y="29244"/>
                  </a:lnTo>
                  <a:lnTo>
                    <a:pt x="36294" y="29264"/>
                  </a:lnTo>
                  <a:lnTo>
                    <a:pt x="36294" y="29264"/>
                  </a:lnTo>
                  <a:lnTo>
                    <a:pt x="46289" y="29269"/>
                  </a:lnTo>
                  <a:lnTo>
                    <a:pt x="46279" y="14674"/>
                  </a:lnTo>
                  <a:close/>
                  <a:moveTo>
                    <a:pt x="92" y="0"/>
                  </a:moveTo>
                  <a:lnTo>
                    <a:pt x="92" y="57"/>
                  </a:lnTo>
                  <a:lnTo>
                    <a:pt x="0" y="29241"/>
                  </a:lnTo>
                  <a:lnTo>
                    <a:pt x="0" y="29336"/>
                  </a:lnTo>
                  <a:lnTo>
                    <a:pt x="111" y="29336"/>
                  </a:lnTo>
                  <a:lnTo>
                    <a:pt x="36294" y="29264"/>
                  </a:lnTo>
                  <a:lnTo>
                    <a:pt x="36294" y="29264"/>
                  </a:lnTo>
                  <a:lnTo>
                    <a:pt x="173" y="29244"/>
                  </a:lnTo>
                  <a:lnTo>
                    <a:pt x="173" y="29244"/>
                  </a:lnTo>
                  <a:lnTo>
                    <a:pt x="180" y="104"/>
                  </a:lnTo>
                  <a:lnTo>
                    <a:pt x="180" y="104"/>
                  </a:lnTo>
                  <a:lnTo>
                    <a:pt x="44892" y="89"/>
                  </a:lnTo>
                  <a:lnTo>
                    <a:pt x="44892" y="89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9"/>
            <p:cNvSpPr/>
            <p:nvPr/>
          </p:nvSpPr>
          <p:spPr>
            <a:xfrm>
              <a:off x="1513912" y="569900"/>
              <a:ext cx="4075202" cy="113190"/>
            </a:xfrm>
            <a:custGeom>
              <a:avLst/>
              <a:gdLst/>
              <a:ahLst/>
              <a:cxnLst/>
              <a:rect l="l" t="t" r="r" b="b"/>
              <a:pathLst>
                <a:path w="46110" h="897" extrusionOk="0">
                  <a:moveTo>
                    <a:pt x="1" y="0"/>
                  </a:moveTo>
                  <a:lnTo>
                    <a:pt x="1" y="897"/>
                  </a:lnTo>
                  <a:lnTo>
                    <a:pt x="46110" y="897"/>
                  </a:lnTo>
                  <a:lnTo>
                    <a:pt x="461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9"/>
            <p:cNvSpPr/>
            <p:nvPr/>
          </p:nvSpPr>
          <p:spPr>
            <a:xfrm>
              <a:off x="1581044" y="601581"/>
              <a:ext cx="42904" cy="43030"/>
            </a:xfrm>
            <a:custGeom>
              <a:avLst/>
              <a:gdLst/>
              <a:ahLst/>
              <a:cxnLst/>
              <a:rect l="l" t="t" r="r" b="b"/>
              <a:pathLst>
                <a:path w="340" h="341" extrusionOk="0">
                  <a:moveTo>
                    <a:pt x="175" y="1"/>
                  </a:moveTo>
                  <a:cubicBezTo>
                    <a:pt x="173" y="1"/>
                    <a:pt x="172" y="1"/>
                    <a:pt x="170" y="1"/>
                  </a:cubicBezTo>
                  <a:cubicBezTo>
                    <a:pt x="76" y="1"/>
                    <a:pt x="0" y="76"/>
                    <a:pt x="0" y="171"/>
                  </a:cubicBezTo>
                  <a:cubicBezTo>
                    <a:pt x="0" y="265"/>
                    <a:pt x="76" y="340"/>
                    <a:pt x="170" y="340"/>
                  </a:cubicBezTo>
                  <a:cubicBezTo>
                    <a:pt x="264" y="340"/>
                    <a:pt x="340" y="265"/>
                    <a:pt x="340" y="171"/>
                  </a:cubicBezTo>
                  <a:cubicBezTo>
                    <a:pt x="340" y="78"/>
                    <a:pt x="264" y="1"/>
                    <a:pt x="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9"/>
            <p:cNvSpPr/>
            <p:nvPr/>
          </p:nvSpPr>
          <p:spPr>
            <a:xfrm>
              <a:off x="1668745" y="601581"/>
              <a:ext cx="42904" cy="43030"/>
            </a:xfrm>
            <a:custGeom>
              <a:avLst/>
              <a:gdLst/>
              <a:ahLst/>
              <a:cxnLst/>
              <a:rect l="l" t="t" r="r" b="b"/>
              <a:pathLst>
                <a:path w="340" h="341" extrusionOk="0">
                  <a:moveTo>
                    <a:pt x="175" y="1"/>
                  </a:moveTo>
                  <a:cubicBezTo>
                    <a:pt x="174" y="1"/>
                    <a:pt x="172" y="1"/>
                    <a:pt x="170" y="1"/>
                  </a:cubicBezTo>
                  <a:cubicBezTo>
                    <a:pt x="76" y="1"/>
                    <a:pt x="0" y="76"/>
                    <a:pt x="0" y="171"/>
                  </a:cubicBezTo>
                  <a:cubicBezTo>
                    <a:pt x="0" y="265"/>
                    <a:pt x="76" y="340"/>
                    <a:pt x="170" y="340"/>
                  </a:cubicBezTo>
                  <a:cubicBezTo>
                    <a:pt x="264" y="340"/>
                    <a:pt x="340" y="265"/>
                    <a:pt x="340" y="171"/>
                  </a:cubicBezTo>
                  <a:cubicBezTo>
                    <a:pt x="340" y="78"/>
                    <a:pt x="264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9"/>
            <p:cNvSpPr/>
            <p:nvPr/>
          </p:nvSpPr>
          <p:spPr>
            <a:xfrm>
              <a:off x="1756824" y="601581"/>
              <a:ext cx="42525" cy="43030"/>
            </a:xfrm>
            <a:custGeom>
              <a:avLst/>
              <a:gdLst/>
              <a:ahLst/>
              <a:cxnLst/>
              <a:rect l="l" t="t" r="r" b="b"/>
              <a:pathLst>
                <a:path w="337" h="341" extrusionOk="0">
                  <a:moveTo>
                    <a:pt x="175" y="1"/>
                  </a:moveTo>
                  <a:cubicBezTo>
                    <a:pt x="174" y="1"/>
                    <a:pt x="172" y="1"/>
                    <a:pt x="170" y="1"/>
                  </a:cubicBezTo>
                  <a:cubicBezTo>
                    <a:pt x="76" y="1"/>
                    <a:pt x="0" y="76"/>
                    <a:pt x="0" y="171"/>
                  </a:cubicBezTo>
                  <a:cubicBezTo>
                    <a:pt x="0" y="265"/>
                    <a:pt x="76" y="340"/>
                    <a:pt x="170" y="340"/>
                  </a:cubicBezTo>
                  <a:cubicBezTo>
                    <a:pt x="265" y="340"/>
                    <a:pt x="337" y="265"/>
                    <a:pt x="337" y="171"/>
                  </a:cubicBezTo>
                  <a:cubicBezTo>
                    <a:pt x="337" y="78"/>
                    <a:pt x="261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9"/>
            <p:cNvSpPr/>
            <p:nvPr/>
          </p:nvSpPr>
          <p:spPr>
            <a:xfrm>
              <a:off x="5294611" y="4000196"/>
              <a:ext cx="34197" cy="33818"/>
            </a:xfrm>
            <a:custGeom>
              <a:avLst/>
              <a:gdLst/>
              <a:ahLst/>
              <a:cxnLst/>
              <a:rect l="l" t="t" r="r" b="b"/>
              <a:pathLst>
                <a:path w="271" h="268" extrusionOk="0">
                  <a:moveTo>
                    <a:pt x="180" y="0"/>
                  </a:moveTo>
                  <a:lnTo>
                    <a:pt x="180" y="176"/>
                  </a:lnTo>
                  <a:lnTo>
                    <a:pt x="0" y="176"/>
                  </a:lnTo>
                  <a:lnTo>
                    <a:pt x="0" y="268"/>
                  </a:lnTo>
                  <a:lnTo>
                    <a:pt x="271" y="268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9"/>
            <p:cNvSpPr/>
            <p:nvPr/>
          </p:nvSpPr>
          <p:spPr>
            <a:xfrm>
              <a:off x="3709818" y="4022405"/>
              <a:ext cx="1528131" cy="11609"/>
            </a:xfrm>
            <a:custGeom>
              <a:avLst/>
              <a:gdLst/>
              <a:ahLst/>
              <a:cxnLst/>
              <a:rect l="l" t="t" r="r" b="b"/>
              <a:pathLst>
                <a:path w="12110" h="92" extrusionOk="0">
                  <a:moveTo>
                    <a:pt x="1" y="0"/>
                  </a:moveTo>
                  <a:lnTo>
                    <a:pt x="1" y="92"/>
                  </a:lnTo>
                  <a:lnTo>
                    <a:pt x="450" y="92"/>
                  </a:lnTo>
                  <a:lnTo>
                    <a:pt x="450" y="0"/>
                  </a:lnTo>
                  <a:close/>
                  <a:moveTo>
                    <a:pt x="897" y="0"/>
                  </a:moveTo>
                  <a:lnTo>
                    <a:pt x="897" y="92"/>
                  </a:lnTo>
                  <a:lnTo>
                    <a:pt x="1347" y="92"/>
                  </a:lnTo>
                  <a:lnTo>
                    <a:pt x="1347" y="0"/>
                  </a:lnTo>
                  <a:close/>
                  <a:moveTo>
                    <a:pt x="1793" y="0"/>
                  </a:moveTo>
                  <a:lnTo>
                    <a:pt x="1793" y="92"/>
                  </a:lnTo>
                  <a:lnTo>
                    <a:pt x="2243" y="92"/>
                  </a:lnTo>
                  <a:lnTo>
                    <a:pt x="2243" y="0"/>
                  </a:lnTo>
                  <a:close/>
                  <a:moveTo>
                    <a:pt x="2696" y="0"/>
                  </a:moveTo>
                  <a:lnTo>
                    <a:pt x="2696" y="92"/>
                  </a:lnTo>
                  <a:lnTo>
                    <a:pt x="3143" y="92"/>
                  </a:lnTo>
                  <a:lnTo>
                    <a:pt x="3143" y="0"/>
                  </a:lnTo>
                  <a:close/>
                  <a:moveTo>
                    <a:pt x="3592" y="0"/>
                  </a:moveTo>
                  <a:lnTo>
                    <a:pt x="3592" y="92"/>
                  </a:lnTo>
                  <a:lnTo>
                    <a:pt x="4039" y="92"/>
                  </a:lnTo>
                  <a:lnTo>
                    <a:pt x="4039" y="0"/>
                  </a:lnTo>
                  <a:close/>
                  <a:moveTo>
                    <a:pt x="4489" y="0"/>
                  </a:moveTo>
                  <a:lnTo>
                    <a:pt x="4489" y="92"/>
                  </a:lnTo>
                  <a:lnTo>
                    <a:pt x="4935" y="92"/>
                  </a:lnTo>
                  <a:lnTo>
                    <a:pt x="4935" y="0"/>
                  </a:lnTo>
                  <a:close/>
                  <a:moveTo>
                    <a:pt x="5385" y="0"/>
                  </a:moveTo>
                  <a:lnTo>
                    <a:pt x="5385" y="92"/>
                  </a:lnTo>
                  <a:lnTo>
                    <a:pt x="5832" y="92"/>
                  </a:lnTo>
                  <a:lnTo>
                    <a:pt x="5832" y="0"/>
                  </a:lnTo>
                  <a:close/>
                  <a:moveTo>
                    <a:pt x="6282" y="0"/>
                  </a:moveTo>
                  <a:lnTo>
                    <a:pt x="6282" y="92"/>
                  </a:lnTo>
                  <a:lnTo>
                    <a:pt x="6728" y="92"/>
                  </a:lnTo>
                  <a:lnTo>
                    <a:pt x="6728" y="0"/>
                  </a:lnTo>
                  <a:close/>
                  <a:moveTo>
                    <a:pt x="7178" y="0"/>
                  </a:moveTo>
                  <a:lnTo>
                    <a:pt x="7178" y="92"/>
                  </a:lnTo>
                  <a:lnTo>
                    <a:pt x="7625" y="92"/>
                  </a:lnTo>
                  <a:lnTo>
                    <a:pt x="7625" y="0"/>
                  </a:lnTo>
                  <a:close/>
                  <a:moveTo>
                    <a:pt x="8078" y="0"/>
                  </a:moveTo>
                  <a:lnTo>
                    <a:pt x="8078" y="92"/>
                  </a:lnTo>
                  <a:lnTo>
                    <a:pt x="8524" y="92"/>
                  </a:lnTo>
                  <a:lnTo>
                    <a:pt x="8524" y="0"/>
                  </a:lnTo>
                  <a:close/>
                  <a:moveTo>
                    <a:pt x="8974" y="0"/>
                  </a:moveTo>
                  <a:lnTo>
                    <a:pt x="8974" y="92"/>
                  </a:lnTo>
                  <a:lnTo>
                    <a:pt x="9421" y="92"/>
                  </a:lnTo>
                  <a:lnTo>
                    <a:pt x="9421" y="0"/>
                  </a:lnTo>
                  <a:close/>
                  <a:moveTo>
                    <a:pt x="9870" y="0"/>
                  </a:moveTo>
                  <a:lnTo>
                    <a:pt x="9870" y="92"/>
                  </a:lnTo>
                  <a:lnTo>
                    <a:pt x="10317" y="92"/>
                  </a:lnTo>
                  <a:lnTo>
                    <a:pt x="10317" y="0"/>
                  </a:lnTo>
                  <a:close/>
                  <a:moveTo>
                    <a:pt x="10767" y="0"/>
                  </a:moveTo>
                  <a:lnTo>
                    <a:pt x="10767" y="92"/>
                  </a:lnTo>
                  <a:lnTo>
                    <a:pt x="11213" y="92"/>
                  </a:lnTo>
                  <a:lnTo>
                    <a:pt x="11213" y="0"/>
                  </a:lnTo>
                  <a:close/>
                  <a:moveTo>
                    <a:pt x="11663" y="0"/>
                  </a:moveTo>
                  <a:lnTo>
                    <a:pt x="11663" y="92"/>
                  </a:lnTo>
                  <a:lnTo>
                    <a:pt x="12110" y="92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9"/>
            <p:cNvSpPr/>
            <p:nvPr/>
          </p:nvSpPr>
          <p:spPr>
            <a:xfrm>
              <a:off x="3619720" y="4000196"/>
              <a:ext cx="33818" cy="33818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" y="0"/>
                  </a:moveTo>
                  <a:lnTo>
                    <a:pt x="1" y="268"/>
                  </a:lnTo>
                  <a:lnTo>
                    <a:pt x="268" y="268"/>
                  </a:lnTo>
                  <a:lnTo>
                    <a:pt x="268" y="176"/>
                  </a:lnTo>
                  <a:lnTo>
                    <a:pt x="86" y="17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9"/>
            <p:cNvSpPr/>
            <p:nvPr/>
          </p:nvSpPr>
          <p:spPr>
            <a:xfrm>
              <a:off x="3618962" y="2845578"/>
              <a:ext cx="11609" cy="1086474"/>
            </a:xfrm>
            <a:custGeom>
              <a:avLst/>
              <a:gdLst/>
              <a:ahLst/>
              <a:cxnLst/>
              <a:rect l="l" t="t" r="r" b="b"/>
              <a:pathLst>
                <a:path w="92" h="8610" extrusionOk="0">
                  <a:moveTo>
                    <a:pt x="0" y="1"/>
                  </a:moveTo>
                  <a:lnTo>
                    <a:pt x="0" y="447"/>
                  </a:lnTo>
                  <a:lnTo>
                    <a:pt x="92" y="447"/>
                  </a:lnTo>
                  <a:lnTo>
                    <a:pt x="92" y="1"/>
                  </a:lnTo>
                  <a:close/>
                  <a:moveTo>
                    <a:pt x="0" y="897"/>
                  </a:moveTo>
                  <a:lnTo>
                    <a:pt x="0" y="1344"/>
                  </a:lnTo>
                  <a:lnTo>
                    <a:pt x="92" y="1344"/>
                  </a:lnTo>
                  <a:lnTo>
                    <a:pt x="92" y="897"/>
                  </a:lnTo>
                  <a:close/>
                  <a:moveTo>
                    <a:pt x="0" y="1794"/>
                  </a:moveTo>
                  <a:lnTo>
                    <a:pt x="0" y="2240"/>
                  </a:lnTo>
                  <a:lnTo>
                    <a:pt x="92" y="2240"/>
                  </a:lnTo>
                  <a:lnTo>
                    <a:pt x="92" y="1794"/>
                  </a:lnTo>
                  <a:close/>
                  <a:moveTo>
                    <a:pt x="0" y="2690"/>
                  </a:moveTo>
                  <a:lnTo>
                    <a:pt x="0" y="3137"/>
                  </a:lnTo>
                  <a:lnTo>
                    <a:pt x="92" y="3137"/>
                  </a:lnTo>
                  <a:lnTo>
                    <a:pt x="92" y="2690"/>
                  </a:lnTo>
                  <a:close/>
                  <a:moveTo>
                    <a:pt x="0" y="3586"/>
                  </a:moveTo>
                  <a:lnTo>
                    <a:pt x="0" y="4033"/>
                  </a:lnTo>
                  <a:lnTo>
                    <a:pt x="92" y="4033"/>
                  </a:lnTo>
                  <a:lnTo>
                    <a:pt x="92" y="3586"/>
                  </a:lnTo>
                  <a:close/>
                  <a:moveTo>
                    <a:pt x="0" y="4574"/>
                  </a:moveTo>
                  <a:lnTo>
                    <a:pt x="0" y="5021"/>
                  </a:lnTo>
                  <a:lnTo>
                    <a:pt x="92" y="5021"/>
                  </a:lnTo>
                  <a:lnTo>
                    <a:pt x="92" y="4574"/>
                  </a:lnTo>
                  <a:close/>
                  <a:moveTo>
                    <a:pt x="0" y="5470"/>
                  </a:moveTo>
                  <a:lnTo>
                    <a:pt x="0" y="5917"/>
                  </a:lnTo>
                  <a:lnTo>
                    <a:pt x="92" y="5917"/>
                  </a:lnTo>
                  <a:lnTo>
                    <a:pt x="92" y="5470"/>
                  </a:lnTo>
                  <a:close/>
                  <a:moveTo>
                    <a:pt x="0" y="6370"/>
                  </a:moveTo>
                  <a:lnTo>
                    <a:pt x="0" y="6817"/>
                  </a:lnTo>
                  <a:lnTo>
                    <a:pt x="92" y="6817"/>
                  </a:lnTo>
                  <a:lnTo>
                    <a:pt x="92" y="6370"/>
                  </a:lnTo>
                  <a:close/>
                  <a:moveTo>
                    <a:pt x="0" y="7266"/>
                  </a:moveTo>
                  <a:lnTo>
                    <a:pt x="0" y="7713"/>
                  </a:lnTo>
                  <a:lnTo>
                    <a:pt x="92" y="7713"/>
                  </a:lnTo>
                  <a:lnTo>
                    <a:pt x="92" y="7266"/>
                  </a:lnTo>
                  <a:close/>
                  <a:moveTo>
                    <a:pt x="0" y="8163"/>
                  </a:moveTo>
                  <a:lnTo>
                    <a:pt x="0" y="8609"/>
                  </a:lnTo>
                  <a:lnTo>
                    <a:pt x="92" y="8609"/>
                  </a:lnTo>
                  <a:lnTo>
                    <a:pt x="92" y="8163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9"/>
            <p:cNvSpPr/>
            <p:nvPr/>
          </p:nvSpPr>
          <p:spPr>
            <a:xfrm>
              <a:off x="3619720" y="2743240"/>
              <a:ext cx="33818" cy="34575"/>
            </a:xfrm>
            <a:custGeom>
              <a:avLst/>
              <a:gdLst/>
              <a:ahLst/>
              <a:cxnLst/>
              <a:rect l="l" t="t" r="r" b="b"/>
              <a:pathLst>
                <a:path w="268" h="274" extrusionOk="0">
                  <a:moveTo>
                    <a:pt x="1" y="0"/>
                  </a:moveTo>
                  <a:lnTo>
                    <a:pt x="1" y="274"/>
                  </a:lnTo>
                  <a:lnTo>
                    <a:pt x="86" y="274"/>
                  </a:lnTo>
                  <a:lnTo>
                    <a:pt x="86" y="92"/>
                  </a:lnTo>
                  <a:lnTo>
                    <a:pt x="268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9"/>
            <p:cNvSpPr/>
            <p:nvPr/>
          </p:nvSpPr>
          <p:spPr>
            <a:xfrm>
              <a:off x="3709818" y="2743240"/>
              <a:ext cx="1528131" cy="11609"/>
            </a:xfrm>
            <a:custGeom>
              <a:avLst/>
              <a:gdLst/>
              <a:ahLst/>
              <a:cxnLst/>
              <a:rect l="l" t="t" r="r" b="b"/>
              <a:pathLst>
                <a:path w="12110" h="92" extrusionOk="0">
                  <a:moveTo>
                    <a:pt x="1" y="0"/>
                  </a:moveTo>
                  <a:lnTo>
                    <a:pt x="1" y="92"/>
                  </a:lnTo>
                  <a:lnTo>
                    <a:pt x="450" y="92"/>
                  </a:lnTo>
                  <a:lnTo>
                    <a:pt x="450" y="0"/>
                  </a:lnTo>
                  <a:close/>
                  <a:moveTo>
                    <a:pt x="897" y="0"/>
                  </a:moveTo>
                  <a:lnTo>
                    <a:pt x="897" y="92"/>
                  </a:lnTo>
                  <a:lnTo>
                    <a:pt x="1347" y="92"/>
                  </a:lnTo>
                  <a:lnTo>
                    <a:pt x="1347" y="0"/>
                  </a:lnTo>
                  <a:close/>
                  <a:moveTo>
                    <a:pt x="1793" y="0"/>
                  </a:moveTo>
                  <a:lnTo>
                    <a:pt x="1793" y="92"/>
                  </a:lnTo>
                  <a:lnTo>
                    <a:pt x="2243" y="92"/>
                  </a:lnTo>
                  <a:lnTo>
                    <a:pt x="2243" y="0"/>
                  </a:lnTo>
                  <a:close/>
                  <a:moveTo>
                    <a:pt x="2696" y="0"/>
                  </a:moveTo>
                  <a:lnTo>
                    <a:pt x="2696" y="92"/>
                  </a:lnTo>
                  <a:lnTo>
                    <a:pt x="3143" y="92"/>
                  </a:lnTo>
                  <a:lnTo>
                    <a:pt x="3143" y="0"/>
                  </a:lnTo>
                  <a:close/>
                  <a:moveTo>
                    <a:pt x="3592" y="0"/>
                  </a:moveTo>
                  <a:lnTo>
                    <a:pt x="3592" y="92"/>
                  </a:lnTo>
                  <a:lnTo>
                    <a:pt x="4039" y="92"/>
                  </a:lnTo>
                  <a:lnTo>
                    <a:pt x="4039" y="0"/>
                  </a:lnTo>
                  <a:close/>
                  <a:moveTo>
                    <a:pt x="4489" y="0"/>
                  </a:moveTo>
                  <a:lnTo>
                    <a:pt x="4489" y="92"/>
                  </a:lnTo>
                  <a:lnTo>
                    <a:pt x="4935" y="92"/>
                  </a:lnTo>
                  <a:lnTo>
                    <a:pt x="4935" y="0"/>
                  </a:lnTo>
                  <a:close/>
                  <a:moveTo>
                    <a:pt x="5385" y="0"/>
                  </a:moveTo>
                  <a:lnTo>
                    <a:pt x="5385" y="92"/>
                  </a:lnTo>
                  <a:lnTo>
                    <a:pt x="5832" y="92"/>
                  </a:lnTo>
                  <a:lnTo>
                    <a:pt x="5832" y="0"/>
                  </a:lnTo>
                  <a:close/>
                  <a:moveTo>
                    <a:pt x="6282" y="0"/>
                  </a:moveTo>
                  <a:lnTo>
                    <a:pt x="6282" y="92"/>
                  </a:lnTo>
                  <a:lnTo>
                    <a:pt x="6728" y="92"/>
                  </a:lnTo>
                  <a:lnTo>
                    <a:pt x="6728" y="0"/>
                  </a:lnTo>
                  <a:close/>
                  <a:moveTo>
                    <a:pt x="7178" y="0"/>
                  </a:moveTo>
                  <a:lnTo>
                    <a:pt x="7178" y="92"/>
                  </a:lnTo>
                  <a:lnTo>
                    <a:pt x="7625" y="92"/>
                  </a:lnTo>
                  <a:lnTo>
                    <a:pt x="7625" y="0"/>
                  </a:lnTo>
                  <a:close/>
                  <a:moveTo>
                    <a:pt x="8078" y="0"/>
                  </a:moveTo>
                  <a:lnTo>
                    <a:pt x="8078" y="92"/>
                  </a:lnTo>
                  <a:lnTo>
                    <a:pt x="8524" y="92"/>
                  </a:lnTo>
                  <a:lnTo>
                    <a:pt x="8524" y="0"/>
                  </a:lnTo>
                  <a:close/>
                  <a:moveTo>
                    <a:pt x="8974" y="0"/>
                  </a:moveTo>
                  <a:lnTo>
                    <a:pt x="8974" y="92"/>
                  </a:lnTo>
                  <a:lnTo>
                    <a:pt x="9421" y="92"/>
                  </a:lnTo>
                  <a:lnTo>
                    <a:pt x="9421" y="0"/>
                  </a:lnTo>
                  <a:close/>
                  <a:moveTo>
                    <a:pt x="9870" y="0"/>
                  </a:moveTo>
                  <a:lnTo>
                    <a:pt x="9870" y="92"/>
                  </a:lnTo>
                  <a:lnTo>
                    <a:pt x="10317" y="92"/>
                  </a:lnTo>
                  <a:lnTo>
                    <a:pt x="10317" y="0"/>
                  </a:lnTo>
                  <a:close/>
                  <a:moveTo>
                    <a:pt x="10767" y="0"/>
                  </a:moveTo>
                  <a:lnTo>
                    <a:pt x="10767" y="92"/>
                  </a:lnTo>
                  <a:lnTo>
                    <a:pt x="11213" y="92"/>
                  </a:lnTo>
                  <a:lnTo>
                    <a:pt x="11213" y="0"/>
                  </a:lnTo>
                  <a:close/>
                  <a:moveTo>
                    <a:pt x="11663" y="0"/>
                  </a:moveTo>
                  <a:lnTo>
                    <a:pt x="11663" y="92"/>
                  </a:lnTo>
                  <a:lnTo>
                    <a:pt x="12110" y="92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9"/>
            <p:cNvSpPr/>
            <p:nvPr/>
          </p:nvSpPr>
          <p:spPr>
            <a:xfrm>
              <a:off x="5294611" y="2743240"/>
              <a:ext cx="34197" cy="34575"/>
            </a:xfrm>
            <a:custGeom>
              <a:avLst/>
              <a:gdLst/>
              <a:ahLst/>
              <a:cxnLst/>
              <a:rect l="l" t="t" r="r" b="b"/>
              <a:pathLst>
                <a:path w="271" h="274" extrusionOk="0">
                  <a:moveTo>
                    <a:pt x="0" y="0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274"/>
                  </a:lnTo>
                  <a:lnTo>
                    <a:pt x="271" y="274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9"/>
            <p:cNvSpPr/>
            <p:nvPr/>
          </p:nvSpPr>
          <p:spPr>
            <a:xfrm>
              <a:off x="5317199" y="2845578"/>
              <a:ext cx="11609" cy="1086474"/>
            </a:xfrm>
            <a:custGeom>
              <a:avLst/>
              <a:gdLst/>
              <a:ahLst/>
              <a:cxnLst/>
              <a:rect l="l" t="t" r="r" b="b"/>
              <a:pathLst>
                <a:path w="92" h="8610" extrusionOk="0">
                  <a:moveTo>
                    <a:pt x="1" y="1"/>
                  </a:moveTo>
                  <a:lnTo>
                    <a:pt x="1" y="447"/>
                  </a:lnTo>
                  <a:lnTo>
                    <a:pt x="92" y="447"/>
                  </a:lnTo>
                  <a:lnTo>
                    <a:pt x="92" y="1"/>
                  </a:lnTo>
                  <a:close/>
                  <a:moveTo>
                    <a:pt x="1" y="897"/>
                  </a:moveTo>
                  <a:lnTo>
                    <a:pt x="1" y="1344"/>
                  </a:lnTo>
                  <a:lnTo>
                    <a:pt x="92" y="1344"/>
                  </a:lnTo>
                  <a:lnTo>
                    <a:pt x="92" y="897"/>
                  </a:lnTo>
                  <a:close/>
                  <a:moveTo>
                    <a:pt x="1" y="1794"/>
                  </a:moveTo>
                  <a:lnTo>
                    <a:pt x="1" y="2240"/>
                  </a:lnTo>
                  <a:lnTo>
                    <a:pt x="92" y="2240"/>
                  </a:lnTo>
                  <a:lnTo>
                    <a:pt x="92" y="1794"/>
                  </a:lnTo>
                  <a:close/>
                  <a:moveTo>
                    <a:pt x="1" y="2690"/>
                  </a:moveTo>
                  <a:lnTo>
                    <a:pt x="1" y="3137"/>
                  </a:lnTo>
                  <a:lnTo>
                    <a:pt x="92" y="3137"/>
                  </a:lnTo>
                  <a:lnTo>
                    <a:pt x="92" y="2690"/>
                  </a:lnTo>
                  <a:close/>
                  <a:moveTo>
                    <a:pt x="1" y="3586"/>
                  </a:moveTo>
                  <a:lnTo>
                    <a:pt x="1" y="4033"/>
                  </a:lnTo>
                  <a:lnTo>
                    <a:pt x="92" y="4033"/>
                  </a:lnTo>
                  <a:lnTo>
                    <a:pt x="92" y="3586"/>
                  </a:lnTo>
                  <a:close/>
                  <a:moveTo>
                    <a:pt x="1" y="4574"/>
                  </a:moveTo>
                  <a:lnTo>
                    <a:pt x="1" y="5021"/>
                  </a:lnTo>
                  <a:lnTo>
                    <a:pt x="92" y="5021"/>
                  </a:lnTo>
                  <a:lnTo>
                    <a:pt x="92" y="4574"/>
                  </a:lnTo>
                  <a:close/>
                  <a:moveTo>
                    <a:pt x="1" y="5470"/>
                  </a:moveTo>
                  <a:lnTo>
                    <a:pt x="1" y="5917"/>
                  </a:lnTo>
                  <a:lnTo>
                    <a:pt x="92" y="5917"/>
                  </a:lnTo>
                  <a:lnTo>
                    <a:pt x="92" y="5470"/>
                  </a:lnTo>
                  <a:close/>
                  <a:moveTo>
                    <a:pt x="1" y="6370"/>
                  </a:moveTo>
                  <a:lnTo>
                    <a:pt x="1" y="6817"/>
                  </a:lnTo>
                  <a:lnTo>
                    <a:pt x="92" y="6817"/>
                  </a:lnTo>
                  <a:lnTo>
                    <a:pt x="92" y="6370"/>
                  </a:lnTo>
                  <a:close/>
                  <a:moveTo>
                    <a:pt x="1" y="7266"/>
                  </a:moveTo>
                  <a:lnTo>
                    <a:pt x="1" y="7713"/>
                  </a:lnTo>
                  <a:lnTo>
                    <a:pt x="92" y="7713"/>
                  </a:lnTo>
                  <a:lnTo>
                    <a:pt x="92" y="7266"/>
                  </a:lnTo>
                  <a:close/>
                  <a:moveTo>
                    <a:pt x="1" y="8163"/>
                  </a:moveTo>
                  <a:lnTo>
                    <a:pt x="1" y="8609"/>
                  </a:lnTo>
                  <a:lnTo>
                    <a:pt x="92" y="8609"/>
                  </a:lnTo>
                  <a:lnTo>
                    <a:pt x="92" y="81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49"/>
            <p:cNvGrpSpPr/>
            <p:nvPr/>
          </p:nvGrpSpPr>
          <p:grpSpPr>
            <a:xfrm>
              <a:off x="3596690" y="988963"/>
              <a:ext cx="1737602" cy="1143133"/>
              <a:chOff x="4399725" y="1546875"/>
              <a:chExt cx="344250" cy="226475"/>
            </a:xfrm>
          </p:grpSpPr>
          <p:sp>
            <p:nvSpPr>
              <p:cNvPr id="3039" name="Google Shape;3039;p49"/>
              <p:cNvSpPr/>
              <p:nvPr/>
            </p:nvSpPr>
            <p:spPr>
              <a:xfrm>
                <a:off x="4399725" y="1546875"/>
                <a:ext cx="343150" cy="22647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9059" extrusionOk="0">
                    <a:moveTo>
                      <a:pt x="0" y="0"/>
                    </a:moveTo>
                    <a:lnTo>
                      <a:pt x="0" y="9059"/>
                    </a:lnTo>
                    <a:lnTo>
                      <a:pt x="13726" y="9059"/>
                    </a:lnTo>
                    <a:lnTo>
                      <a:pt x="137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9"/>
              <p:cNvSpPr/>
              <p:nvPr/>
            </p:nvSpPr>
            <p:spPr>
              <a:xfrm>
                <a:off x="4427000" y="1574325"/>
                <a:ext cx="586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154" extrusionOk="0">
                    <a:moveTo>
                      <a:pt x="1175" y="0"/>
                    </a:moveTo>
                    <a:cubicBezTo>
                      <a:pt x="1105" y="0"/>
                      <a:pt x="1034" y="6"/>
                      <a:pt x="963" y="19"/>
                    </a:cubicBezTo>
                    <a:cubicBezTo>
                      <a:pt x="532" y="107"/>
                      <a:pt x="205" y="437"/>
                      <a:pt x="117" y="862"/>
                    </a:cubicBezTo>
                    <a:cubicBezTo>
                      <a:pt x="1" y="1444"/>
                      <a:pt x="378" y="2013"/>
                      <a:pt x="960" y="2133"/>
                    </a:cubicBezTo>
                    <a:cubicBezTo>
                      <a:pt x="1031" y="2147"/>
                      <a:pt x="1102" y="2154"/>
                      <a:pt x="1172" y="2154"/>
                    </a:cubicBezTo>
                    <a:cubicBezTo>
                      <a:pt x="1674" y="2154"/>
                      <a:pt x="2125" y="1800"/>
                      <a:pt x="2227" y="1290"/>
                    </a:cubicBezTo>
                    <a:cubicBezTo>
                      <a:pt x="2347" y="708"/>
                      <a:pt x="1970" y="139"/>
                      <a:pt x="1388" y="19"/>
                    </a:cubicBezTo>
                    <a:cubicBezTo>
                      <a:pt x="1317" y="6"/>
                      <a:pt x="1246" y="0"/>
                      <a:pt x="11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9"/>
              <p:cNvSpPr/>
              <p:nvPr/>
            </p:nvSpPr>
            <p:spPr>
              <a:xfrm>
                <a:off x="4513725" y="1602075"/>
                <a:ext cx="230250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9210" h="4879" extrusionOk="0">
                    <a:moveTo>
                      <a:pt x="4605" y="0"/>
                    </a:moveTo>
                    <a:lnTo>
                      <a:pt x="1" y="4879"/>
                    </a:lnTo>
                    <a:lnTo>
                      <a:pt x="9210" y="4879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9"/>
              <p:cNvSpPr/>
              <p:nvPr/>
            </p:nvSpPr>
            <p:spPr>
              <a:xfrm>
                <a:off x="4400500" y="1644600"/>
                <a:ext cx="20407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8163" h="3178" extrusionOk="0">
                    <a:moveTo>
                      <a:pt x="4083" y="1"/>
                    </a:moveTo>
                    <a:lnTo>
                      <a:pt x="1" y="3178"/>
                    </a:lnTo>
                    <a:lnTo>
                      <a:pt x="8163" y="3178"/>
                    </a:lnTo>
                    <a:lnTo>
                      <a:pt x="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9"/>
              <p:cNvSpPr/>
              <p:nvPr/>
            </p:nvSpPr>
            <p:spPr>
              <a:xfrm>
                <a:off x="4399725" y="1724025"/>
                <a:ext cx="3431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1973" extrusionOk="0">
                    <a:moveTo>
                      <a:pt x="0" y="1"/>
                    </a:moveTo>
                    <a:lnTo>
                      <a:pt x="0" y="1973"/>
                    </a:lnTo>
                    <a:lnTo>
                      <a:pt x="13726" y="1973"/>
                    </a:lnTo>
                    <a:lnTo>
                      <a:pt x="137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4" name="Google Shape;3044;p49"/>
            <p:cNvSpPr/>
            <p:nvPr/>
          </p:nvSpPr>
          <p:spPr>
            <a:xfrm>
              <a:off x="1774222" y="2754723"/>
              <a:ext cx="1698358" cy="1279289"/>
            </a:xfrm>
            <a:custGeom>
              <a:avLst/>
              <a:gdLst/>
              <a:ahLst/>
              <a:cxnLst/>
              <a:rect l="l" t="t" r="r" b="b"/>
              <a:pathLst>
                <a:path w="13459" h="10138" extrusionOk="0">
                  <a:moveTo>
                    <a:pt x="13368" y="1"/>
                  </a:moveTo>
                  <a:lnTo>
                    <a:pt x="13368" y="10046"/>
                  </a:lnTo>
                  <a:lnTo>
                    <a:pt x="0" y="10046"/>
                  </a:lnTo>
                  <a:lnTo>
                    <a:pt x="0" y="10109"/>
                  </a:lnTo>
                  <a:lnTo>
                    <a:pt x="0" y="10138"/>
                  </a:lnTo>
                  <a:lnTo>
                    <a:pt x="13459" y="10138"/>
                  </a:lnTo>
                  <a:lnTo>
                    <a:pt x="1345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9"/>
            <p:cNvSpPr/>
            <p:nvPr/>
          </p:nvSpPr>
          <p:spPr>
            <a:xfrm>
              <a:off x="1775736" y="2761032"/>
              <a:ext cx="1688894" cy="1263515"/>
            </a:xfrm>
            <a:custGeom>
              <a:avLst/>
              <a:gdLst/>
              <a:ahLst/>
              <a:cxnLst/>
              <a:rect l="l" t="t" r="r" b="b"/>
              <a:pathLst>
                <a:path w="13384" h="10013" extrusionOk="0">
                  <a:moveTo>
                    <a:pt x="1" y="1"/>
                  </a:moveTo>
                  <a:lnTo>
                    <a:pt x="1" y="1"/>
                  </a:lnTo>
                  <a:cubicBezTo>
                    <a:pt x="1102" y="860"/>
                    <a:pt x="2209" y="1709"/>
                    <a:pt x="3319" y="2555"/>
                  </a:cubicBezTo>
                  <a:lnTo>
                    <a:pt x="6656" y="5065"/>
                  </a:lnTo>
                  <a:lnTo>
                    <a:pt x="10009" y="7556"/>
                  </a:lnTo>
                  <a:lnTo>
                    <a:pt x="11692" y="8789"/>
                  </a:lnTo>
                  <a:lnTo>
                    <a:pt x="13384" y="10012"/>
                  </a:lnTo>
                  <a:lnTo>
                    <a:pt x="11726" y="8726"/>
                  </a:lnTo>
                  <a:lnTo>
                    <a:pt x="10066" y="7458"/>
                  </a:lnTo>
                  <a:lnTo>
                    <a:pt x="6725" y="4948"/>
                  </a:lnTo>
                  <a:lnTo>
                    <a:pt x="3373" y="2460"/>
                  </a:lnTo>
                  <a:cubicBezTo>
                    <a:pt x="2253" y="1633"/>
                    <a:pt x="1127" y="809"/>
                    <a:pt x="1" y="1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9"/>
            <p:cNvSpPr/>
            <p:nvPr/>
          </p:nvSpPr>
          <p:spPr>
            <a:xfrm>
              <a:off x="1774222" y="977495"/>
              <a:ext cx="792331" cy="181458"/>
            </a:xfrm>
            <a:custGeom>
              <a:avLst/>
              <a:gdLst/>
              <a:ahLst/>
              <a:cxnLst/>
              <a:rect l="l" t="t" r="r" b="b"/>
              <a:pathLst>
                <a:path w="6279" h="1438" extrusionOk="0">
                  <a:moveTo>
                    <a:pt x="0" y="0"/>
                  </a:moveTo>
                  <a:lnTo>
                    <a:pt x="0" y="1438"/>
                  </a:lnTo>
                  <a:lnTo>
                    <a:pt x="6278" y="1438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9"/>
            <p:cNvSpPr/>
            <p:nvPr/>
          </p:nvSpPr>
          <p:spPr>
            <a:xfrm>
              <a:off x="1763118" y="1283121"/>
              <a:ext cx="1641195" cy="68394"/>
            </a:xfrm>
            <a:custGeom>
              <a:avLst/>
              <a:gdLst/>
              <a:ahLst/>
              <a:cxnLst/>
              <a:rect l="l" t="t" r="r" b="b"/>
              <a:pathLst>
                <a:path w="13006" h="542" extrusionOk="0">
                  <a:moveTo>
                    <a:pt x="0" y="0"/>
                  </a:moveTo>
                  <a:lnTo>
                    <a:pt x="0" y="541"/>
                  </a:lnTo>
                  <a:lnTo>
                    <a:pt x="13006" y="541"/>
                  </a:lnTo>
                  <a:lnTo>
                    <a:pt x="13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9"/>
            <p:cNvSpPr/>
            <p:nvPr/>
          </p:nvSpPr>
          <p:spPr>
            <a:xfrm>
              <a:off x="1763118" y="1430761"/>
              <a:ext cx="1641195" cy="67889"/>
            </a:xfrm>
            <a:custGeom>
              <a:avLst/>
              <a:gdLst/>
              <a:ahLst/>
              <a:cxnLst/>
              <a:rect l="l" t="t" r="r" b="b"/>
              <a:pathLst>
                <a:path w="13006" h="538" extrusionOk="0">
                  <a:moveTo>
                    <a:pt x="0" y="0"/>
                  </a:moveTo>
                  <a:lnTo>
                    <a:pt x="0" y="538"/>
                  </a:lnTo>
                  <a:lnTo>
                    <a:pt x="13006" y="538"/>
                  </a:lnTo>
                  <a:lnTo>
                    <a:pt x="13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9"/>
            <p:cNvSpPr/>
            <p:nvPr/>
          </p:nvSpPr>
          <p:spPr>
            <a:xfrm>
              <a:off x="1763118" y="1577517"/>
              <a:ext cx="1641195" cy="68015"/>
            </a:xfrm>
            <a:custGeom>
              <a:avLst/>
              <a:gdLst/>
              <a:ahLst/>
              <a:cxnLst/>
              <a:rect l="l" t="t" r="r" b="b"/>
              <a:pathLst>
                <a:path w="13006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3006" y="539"/>
                  </a:lnTo>
                  <a:lnTo>
                    <a:pt x="13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9"/>
            <p:cNvSpPr/>
            <p:nvPr/>
          </p:nvSpPr>
          <p:spPr>
            <a:xfrm>
              <a:off x="1763118" y="1724778"/>
              <a:ext cx="1641195" cy="68015"/>
            </a:xfrm>
            <a:custGeom>
              <a:avLst/>
              <a:gdLst/>
              <a:ahLst/>
              <a:cxnLst/>
              <a:rect l="l" t="t" r="r" b="b"/>
              <a:pathLst>
                <a:path w="13006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3006" y="539"/>
                  </a:lnTo>
                  <a:lnTo>
                    <a:pt x="13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9"/>
            <p:cNvSpPr/>
            <p:nvPr/>
          </p:nvSpPr>
          <p:spPr>
            <a:xfrm>
              <a:off x="1763118" y="1917341"/>
              <a:ext cx="1641195" cy="67889"/>
            </a:xfrm>
            <a:custGeom>
              <a:avLst/>
              <a:gdLst/>
              <a:ahLst/>
              <a:cxnLst/>
              <a:rect l="l" t="t" r="r" b="b"/>
              <a:pathLst>
                <a:path w="13006" h="538" extrusionOk="0">
                  <a:moveTo>
                    <a:pt x="0" y="0"/>
                  </a:moveTo>
                  <a:lnTo>
                    <a:pt x="0" y="538"/>
                  </a:lnTo>
                  <a:lnTo>
                    <a:pt x="13006" y="538"/>
                  </a:lnTo>
                  <a:lnTo>
                    <a:pt x="13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9"/>
            <p:cNvSpPr/>
            <p:nvPr/>
          </p:nvSpPr>
          <p:spPr>
            <a:xfrm>
              <a:off x="1763118" y="2064097"/>
              <a:ext cx="1641195" cy="68015"/>
            </a:xfrm>
            <a:custGeom>
              <a:avLst/>
              <a:gdLst/>
              <a:ahLst/>
              <a:cxnLst/>
              <a:rect l="l" t="t" r="r" b="b"/>
              <a:pathLst>
                <a:path w="13006" h="539" extrusionOk="0">
                  <a:moveTo>
                    <a:pt x="0" y="1"/>
                  </a:moveTo>
                  <a:lnTo>
                    <a:pt x="0" y="539"/>
                  </a:lnTo>
                  <a:lnTo>
                    <a:pt x="13006" y="539"/>
                  </a:lnTo>
                  <a:lnTo>
                    <a:pt x="13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9"/>
            <p:cNvSpPr/>
            <p:nvPr/>
          </p:nvSpPr>
          <p:spPr>
            <a:xfrm>
              <a:off x="1763118" y="2211358"/>
              <a:ext cx="3565680" cy="68015"/>
            </a:xfrm>
            <a:custGeom>
              <a:avLst/>
              <a:gdLst/>
              <a:ahLst/>
              <a:cxnLst/>
              <a:rect l="l" t="t" r="r" b="b"/>
              <a:pathLst>
                <a:path w="28257" h="539" extrusionOk="0">
                  <a:moveTo>
                    <a:pt x="0" y="1"/>
                  </a:moveTo>
                  <a:lnTo>
                    <a:pt x="0" y="539"/>
                  </a:lnTo>
                  <a:lnTo>
                    <a:pt x="28257" y="539"/>
                  </a:lnTo>
                  <a:lnTo>
                    <a:pt x="282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9"/>
            <p:cNvSpPr/>
            <p:nvPr/>
          </p:nvSpPr>
          <p:spPr>
            <a:xfrm>
              <a:off x="1763118" y="2358241"/>
              <a:ext cx="3565680" cy="68015"/>
            </a:xfrm>
            <a:custGeom>
              <a:avLst/>
              <a:gdLst/>
              <a:ahLst/>
              <a:cxnLst/>
              <a:rect l="l" t="t" r="r" b="b"/>
              <a:pathLst>
                <a:path w="28257" h="539" extrusionOk="0">
                  <a:moveTo>
                    <a:pt x="0" y="0"/>
                  </a:moveTo>
                  <a:lnTo>
                    <a:pt x="0" y="538"/>
                  </a:lnTo>
                  <a:lnTo>
                    <a:pt x="28257" y="538"/>
                  </a:lnTo>
                  <a:lnTo>
                    <a:pt x="28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9"/>
            <p:cNvSpPr/>
            <p:nvPr/>
          </p:nvSpPr>
          <p:spPr>
            <a:xfrm>
              <a:off x="1763118" y="2505502"/>
              <a:ext cx="3565680" cy="68394"/>
            </a:xfrm>
            <a:custGeom>
              <a:avLst/>
              <a:gdLst/>
              <a:ahLst/>
              <a:cxnLst/>
              <a:rect l="l" t="t" r="r" b="b"/>
              <a:pathLst>
                <a:path w="28257" h="542" extrusionOk="0">
                  <a:moveTo>
                    <a:pt x="0" y="0"/>
                  </a:moveTo>
                  <a:lnTo>
                    <a:pt x="0" y="541"/>
                  </a:lnTo>
                  <a:lnTo>
                    <a:pt x="28257" y="541"/>
                  </a:lnTo>
                  <a:lnTo>
                    <a:pt x="282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9"/>
            <p:cNvSpPr/>
            <p:nvPr/>
          </p:nvSpPr>
          <p:spPr>
            <a:xfrm>
              <a:off x="1520585" y="1775380"/>
              <a:ext cx="1137202" cy="1122185"/>
            </a:xfrm>
            <a:custGeom>
              <a:avLst/>
              <a:gdLst/>
              <a:ahLst/>
              <a:cxnLst/>
              <a:rect l="l" t="t" r="r" b="b"/>
              <a:pathLst>
                <a:path w="9012" h="8893" extrusionOk="0">
                  <a:moveTo>
                    <a:pt x="4787" y="1"/>
                  </a:moveTo>
                  <a:cubicBezTo>
                    <a:pt x="3032" y="1"/>
                    <a:pt x="1173" y="971"/>
                    <a:pt x="645" y="2276"/>
                  </a:cubicBezTo>
                  <a:cubicBezTo>
                    <a:pt x="1" y="3871"/>
                    <a:pt x="1617" y="7381"/>
                    <a:pt x="2064" y="8038"/>
                  </a:cubicBezTo>
                  <a:cubicBezTo>
                    <a:pt x="2392" y="8516"/>
                    <a:pt x="2526" y="8893"/>
                    <a:pt x="2733" y="8893"/>
                  </a:cubicBezTo>
                  <a:cubicBezTo>
                    <a:pt x="2810" y="8893"/>
                    <a:pt x="2897" y="8841"/>
                    <a:pt x="3007" y="8724"/>
                  </a:cubicBezTo>
                  <a:cubicBezTo>
                    <a:pt x="3951" y="7733"/>
                    <a:pt x="5514" y="8752"/>
                    <a:pt x="7263" y="7356"/>
                  </a:cubicBezTo>
                  <a:cubicBezTo>
                    <a:pt x="9012" y="5962"/>
                    <a:pt x="8037" y="729"/>
                    <a:pt x="5898" y="144"/>
                  </a:cubicBezTo>
                  <a:cubicBezTo>
                    <a:pt x="5542" y="46"/>
                    <a:pt x="5167" y="1"/>
                    <a:pt x="4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9"/>
            <p:cNvSpPr/>
            <p:nvPr/>
          </p:nvSpPr>
          <p:spPr>
            <a:xfrm>
              <a:off x="1914038" y="2100818"/>
              <a:ext cx="673463" cy="725452"/>
            </a:xfrm>
            <a:custGeom>
              <a:avLst/>
              <a:gdLst/>
              <a:ahLst/>
              <a:cxnLst/>
              <a:rect l="l" t="t" r="r" b="b"/>
              <a:pathLst>
                <a:path w="5337" h="5749" extrusionOk="0">
                  <a:moveTo>
                    <a:pt x="4521" y="0"/>
                  </a:moveTo>
                  <a:cubicBezTo>
                    <a:pt x="4513" y="0"/>
                    <a:pt x="4505" y="9"/>
                    <a:pt x="4510" y="18"/>
                  </a:cubicBezTo>
                  <a:cubicBezTo>
                    <a:pt x="4824" y="685"/>
                    <a:pt x="5016" y="1402"/>
                    <a:pt x="5079" y="2135"/>
                  </a:cubicBezTo>
                  <a:cubicBezTo>
                    <a:pt x="5132" y="2717"/>
                    <a:pt x="5123" y="3339"/>
                    <a:pt x="4950" y="3896"/>
                  </a:cubicBezTo>
                  <a:cubicBezTo>
                    <a:pt x="4758" y="4516"/>
                    <a:pt x="4299" y="4915"/>
                    <a:pt x="3720" y="5170"/>
                  </a:cubicBezTo>
                  <a:cubicBezTo>
                    <a:pt x="2553" y="5686"/>
                    <a:pt x="1251" y="5500"/>
                    <a:pt x="25" y="5714"/>
                  </a:cubicBezTo>
                  <a:cubicBezTo>
                    <a:pt x="1" y="5717"/>
                    <a:pt x="8" y="5749"/>
                    <a:pt x="28" y="5749"/>
                  </a:cubicBezTo>
                  <a:cubicBezTo>
                    <a:pt x="29" y="5749"/>
                    <a:pt x="30" y="5749"/>
                    <a:pt x="31" y="5749"/>
                  </a:cubicBezTo>
                  <a:cubicBezTo>
                    <a:pt x="827" y="5651"/>
                    <a:pt x="1629" y="5664"/>
                    <a:pt x="2421" y="5569"/>
                  </a:cubicBezTo>
                  <a:cubicBezTo>
                    <a:pt x="3025" y="5494"/>
                    <a:pt x="3638" y="5349"/>
                    <a:pt x="4157" y="5022"/>
                  </a:cubicBezTo>
                  <a:cubicBezTo>
                    <a:pt x="4632" y="4730"/>
                    <a:pt x="4963" y="4252"/>
                    <a:pt x="5070" y="3704"/>
                  </a:cubicBezTo>
                  <a:cubicBezTo>
                    <a:pt x="5337" y="2475"/>
                    <a:pt x="5076" y="1122"/>
                    <a:pt x="4529" y="6"/>
                  </a:cubicBezTo>
                  <a:cubicBezTo>
                    <a:pt x="4527" y="2"/>
                    <a:pt x="4524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9"/>
            <p:cNvSpPr/>
            <p:nvPr/>
          </p:nvSpPr>
          <p:spPr>
            <a:xfrm>
              <a:off x="1978773" y="3035364"/>
              <a:ext cx="1723343" cy="1327871"/>
            </a:xfrm>
            <a:custGeom>
              <a:avLst/>
              <a:gdLst/>
              <a:ahLst/>
              <a:cxnLst/>
              <a:rect l="l" t="t" r="r" b="b"/>
              <a:pathLst>
                <a:path w="13657" h="10523" extrusionOk="0">
                  <a:moveTo>
                    <a:pt x="857" y="1"/>
                  </a:moveTo>
                  <a:cubicBezTo>
                    <a:pt x="175" y="1"/>
                    <a:pt x="0" y="607"/>
                    <a:pt x="955" y="2086"/>
                  </a:cubicBezTo>
                  <a:cubicBezTo>
                    <a:pt x="3245" y="5634"/>
                    <a:pt x="7544" y="10523"/>
                    <a:pt x="9538" y="10523"/>
                  </a:cubicBezTo>
                  <a:cubicBezTo>
                    <a:pt x="9671" y="10523"/>
                    <a:pt x="9795" y="10501"/>
                    <a:pt x="9907" y="10455"/>
                  </a:cubicBezTo>
                  <a:cubicBezTo>
                    <a:pt x="11401" y="9848"/>
                    <a:pt x="13335" y="4643"/>
                    <a:pt x="13568" y="3042"/>
                  </a:cubicBezTo>
                  <a:cubicBezTo>
                    <a:pt x="13657" y="2418"/>
                    <a:pt x="10063" y="631"/>
                    <a:pt x="8970" y="631"/>
                  </a:cubicBezTo>
                  <a:cubicBezTo>
                    <a:pt x="8790" y="631"/>
                    <a:pt x="8678" y="679"/>
                    <a:pt x="8661" y="790"/>
                  </a:cubicBezTo>
                  <a:cubicBezTo>
                    <a:pt x="8540" y="1606"/>
                    <a:pt x="8252" y="4448"/>
                    <a:pt x="8136" y="4448"/>
                  </a:cubicBezTo>
                  <a:cubicBezTo>
                    <a:pt x="8135" y="4448"/>
                    <a:pt x="8134" y="4448"/>
                    <a:pt x="8133" y="4448"/>
                  </a:cubicBezTo>
                  <a:cubicBezTo>
                    <a:pt x="7784" y="4284"/>
                    <a:pt x="6120" y="2969"/>
                    <a:pt x="2811" y="793"/>
                  </a:cubicBezTo>
                  <a:cubicBezTo>
                    <a:pt x="2053" y="295"/>
                    <a:pt x="1332" y="1"/>
                    <a:pt x="85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9"/>
            <p:cNvSpPr/>
            <p:nvPr/>
          </p:nvSpPr>
          <p:spPr>
            <a:xfrm>
              <a:off x="2968464" y="3588193"/>
              <a:ext cx="73567" cy="304364"/>
            </a:xfrm>
            <a:custGeom>
              <a:avLst/>
              <a:gdLst/>
              <a:ahLst/>
              <a:cxnLst/>
              <a:rect l="l" t="t" r="r" b="b"/>
              <a:pathLst>
                <a:path w="583" h="2412" extrusionOk="0">
                  <a:moveTo>
                    <a:pt x="324" y="1"/>
                  </a:moveTo>
                  <a:cubicBezTo>
                    <a:pt x="321" y="1"/>
                    <a:pt x="318" y="4"/>
                    <a:pt x="318" y="10"/>
                  </a:cubicBezTo>
                  <a:cubicBezTo>
                    <a:pt x="0" y="944"/>
                    <a:pt x="384" y="2023"/>
                    <a:pt x="566" y="2407"/>
                  </a:cubicBezTo>
                  <a:cubicBezTo>
                    <a:pt x="567" y="2410"/>
                    <a:pt x="570" y="2411"/>
                    <a:pt x="572" y="2411"/>
                  </a:cubicBezTo>
                  <a:cubicBezTo>
                    <a:pt x="577" y="2411"/>
                    <a:pt x="582" y="2405"/>
                    <a:pt x="576" y="2394"/>
                  </a:cubicBezTo>
                  <a:cubicBezTo>
                    <a:pt x="437" y="2010"/>
                    <a:pt x="192" y="799"/>
                    <a:pt x="334" y="10"/>
                  </a:cubicBezTo>
                  <a:cubicBezTo>
                    <a:pt x="334" y="4"/>
                    <a:pt x="331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9"/>
            <p:cNvSpPr/>
            <p:nvPr/>
          </p:nvSpPr>
          <p:spPr>
            <a:xfrm>
              <a:off x="2671923" y="2654151"/>
              <a:ext cx="1191589" cy="789177"/>
            </a:xfrm>
            <a:custGeom>
              <a:avLst/>
              <a:gdLst/>
              <a:ahLst/>
              <a:cxnLst/>
              <a:rect l="l" t="t" r="r" b="b"/>
              <a:pathLst>
                <a:path w="9443" h="6254" extrusionOk="0">
                  <a:moveTo>
                    <a:pt x="4664" y="0"/>
                  </a:moveTo>
                  <a:cubicBezTo>
                    <a:pt x="4156" y="0"/>
                    <a:pt x="3781" y="106"/>
                    <a:pt x="3674" y="357"/>
                  </a:cubicBezTo>
                  <a:cubicBezTo>
                    <a:pt x="3542" y="665"/>
                    <a:pt x="3517" y="1194"/>
                    <a:pt x="3552" y="1807"/>
                  </a:cubicBezTo>
                  <a:cubicBezTo>
                    <a:pt x="2826" y="1456"/>
                    <a:pt x="1698" y="972"/>
                    <a:pt x="954" y="972"/>
                  </a:cubicBezTo>
                  <a:cubicBezTo>
                    <a:pt x="653" y="972"/>
                    <a:pt x="416" y="1051"/>
                    <a:pt x="293" y="1250"/>
                  </a:cubicBezTo>
                  <a:cubicBezTo>
                    <a:pt x="1" y="1725"/>
                    <a:pt x="1347" y="2483"/>
                    <a:pt x="2206" y="3062"/>
                  </a:cubicBezTo>
                  <a:cubicBezTo>
                    <a:pt x="3234" y="3748"/>
                    <a:pt x="3693" y="5022"/>
                    <a:pt x="3961" y="5361"/>
                  </a:cubicBezTo>
                  <a:cubicBezTo>
                    <a:pt x="4252" y="5735"/>
                    <a:pt x="6279" y="6254"/>
                    <a:pt x="7382" y="6254"/>
                  </a:cubicBezTo>
                  <a:cubicBezTo>
                    <a:pt x="7744" y="6254"/>
                    <a:pt x="8006" y="6198"/>
                    <a:pt x="8075" y="6063"/>
                  </a:cubicBezTo>
                  <a:cubicBezTo>
                    <a:pt x="8348" y="5515"/>
                    <a:pt x="9443" y="2807"/>
                    <a:pt x="9153" y="1766"/>
                  </a:cubicBezTo>
                  <a:cubicBezTo>
                    <a:pt x="8929" y="959"/>
                    <a:pt x="6194" y="0"/>
                    <a:pt x="4664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9"/>
            <p:cNvSpPr/>
            <p:nvPr/>
          </p:nvSpPr>
          <p:spPr>
            <a:xfrm>
              <a:off x="1969940" y="2985394"/>
              <a:ext cx="787031" cy="972022"/>
            </a:xfrm>
            <a:custGeom>
              <a:avLst/>
              <a:gdLst/>
              <a:ahLst/>
              <a:cxnLst/>
              <a:rect l="l" t="t" r="r" b="b"/>
              <a:pathLst>
                <a:path w="6237" h="7703" extrusionOk="0">
                  <a:moveTo>
                    <a:pt x="793" y="1"/>
                  </a:moveTo>
                  <a:cubicBezTo>
                    <a:pt x="177" y="1"/>
                    <a:pt x="0" y="664"/>
                    <a:pt x="274" y="1431"/>
                  </a:cubicBezTo>
                  <a:cubicBezTo>
                    <a:pt x="1466" y="4762"/>
                    <a:pt x="3972" y="7703"/>
                    <a:pt x="3972" y="7703"/>
                  </a:cubicBezTo>
                  <a:lnTo>
                    <a:pt x="6237" y="3111"/>
                  </a:lnTo>
                  <a:cubicBezTo>
                    <a:pt x="6237" y="3111"/>
                    <a:pt x="3155" y="918"/>
                    <a:pt x="1318" y="126"/>
                  </a:cubicBezTo>
                  <a:cubicBezTo>
                    <a:pt x="1117" y="40"/>
                    <a:pt x="942" y="1"/>
                    <a:pt x="793" y="1"/>
                  </a:cubicBez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9"/>
            <p:cNvSpPr/>
            <p:nvPr/>
          </p:nvSpPr>
          <p:spPr>
            <a:xfrm>
              <a:off x="1969940" y="2985394"/>
              <a:ext cx="787031" cy="972022"/>
            </a:xfrm>
            <a:custGeom>
              <a:avLst/>
              <a:gdLst/>
              <a:ahLst/>
              <a:cxnLst/>
              <a:rect l="l" t="t" r="r" b="b"/>
              <a:pathLst>
                <a:path w="6237" h="7703" extrusionOk="0">
                  <a:moveTo>
                    <a:pt x="793" y="1"/>
                  </a:moveTo>
                  <a:cubicBezTo>
                    <a:pt x="177" y="1"/>
                    <a:pt x="0" y="664"/>
                    <a:pt x="274" y="1431"/>
                  </a:cubicBezTo>
                  <a:cubicBezTo>
                    <a:pt x="1466" y="4762"/>
                    <a:pt x="3972" y="7703"/>
                    <a:pt x="3972" y="7703"/>
                  </a:cubicBezTo>
                  <a:lnTo>
                    <a:pt x="6237" y="3111"/>
                  </a:lnTo>
                  <a:cubicBezTo>
                    <a:pt x="6237" y="3111"/>
                    <a:pt x="3155" y="918"/>
                    <a:pt x="1318" y="126"/>
                  </a:cubicBezTo>
                  <a:cubicBezTo>
                    <a:pt x="1117" y="40"/>
                    <a:pt x="942" y="1"/>
                    <a:pt x="793" y="1"/>
                  </a:cubicBez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9"/>
            <p:cNvSpPr/>
            <p:nvPr/>
          </p:nvSpPr>
          <p:spPr>
            <a:xfrm>
              <a:off x="1980161" y="2985646"/>
              <a:ext cx="776810" cy="972149"/>
            </a:xfrm>
            <a:custGeom>
              <a:avLst/>
              <a:gdLst/>
              <a:ahLst/>
              <a:cxnLst/>
              <a:rect l="l" t="t" r="r" b="b"/>
              <a:pathLst>
                <a:path w="6156" h="7704" extrusionOk="0">
                  <a:moveTo>
                    <a:pt x="713" y="1"/>
                  </a:moveTo>
                  <a:cubicBezTo>
                    <a:pt x="213" y="1"/>
                    <a:pt x="1" y="434"/>
                    <a:pt x="86" y="1011"/>
                  </a:cubicBezTo>
                  <a:cubicBezTo>
                    <a:pt x="89" y="1030"/>
                    <a:pt x="92" y="1045"/>
                    <a:pt x="92" y="1061"/>
                  </a:cubicBezTo>
                  <a:cubicBezTo>
                    <a:pt x="117" y="1187"/>
                    <a:pt x="149" y="1309"/>
                    <a:pt x="193" y="1429"/>
                  </a:cubicBezTo>
                  <a:cubicBezTo>
                    <a:pt x="419" y="2064"/>
                    <a:pt x="693" y="2684"/>
                    <a:pt x="995" y="3285"/>
                  </a:cubicBezTo>
                  <a:lnTo>
                    <a:pt x="1013" y="3329"/>
                  </a:lnTo>
                  <a:cubicBezTo>
                    <a:pt x="1312" y="3920"/>
                    <a:pt x="1630" y="4474"/>
                    <a:pt x="1941" y="4977"/>
                  </a:cubicBezTo>
                  <a:cubicBezTo>
                    <a:pt x="1954" y="4993"/>
                    <a:pt x="1960" y="5011"/>
                    <a:pt x="1973" y="5027"/>
                  </a:cubicBezTo>
                  <a:cubicBezTo>
                    <a:pt x="2551" y="5964"/>
                    <a:pt x="3190" y="6855"/>
                    <a:pt x="3891" y="7704"/>
                  </a:cubicBezTo>
                  <a:lnTo>
                    <a:pt x="4269" y="6933"/>
                  </a:lnTo>
                  <a:lnTo>
                    <a:pt x="4300" y="6867"/>
                  </a:lnTo>
                  <a:lnTo>
                    <a:pt x="5118" y="5210"/>
                  </a:lnTo>
                  <a:lnTo>
                    <a:pt x="5143" y="5166"/>
                  </a:lnTo>
                  <a:lnTo>
                    <a:pt x="5492" y="4458"/>
                  </a:lnTo>
                  <a:lnTo>
                    <a:pt x="5514" y="4408"/>
                  </a:lnTo>
                  <a:lnTo>
                    <a:pt x="6156" y="3105"/>
                  </a:lnTo>
                  <a:cubicBezTo>
                    <a:pt x="6156" y="3105"/>
                    <a:pt x="6014" y="3002"/>
                    <a:pt x="5766" y="2841"/>
                  </a:cubicBezTo>
                  <a:lnTo>
                    <a:pt x="5728" y="2810"/>
                  </a:lnTo>
                  <a:cubicBezTo>
                    <a:pt x="5587" y="2715"/>
                    <a:pt x="5414" y="2599"/>
                    <a:pt x="5215" y="2464"/>
                  </a:cubicBezTo>
                  <a:lnTo>
                    <a:pt x="5178" y="2435"/>
                  </a:lnTo>
                  <a:cubicBezTo>
                    <a:pt x="4561" y="2027"/>
                    <a:pt x="3728" y="1486"/>
                    <a:pt x="2904" y="1001"/>
                  </a:cubicBezTo>
                  <a:lnTo>
                    <a:pt x="2857" y="973"/>
                  </a:lnTo>
                  <a:cubicBezTo>
                    <a:pt x="2511" y="769"/>
                    <a:pt x="2165" y="577"/>
                    <a:pt x="1841" y="413"/>
                  </a:cubicBezTo>
                  <a:lnTo>
                    <a:pt x="1787" y="385"/>
                  </a:lnTo>
                  <a:cubicBezTo>
                    <a:pt x="1595" y="287"/>
                    <a:pt x="1410" y="199"/>
                    <a:pt x="1237" y="124"/>
                  </a:cubicBezTo>
                  <a:cubicBezTo>
                    <a:pt x="1037" y="39"/>
                    <a:pt x="862" y="1"/>
                    <a:pt x="7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9"/>
            <p:cNvSpPr/>
            <p:nvPr/>
          </p:nvSpPr>
          <p:spPr>
            <a:xfrm>
              <a:off x="1990887" y="3032967"/>
              <a:ext cx="718133" cy="827159"/>
            </a:xfrm>
            <a:custGeom>
              <a:avLst/>
              <a:gdLst/>
              <a:ahLst/>
              <a:cxnLst/>
              <a:rect l="l" t="t" r="r" b="b"/>
              <a:pathLst>
                <a:path w="5691" h="6555" extrusionOk="0">
                  <a:moveTo>
                    <a:pt x="1702" y="0"/>
                  </a:moveTo>
                  <a:cubicBezTo>
                    <a:pt x="1551" y="92"/>
                    <a:pt x="1388" y="167"/>
                    <a:pt x="1221" y="227"/>
                  </a:cubicBezTo>
                  <a:cubicBezTo>
                    <a:pt x="818" y="371"/>
                    <a:pt x="394" y="463"/>
                    <a:pt x="1" y="626"/>
                  </a:cubicBezTo>
                  <a:cubicBezTo>
                    <a:pt x="4" y="645"/>
                    <a:pt x="10" y="661"/>
                    <a:pt x="10" y="677"/>
                  </a:cubicBezTo>
                  <a:cubicBezTo>
                    <a:pt x="466" y="485"/>
                    <a:pt x="963" y="400"/>
                    <a:pt x="1425" y="202"/>
                  </a:cubicBezTo>
                  <a:cubicBezTo>
                    <a:pt x="1539" y="154"/>
                    <a:pt x="1652" y="95"/>
                    <a:pt x="1756" y="29"/>
                  </a:cubicBezTo>
                  <a:lnTo>
                    <a:pt x="1702" y="0"/>
                  </a:lnTo>
                  <a:close/>
                  <a:moveTo>
                    <a:pt x="2778" y="592"/>
                  </a:moveTo>
                  <a:cubicBezTo>
                    <a:pt x="2165" y="1309"/>
                    <a:pt x="1844" y="2337"/>
                    <a:pt x="1007" y="2844"/>
                  </a:cubicBezTo>
                  <a:cubicBezTo>
                    <a:pt x="976" y="2863"/>
                    <a:pt x="944" y="2881"/>
                    <a:pt x="910" y="2897"/>
                  </a:cubicBezTo>
                  <a:lnTo>
                    <a:pt x="928" y="2941"/>
                  </a:lnTo>
                  <a:cubicBezTo>
                    <a:pt x="1378" y="2708"/>
                    <a:pt x="1724" y="2284"/>
                    <a:pt x="1995" y="1865"/>
                  </a:cubicBezTo>
                  <a:cubicBezTo>
                    <a:pt x="2268" y="1447"/>
                    <a:pt x="2498" y="997"/>
                    <a:pt x="2825" y="620"/>
                  </a:cubicBezTo>
                  <a:lnTo>
                    <a:pt x="2778" y="592"/>
                  </a:lnTo>
                  <a:close/>
                  <a:moveTo>
                    <a:pt x="5649" y="2428"/>
                  </a:moveTo>
                  <a:lnTo>
                    <a:pt x="5502" y="2623"/>
                  </a:lnTo>
                  <a:cubicBezTo>
                    <a:pt x="5316" y="2872"/>
                    <a:pt x="5090" y="3136"/>
                    <a:pt x="5014" y="3444"/>
                  </a:cubicBezTo>
                  <a:cubicBezTo>
                    <a:pt x="4954" y="3702"/>
                    <a:pt x="5055" y="3960"/>
                    <a:pt x="5316" y="4051"/>
                  </a:cubicBezTo>
                  <a:cubicBezTo>
                    <a:pt x="5344" y="4061"/>
                    <a:pt x="5376" y="4070"/>
                    <a:pt x="5407" y="4073"/>
                  </a:cubicBezTo>
                  <a:lnTo>
                    <a:pt x="5429" y="4023"/>
                  </a:lnTo>
                  <a:cubicBezTo>
                    <a:pt x="5303" y="4011"/>
                    <a:pt x="5190" y="3944"/>
                    <a:pt x="5115" y="3844"/>
                  </a:cubicBezTo>
                  <a:cubicBezTo>
                    <a:pt x="5005" y="3690"/>
                    <a:pt x="5036" y="3488"/>
                    <a:pt x="5102" y="3322"/>
                  </a:cubicBezTo>
                  <a:cubicBezTo>
                    <a:pt x="5175" y="3174"/>
                    <a:pt x="5266" y="3026"/>
                    <a:pt x="5373" y="2888"/>
                  </a:cubicBezTo>
                  <a:cubicBezTo>
                    <a:pt x="5473" y="2746"/>
                    <a:pt x="5580" y="2605"/>
                    <a:pt x="5687" y="2466"/>
                  </a:cubicBezTo>
                  <a:lnTo>
                    <a:pt x="5690" y="2457"/>
                  </a:lnTo>
                  <a:lnTo>
                    <a:pt x="5649" y="2428"/>
                  </a:lnTo>
                  <a:close/>
                  <a:moveTo>
                    <a:pt x="5096" y="2054"/>
                  </a:moveTo>
                  <a:cubicBezTo>
                    <a:pt x="5080" y="2086"/>
                    <a:pt x="5064" y="2114"/>
                    <a:pt x="5052" y="2142"/>
                  </a:cubicBezTo>
                  <a:cubicBezTo>
                    <a:pt x="4718" y="2759"/>
                    <a:pt x="4262" y="3297"/>
                    <a:pt x="3709" y="3721"/>
                  </a:cubicBezTo>
                  <a:cubicBezTo>
                    <a:pt x="3196" y="4130"/>
                    <a:pt x="2599" y="4419"/>
                    <a:pt x="1963" y="4570"/>
                  </a:cubicBezTo>
                  <a:lnTo>
                    <a:pt x="1859" y="4589"/>
                  </a:lnTo>
                  <a:cubicBezTo>
                    <a:pt x="1872" y="4605"/>
                    <a:pt x="1881" y="4624"/>
                    <a:pt x="1891" y="4640"/>
                  </a:cubicBezTo>
                  <a:cubicBezTo>
                    <a:pt x="2017" y="4618"/>
                    <a:pt x="2143" y="4586"/>
                    <a:pt x="2268" y="4551"/>
                  </a:cubicBezTo>
                  <a:cubicBezTo>
                    <a:pt x="2875" y="4356"/>
                    <a:pt x="3432" y="4042"/>
                    <a:pt x="3913" y="3627"/>
                  </a:cubicBezTo>
                  <a:cubicBezTo>
                    <a:pt x="4423" y="3202"/>
                    <a:pt x="4841" y="2674"/>
                    <a:pt x="5143" y="2086"/>
                  </a:cubicBezTo>
                  <a:lnTo>
                    <a:pt x="5096" y="2054"/>
                  </a:lnTo>
                  <a:close/>
                  <a:moveTo>
                    <a:pt x="4167" y="4559"/>
                  </a:moveTo>
                  <a:cubicBezTo>
                    <a:pt x="3677" y="4559"/>
                    <a:pt x="3167" y="4768"/>
                    <a:pt x="2860" y="5152"/>
                  </a:cubicBezTo>
                  <a:cubicBezTo>
                    <a:pt x="2674" y="5385"/>
                    <a:pt x="2768" y="5646"/>
                    <a:pt x="2992" y="5816"/>
                  </a:cubicBezTo>
                  <a:cubicBezTo>
                    <a:pt x="3253" y="6008"/>
                    <a:pt x="3596" y="5998"/>
                    <a:pt x="3872" y="6149"/>
                  </a:cubicBezTo>
                  <a:cubicBezTo>
                    <a:pt x="4027" y="6234"/>
                    <a:pt x="4137" y="6382"/>
                    <a:pt x="4168" y="6555"/>
                  </a:cubicBezTo>
                  <a:lnTo>
                    <a:pt x="4199" y="6489"/>
                  </a:lnTo>
                  <a:cubicBezTo>
                    <a:pt x="4171" y="6395"/>
                    <a:pt x="4124" y="6310"/>
                    <a:pt x="4058" y="6240"/>
                  </a:cubicBezTo>
                  <a:cubicBezTo>
                    <a:pt x="3841" y="6008"/>
                    <a:pt x="3508" y="6001"/>
                    <a:pt x="3228" y="5898"/>
                  </a:cubicBezTo>
                  <a:cubicBezTo>
                    <a:pt x="3061" y="5844"/>
                    <a:pt x="2919" y="5725"/>
                    <a:pt x="2831" y="5567"/>
                  </a:cubicBezTo>
                  <a:cubicBezTo>
                    <a:pt x="2737" y="5372"/>
                    <a:pt x="2856" y="5203"/>
                    <a:pt x="2998" y="5067"/>
                  </a:cubicBezTo>
                  <a:cubicBezTo>
                    <a:pt x="3321" y="4765"/>
                    <a:pt x="3739" y="4606"/>
                    <a:pt x="4165" y="4606"/>
                  </a:cubicBezTo>
                  <a:cubicBezTo>
                    <a:pt x="4386" y="4606"/>
                    <a:pt x="4609" y="4649"/>
                    <a:pt x="4822" y="4737"/>
                  </a:cubicBezTo>
                  <a:cubicBezTo>
                    <a:pt x="4888" y="4765"/>
                    <a:pt x="4954" y="4797"/>
                    <a:pt x="5017" y="4828"/>
                  </a:cubicBezTo>
                  <a:lnTo>
                    <a:pt x="5042" y="4784"/>
                  </a:lnTo>
                  <a:cubicBezTo>
                    <a:pt x="4863" y="4696"/>
                    <a:pt x="4681" y="4627"/>
                    <a:pt x="4483" y="4589"/>
                  </a:cubicBezTo>
                  <a:cubicBezTo>
                    <a:pt x="4380" y="4569"/>
                    <a:pt x="4274" y="4559"/>
                    <a:pt x="4167" y="4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9"/>
            <p:cNvSpPr/>
            <p:nvPr/>
          </p:nvSpPr>
          <p:spPr>
            <a:xfrm>
              <a:off x="1984956" y="3046847"/>
              <a:ext cx="707786" cy="910569"/>
            </a:xfrm>
            <a:custGeom>
              <a:avLst/>
              <a:gdLst/>
              <a:ahLst/>
              <a:cxnLst/>
              <a:rect l="l" t="t" r="r" b="b"/>
              <a:pathLst>
                <a:path w="5609" h="7216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258"/>
                    <a:pt x="32" y="589"/>
                    <a:pt x="158" y="944"/>
                  </a:cubicBezTo>
                  <a:cubicBezTo>
                    <a:pt x="1347" y="4278"/>
                    <a:pt x="3853" y="7216"/>
                    <a:pt x="3853" y="7216"/>
                  </a:cubicBezTo>
                  <a:lnTo>
                    <a:pt x="5608" y="366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423542">
                <a:alpha val="2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9"/>
            <p:cNvSpPr/>
            <p:nvPr/>
          </p:nvSpPr>
          <p:spPr>
            <a:xfrm>
              <a:off x="2405666" y="3352096"/>
              <a:ext cx="256413" cy="488977"/>
            </a:xfrm>
            <a:custGeom>
              <a:avLst/>
              <a:gdLst/>
              <a:ahLst/>
              <a:cxnLst/>
              <a:rect l="l" t="t" r="r" b="b"/>
              <a:pathLst>
                <a:path w="2032" h="3875" extrusionOk="0">
                  <a:moveTo>
                    <a:pt x="1989" y="1"/>
                  </a:moveTo>
                  <a:cubicBezTo>
                    <a:pt x="1986" y="1"/>
                    <a:pt x="1983" y="2"/>
                    <a:pt x="1982" y="3"/>
                  </a:cubicBezTo>
                  <a:cubicBezTo>
                    <a:pt x="1573" y="679"/>
                    <a:pt x="522" y="2551"/>
                    <a:pt x="0" y="3856"/>
                  </a:cubicBezTo>
                  <a:cubicBezTo>
                    <a:pt x="0" y="3864"/>
                    <a:pt x="16" y="3875"/>
                    <a:pt x="26" y="3875"/>
                  </a:cubicBezTo>
                  <a:cubicBezTo>
                    <a:pt x="28" y="3875"/>
                    <a:pt x="30" y="3874"/>
                    <a:pt x="32" y="3872"/>
                  </a:cubicBezTo>
                  <a:cubicBezTo>
                    <a:pt x="629" y="2856"/>
                    <a:pt x="1680" y="739"/>
                    <a:pt x="2026" y="28"/>
                  </a:cubicBezTo>
                  <a:cubicBezTo>
                    <a:pt x="2031" y="18"/>
                    <a:pt x="2004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9"/>
            <p:cNvSpPr/>
            <p:nvPr/>
          </p:nvSpPr>
          <p:spPr>
            <a:xfrm>
              <a:off x="960941" y="2899460"/>
              <a:ext cx="1564346" cy="1791358"/>
            </a:xfrm>
            <a:custGeom>
              <a:avLst/>
              <a:gdLst/>
              <a:ahLst/>
              <a:cxnLst/>
              <a:rect l="l" t="t" r="r" b="b"/>
              <a:pathLst>
                <a:path w="12397" h="14196" extrusionOk="0">
                  <a:moveTo>
                    <a:pt x="6856" y="1"/>
                  </a:moveTo>
                  <a:cubicBezTo>
                    <a:pt x="6551" y="1"/>
                    <a:pt x="6246" y="55"/>
                    <a:pt x="5945" y="156"/>
                  </a:cubicBezTo>
                  <a:cubicBezTo>
                    <a:pt x="1441" y="2986"/>
                    <a:pt x="1" y="14196"/>
                    <a:pt x="1" y="14196"/>
                  </a:cubicBezTo>
                  <a:lnTo>
                    <a:pt x="12072" y="14164"/>
                  </a:lnTo>
                  <a:lnTo>
                    <a:pt x="11308" y="9425"/>
                  </a:lnTo>
                  <a:cubicBezTo>
                    <a:pt x="11308" y="9425"/>
                    <a:pt x="12396" y="8104"/>
                    <a:pt x="12192" y="6669"/>
                  </a:cubicBezTo>
                  <a:cubicBezTo>
                    <a:pt x="11968" y="5097"/>
                    <a:pt x="9134" y="1115"/>
                    <a:pt x="8895" y="892"/>
                  </a:cubicBezTo>
                  <a:cubicBezTo>
                    <a:pt x="8232" y="272"/>
                    <a:pt x="7542" y="1"/>
                    <a:pt x="6856" y="1"/>
                  </a:cubicBez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9"/>
            <p:cNvSpPr/>
            <p:nvPr/>
          </p:nvSpPr>
          <p:spPr>
            <a:xfrm>
              <a:off x="961320" y="2900722"/>
              <a:ext cx="1542895" cy="1790096"/>
            </a:xfrm>
            <a:custGeom>
              <a:avLst/>
              <a:gdLst/>
              <a:ahLst/>
              <a:cxnLst/>
              <a:rect l="l" t="t" r="r" b="b"/>
              <a:pathLst>
                <a:path w="12227" h="14186" extrusionOk="0">
                  <a:moveTo>
                    <a:pt x="6838" y="1"/>
                  </a:moveTo>
                  <a:cubicBezTo>
                    <a:pt x="6535" y="1"/>
                    <a:pt x="6232" y="51"/>
                    <a:pt x="5942" y="152"/>
                  </a:cubicBezTo>
                  <a:cubicBezTo>
                    <a:pt x="5250" y="589"/>
                    <a:pt x="4631" y="1221"/>
                    <a:pt x="4074" y="1986"/>
                  </a:cubicBezTo>
                  <a:lnTo>
                    <a:pt x="4052" y="2020"/>
                  </a:lnTo>
                  <a:cubicBezTo>
                    <a:pt x="3822" y="2338"/>
                    <a:pt x="3608" y="2674"/>
                    <a:pt x="3404" y="3027"/>
                  </a:cubicBezTo>
                  <a:lnTo>
                    <a:pt x="3366" y="3086"/>
                  </a:lnTo>
                  <a:cubicBezTo>
                    <a:pt x="2907" y="3892"/>
                    <a:pt x="2511" y="4735"/>
                    <a:pt x="2171" y="5599"/>
                  </a:cubicBezTo>
                  <a:lnTo>
                    <a:pt x="2152" y="5647"/>
                  </a:lnTo>
                  <a:cubicBezTo>
                    <a:pt x="1992" y="6059"/>
                    <a:pt x="1841" y="6474"/>
                    <a:pt x="1699" y="6892"/>
                  </a:cubicBezTo>
                  <a:lnTo>
                    <a:pt x="1684" y="6942"/>
                  </a:lnTo>
                  <a:cubicBezTo>
                    <a:pt x="1363" y="7902"/>
                    <a:pt x="1092" y="8861"/>
                    <a:pt x="872" y="9751"/>
                  </a:cubicBezTo>
                  <a:cubicBezTo>
                    <a:pt x="866" y="9767"/>
                    <a:pt x="860" y="9783"/>
                    <a:pt x="860" y="9798"/>
                  </a:cubicBezTo>
                  <a:cubicBezTo>
                    <a:pt x="746" y="10270"/>
                    <a:pt x="639" y="10720"/>
                    <a:pt x="548" y="11141"/>
                  </a:cubicBezTo>
                  <a:lnTo>
                    <a:pt x="536" y="11204"/>
                  </a:lnTo>
                  <a:cubicBezTo>
                    <a:pt x="158" y="12950"/>
                    <a:pt x="1" y="14180"/>
                    <a:pt x="1" y="14186"/>
                  </a:cubicBezTo>
                  <a:lnTo>
                    <a:pt x="1747" y="14186"/>
                  </a:lnTo>
                  <a:lnTo>
                    <a:pt x="4193" y="14095"/>
                  </a:lnTo>
                  <a:lnTo>
                    <a:pt x="4238" y="14095"/>
                  </a:lnTo>
                  <a:lnTo>
                    <a:pt x="6615" y="14186"/>
                  </a:lnTo>
                  <a:lnTo>
                    <a:pt x="10188" y="14186"/>
                  </a:lnTo>
                  <a:lnTo>
                    <a:pt x="12072" y="14095"/>
                  </a:lnTo>
                  <a:lnTo>
                    <a:pt x="11336" y="9578"/>
                  </a:lnTo>
                  <a:lnTo>
                    <a:pt x="11330" y="9531"/>
                  </a:lnTo>
                  <a:lnTo>
                    <a:pt x="11314" y="9424"/>
                  </a:lnTo>
                  <a:cubicBezTo>
                    <a:pt x="11506" y="9176"/>
                    <a:pt x="11670" y="8908"/>
                    <a:pt x="11808" y="8625"/>
                  </a:cubicBezTo>
                  <a:lnTo>
                    <a:pt x="11843" y="8556"/>
                  </a:lnTo>
                  <a:cubicBezTo>
                    <a:pt x="12031" y="8166"/>
                    <a:pt x="12154" y="7748"/>
                    <a:pt x="12201" y="7320"/>
                  </a:cubicBezTo>
                  <a:cubicBezTo>
                    <a:pt x="12211" y="7298"/>
                    <a:pt x="12211" y="7276"/>
                    <a:pt x="12211" y="7257"/>
                  </a:cubicBezTo>
                  <a:cubicBezTo>
                    <a:pt x="12226" y="7062"/>
                    <a:pt x="12220" y="6861"/>
                    <a:pt x="12201" y="6659"/>
                  </a:cubicBezTo>
                  <a:cubicBezTo>
                    <a:pt x="12141" y="6332"/>
                    <a:pt x="12041" y="6018"/>
                    <a:pt x="11902" y="5716"/>
                  </a:cubicBezTo>
                  <a:cubicBezTo>
                    <a:pt x="11896" y="5700"/>
                    <a:pt x="11890" y="5684"/>
                    <a:pt x="11884" y="5669"/>
                  </a:cubicBezTo>
                  <a:cubicBezTo>
                    <a:pt x="11792" y="5474"/>
                    <a:pt x="11695" y="5263"/>
                    <a:pt x="11585" y="5049"/>
                  </a:cubicBezTo>
                  <a:lnTo>
                    <a:pt x="11560" y="5002"/>
                  </a:lnTo>
                  <a:cubicBezTo>
                    <a:pt x="11188" y="4272"/>
                    <a:pt x="10701" y="3483"/>
                    <a:pt x="10251" y="2788"/>
                  </a:cubicBezTo>
                  <a:lnTo>
                    <a:pt x="10217" y="2737"/>
                  </a:lnTo>
                  <a:cubicBezTo>
                    <a:pt x="9858" y="2193"/>
                    <a:pt x="9525" y="1709"/>
                    <a:pt x="9279" y="1372"/>
                  </a:cubicBezTo>
                  <a:lnTo>
                    <a:pt x="9248" y="1328"/>
                  </a:lnTo>
                  <a:cubicBezTo>
                    <a:pt x="9144" y="1174"/>
                    <a:pt x="9025" y="1029"/>
                    <a:pt x="8902" y="888"/>
                  </a:cubicBezTo>
                  <a:cubicBezTo>
                    <a:pt x="8534" y="529"/>
                    <a:pt x="8090" y="259"/>
                    <a:pt x="7597" y="105"/>
                  </a:cubicBezTo>
                  <a:lnTo>
                    <a:pt x="7534" y="89"/>
                  </a:lnTo>
                  <a:cubicBezTo>
                    <a:pt x="7305" y="30"/>
                    <a:pt x="7071" y="1"/>
                    <a:pt x="6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9"/>
            <p:cNvSpPr/>
            <p:nvPr/>
          </p:nvSpPr>
          <p:spPr>
            <a:xfrm>
              <a:off x="1028452" y="2911448"/>
              <a:ext cx="1474122" cy="1779370"/>
            </a:xfrm>
            <a:custGeom>
              <a:avLst/>
              <a:gdLst/>
              <a:ahLst/>
              <a:cxnLst/>
              <a:rect l="l" t="t" r="r" b="b"/>
              <a:pathLst>
                <a:path w="11682" h="14101" extrusionOk="0">
                  <a:moveTo>
                    <a:pt x="6999" y="1"/>
                  </a:moveTo>
                  <a:cubicBezTo>
                    <a:pt x="6656" y="404"/>
                    <a:pt x="6382" y="863"/>
                    <a:pt x="6042" y="1272"/>
                  </a:cubicBezTo>
                  <a:cubicBezTo>
                    <a:pt x="5630" y="1775"/>
                    <a:pt x="5071" y="2203"/>
                    <a:pt x="4394" y="2218"/>
                  </a:cubicBezTo>
                  <a:cubicBezTo>
                    <a:pt x="4378" y="2219"/>
                    <a:pt x="4362" y="2219"/>
                    <a:pt x="4346" y="2219"/>
                  </a:cubicBezTo>
                  <a:cubicBezTo>
                    <a:pt x="4058" y="2219"/>
                    <a:pt x="3778" y="2113"/>
                    <a:pt x="3561" y="1920"/>
                  </a:cubicBezTo>
                  <a:lnTo>
                    <a:pt x="3539" y="1897"/>
                  </a:lnTo>
                  <a:lnTo>
                    <a:pt x="3517" y="1932"/>
                  </a:lnTo>
                  <a:cubicBezTo>
                    <a:pt x="3649" y="2064"/>
                    <a:pt x="3812" y="2162"/>
                    <a:pt x="3998" y="2215"/>
                  </a:cubicBezTo>
                  <a:cubicBezTo>
                    <a:pt x="4122" y="2251"/>
                    <a:pt x="4249" y="2268"/>
                    <a:pt x="4377" y="2268"/>
                  </a:cubicBezTo>
                  <a:cubicBezTo>
                    <a:pt x="4830" y="2268"/>
                    <a:pt x="5289" y="2060"/>
                    <a:pt x="5630" y="1778"/>
                  </a:cubicBezTo>
                  <a:cubicBezTo>
                    <a:pt x="6168" y="1334"/>
                    <a:pt x="6511" y="709"/>
                    <a:pt x="6936" y="171"/>
                  </a:cubicBezTo>
                  <a:cubicBezTo>
                    <a:pt x="6977" y="120"/>
                    <a:pt x="7017" y="67"/>
                    <a:pt x="7061" y="17"/>
                  </a:cubicBezTo>
                  <a:lnTo>
                    <a:pt x="6999" y="1"/>
                  </a:lnTo>
                  <a:close/>
                  <a:moveTo>
                    <a:pt x="8706" y="1246"/>
                  </a:moveTo>
                  <a:cubicBezTo>
                    <a:pt x="8143" y="1435"/>
                    <a:pt x="7546" y="1545"/>
                    <a:pt x="7071" y="1923"/>
                  </a:cubicBezTo>
                  <a:cubicBezTo>
                    <a:pt x="6851" y="2086"/>
                    <a:pt x="6687" y="2310"/>
                    <a:pt x="6602" y="2567"/>
                  </a:cubicBezTo>
                  <a:cubicBezTo>
                    <a:pt x="6524" y="2847"/>
                    <a:pt x="6555" y="3146"/>
                    <a:pt x="6687" y="3407"/>
                  </a:cubicBezTo>
                  <a:cubicBezTo>
                    <a:pt x="6916" y="3852"/>
                    <a:pt x="7390" y="4087"/>
                    <a:pt x="7871" y="4087"/>
                  </a:cubicBezTo>
                  <a:cubicBezTo>
                    <a:pt x="8000" y="4087"/>
                    <a:pt x="8129" y="4070"/>
                    <a:pt x="8254" y="4036"/>
                  </a:cubicBezTo>
                  <a:cubicBezTo>
                    <a:pt x="8857" y="3863"/>
                    <a:pt x="9295" y="3347"/>
                    <a:pt x="9625" y="2841"/>
                  </a:cubicBezTo>
                  <a:cubicBezTo>
                    <a:pt x="9653" y="2797"/>
                    <a:pt x="9681" y="2750"/>
                    <a:pt x="9707" y="2706"/>
                  </a:cubicBezTo>
                  <a:lnTo>
                    <a:pt x="9672" y="2655"/>
                  </a:lnTo>
                  <a:cubicBezTo>
                    <a:pt x="9392" y="3102"/>
                    <a:pt x="9090" y="3536"/>
                    <a:pt x="8634" y="3816"/>
                  </a:cubicBezTo>
                  <a:cubicBezTo>
                    <a:pt x="8398" y="3963"/>
                    <a:pt x="8123" y="4042"/>
                    <a:pt x="7845" y="4042"/>
                  </a:cubicBezTo>
                  <a:cubicBezTo>
                    <a:pt x="7783" y="4042"/>
                    <a:pt x="7721" y="4038"/>
                    <a:pt x="7659" y="4030"/>
                  </a:cubicBezTo>
                  <a:cubicBezTo>
                    <a:pt x="7316" y="3989"/>
                    <a:pt x="7011" y="3803"/>
                    <a:pt x="6810" y="3524"/>
                  </a:cubicBezTo>
                  <a:cubicBezTo>
                    <a:pt x="6621" y="3256"/>
                    <a:pt x="6561" y="2913"/>
                    <a:pt x="6646" y="2599"/>
                  </a:cubicBezTo>
                  <a:cubicBezTo>
                    <a:pt x="6744" y="2300"/>
                    <a:pt x="6945" y="2048"/>
                    <a:pt x="7212" y="1882"/>
                  </a:cubicBezTo>
                  <a:cubicBezTo>
                    <a:pt x="7672" y="1567"/>
                    <a:pt x="8219" y="1463"/>
                    <a:pt x="8738" y="1290"/>
                  </a:cubicBezTo>
                  <a:lnTo>
                    <a:pt x="8706" y="1246"/>
                  </a:lnTo>
                  <a:close/>
                  <a:moveTo>
                    <a:pt x="4278" y="2674"/>
                  </a:moveTo>
                  <a:cubicBezTo>
                    <a:pt x="3965" y="2674"/>
                    <a:pt x="3651" y="2719"/>
                    <a:pt x="3350" y="2791"/>
                  </a:cubicBezTo>
                  <a:cubicBezTo>
                    <a:pt x="3187" y="2832"/>
                    <a:pt x="3023" y="2879"/>
                    <a:pt x="2863" y="2939"/>
                  </a:cubicBezTo>
                  <a:lnTo>
                    <a:pt x="2828" y="2998"/>
                  </a:lnTo>
                  <a:cubicBezTo>
                    <a:pt x="3105" y="2898"/>
                    <a:pt x="3394" y="2825"/>
                    <a:pt x="3690" y="2778"/>
                  </a:cubicBezTo>
                  <a:cubicBezTo>
                    <a:pt x="3886" y="2746"/>
                    <a:pt x="4086" y="2727"/>
                    <a:pt x="4286" y="2727"/>
                  </a:cubicBezTo>
                  <a:cubicBezTo>
                    <a:pt x="4727" y="2727"/>
                    <a:pt x="5165" y="2818"/>
                    <a:pt x="5549" y="3052"/>
                  </a:cubicBezTo>
                  <a:cubicBezTo>
                    <a:pt x="6102" y="3391"/>
                    <a:pt x="6404" y="3958"/>
                    <a:pt x="6760" y="4470"/>
                  </a:cubicBezTo>
                  <a:cubicBezTo>
                    <a:pt x="6923" y="4722"/>
                    <a:pt x="7118" y="4951"/>
                    <a:pt x="7341" y="5146"/>
                  </a:cubicBezTo>
                  <a:cubicBezTo>
                    <a:pt x="7565" y="5335"/>
                    <a:pt x="7819" y="5477"/>
                    <a:pt x="8099" y="5562"/>
                  </a:cubicBezTo>
                  <a:cubicBezTo>
                    <a:pt x="8350" y="5639"/>
                    <a:pt x="8609" y="5673"/>
                    <a:pt x="8870" y="5673"/>
                  </a:cubicBezTo>
                  <a:cubicBezTo>
                    <a:pt x="9215" y="5673"/>
                    <a:pt x="9562" y="5613"/>
                    <a:pt x="9892" y="5514"/>
                  </a:cubicBezTo>
                  <a:cubicBezTo>
                    <a:pt x="10301" y="5386"/>
                    <a:pt x="10688" y="5203"/>
                    <a:pt x="11040" y="4964"/>
                  </a:cubicBezTo>
                  <a:lnTo>
                    <a:pt x="11018" y="4917"/>
                  </a:lnTo>
                  <a:cubicBezTo>
                    <a:pt x="10584" y="5209"/>
                    <a:pt x="10100" y="5420"/>
                    <a:pt x="9590" y="5537"/>
                  </a:cubicBezTo>
                  <a:cubicBezTo>
                    <a:pt x="9359" y="5587"/>
                    <a:pt x="9120" y="5616"/>
                    <a:pt x="8882" y="5616"/>
                  </a:cubicBezTo>
                  <a:cubicBezTo>
                    <a:pt x="8486" y="5616"/>
                    <a:pt x="8092" y="5537"/>
                    <a:pt x="7741" y="5351"/>
                  </a:cubicBezTo>
                  <a:cubicBezTo>
                    <a:pt x="7178" y="5052"/>
                    <a:pt x="6844" y="4486"/>
                    <a:pt x="6492" y="3967"/>
                  </a:cubicBezTo>
                  <a:cubicBezTo>
                    <a:pt x="6325" y="3712"/>
                    <a:pt x="6137" y="3476"/>
                    <a:pt x="5917" y="3263"/>
                  </a:cubicBezTo>
                  <a:cubicBezTo>
                    <a:pt x="5700" y="3064"/>
                    <a:pt x="5445" y="2910"/>
                    <a:pt x="5168" y="2816"/>
                  </a:cubicBezTo>
                  <a:cubicBezTo>
                    <a:pt x="4881" y="2716"/>
                    <a:pt x="4580" y="2674"/>
                    <a:pt x="4278" y="2674"/>
                  </a:cubicBezTo>
                  <a:close/>
                  <a:moveTo>
                    <a:pt x="4892" y="4182"/>
                  </a:moveTo>
                  <a:cubicBezTo>
                    <a:pt x="4776" y="4182"/>
                    <a:pt x="4659" y="4200"/>
                    <a:pt x="4545" y="4234"/>
                  </a:cubicBezTo>
                  <a:cubicBezTo>
                    <a:pt x="3863" y="4423"/>
                    <a:pt x="3438" y="5030"/>
                    <a:pt x="2841" y="5376"/>
                  </a:cubicBezTo>
                  <a:cubicBezTo>
                    <a:pt x="2604" y="5523"/>
                    <a:pt x="2328" y="5602"/>
                    <a:pt x="2051" y="5602"/>
                  </a:cubicBezTo>
                  <a:cubicBezTo>
                    <a:pt x="1996" y="5602"/>
                    <a:pt x="1942" y="5599"/>
                    <a:pt x="1888" y="5593"/>
                  </a:cubicBezTo>
                  <a:cubicBezTo>
                    <a:pt x="1803" y="5577"/>
                    <a:pt x="1718" y="5552"/>
                    <a:pt x="1639" y="5514"/>
                  </a:cubicBezTo>
                  <a:lnTo>
                    <a:pt x="1620" y="5562"/>
                  </a:lnTo>
                  <a:cubicBezTo>
                    <a:pt x="1655" y="5577"/>
                    <a:pt x="1693" y="5593"/>
                    <a:pt x="1727" y="5603"/>
                  </a:cubicBezTo>
                  <a:cubicBezTo>
                    <a:pt x="1844" y="5637"/>
                    <a:pt x="1964" y="5654"/>
                    <a:pt x="2085" y="5654"/>
                  </a:cubicBezTo>
                  <a:cubicBezTo>
                    <a:pt x="2260" y="5654"/>
                    <a:pt x="2436" y="5618"/>
                    <a:pt x="2598" y="5549"/>
                  </a:cubicBezTo>
                  <a:cubicBezTo>
                    <a:pt x="3246" y="5297"/>
                    <a:pt x="3655" y="4681"/>
                    <a:pt x="4278" y="4382"/>
                  </a:cubicBezTo>
                  <a:cubicBezTo>
                    <a:pt x="4476" y="4286"/>
                    <a:pt x="4701" y="4221"/>
                    <a:pt x="4922" y="4221"/>
                  </a:cubicBezTo>
                  <a:cubicBezTo>
                    <a:pt x="5048" y="4221"/>
                    <a:pt x="5173" y="4242"/>
                    <a:pt x="5291" y="4291"/>
                  </a:cubicBezTo>
                  <a:cubicBezTo>
                    <a:pt x="5561" y="4407"/>
                    <a:pt x="5753" y="4653"/>
                    <a:pt x="5807" y="4942"/>
                  </a:cubicBezTo>
                  <a:cubicBezTo>
                    <a:pt x="5945" y="5587"/>
                    <a:pt x="5511" y="6134"/>
                    <a:pt x="4954" y="6398"/>
                  </a:cubicBezTo>
                  <a:cubicBezTo>
                    <a:pt x="4516" y="6601"/>
                    <a:pt x="4041" y="6642"/>
                    <a:pt x="3562" y="6642"/>
                  </a:cubicBezTo>
                  <a:cubicBezTo>
                    <a:pt x="3285" y="6642"/>
                    <a:pt x="3006" y="6628"/>
                    <a:pt x="2734" y="6625"/>
                  </a:cubicBezTo>
                  <a:cubicBezTo>
                    <a:pt x="2679" y="6623"/>
                    <a:pt x="2624" y="6622"/>
                    <a:pt x="2569" y="6622"/>
                  </a:cubicBezTo>
                  <a:cubicBezTo>
                    <a:pt x="2096" y="6622"/>
                    <a:pt x="1627" y="6683"/>
                    <a:pt x="1174" y="6807"/>
                  </a:cubicBezTo>
                  <a:lnTo>
                    <a:pt x="1158" y="6857"/>
                  </a:lnTo>
                  <a:cubicBezTo>
                    <a:pt x="1656" y="6708"/>
                    <a:pt x="2173" y="6680"/>
                    <a:pt x="2691" y="6680"/>
                  </a:cubicBezTo>
                  <a:cubicBezTo>
                    <a:pt x="2903" y="6680"/>
                    <a:pt x="3114" y="6685"/>
                    <a:pt x="3325" y="6688"/>
                  </a:cubicBezTo>
                  <a:cubicBezTo>
                    <a:pt x="3394" y="6689"/>
                    <a:pt x="3464" y="6690"/>
                    <a:pt x="3534" y="6690"/>
                  </a:cubicBezTo>
                  <a:cubicBezTo>
                    <a:pt x="4141" y="6690"/>
                    <a:pt x="4767" y="6627"/>
                    <a:pt x="5275" y="6269"/>
                  </a:cubicBezTo>
                  <a:cubicBezTo>
                    <a:pt x="5725" y="5955"/>
                    <a:pt x="5989" y="5423"/>
                    <a:pt x="5841" y="4876"/>
                  </a:cubicBezTo>
                  <a:cubicBezTo>
                    <a:pt x="5775" y="4640"/>
                    <a:pt x="5624" y="4436"/>
                    <a:pt x="5410" y="4307"/>
                  </a:cubicBezTo>
                  <a:cubicBezTo>
                    <a:pt x="5249" y="4223"/>
                    <a:pt x="5071" y="4182"/>
                    <a:pt x="4892" y="4182"/>
                  </a:cubicBezTo>
                  <a:close/>
                  <a:moveTo>
                    <a:pt x="11342" y="5584"/>
                  </a:moveTo>
                  <a:cubicBezTo>
                    <a:pt x="11018" y="5665"/>
                    <a:pt x="10723" y="5854"/>
                    <a:pt x="10505" y="6115"/>
                  </a:cubicBezTo>
                  <a:cubicBezTo>
                    <a:pt x="10320" y="6345"/>
                    <a:pt x="10414" y="6609"/>
                    <a:pt x="10641" y="6779"/>
                  </a:cubicBezTo>
                  <a:cubicBezTo>
                    <a:pt x="10899" y="6971"/>
                    <a:pt x="11241" y="6958"/>
                    <a:pt x="11521" y="7112"/>
                  </a:cubicBezTo>
                  <a:cubicBezTo>
                    <a:pt x="11578" y="7144"/>
                    <a:pt x="11631" y="7185"/>
                    <a:pt x="11672" y="7235"/>
                  </a:cubicBezTo>
                  <a:cubicBezTo>
                    <a:pt x="11672" y="7216"/>
                    <a:pt x="11679" y="7194"/>
                    <a:pt x="11682" y="7172"/>
                  </a:cubicBezTo>
                  <a:cubicBezTo>
                    <a:pt x="11462" y="6971"/>
                    <a:pt x="11144" y="6955"/>
                    <a:pt x="10877" y="6861"/>
                  </a:cubicBezTo>
                  <a:cubicBezTo>
                    <a:pt x="10707" y="6807"/>
                    <a:pt x="10565" y="6688"/>
                    <a:pt x="10477" y="6530"/>
                  </a:cubicBezTo>
                  <a:cubicBezTo>
                    <a:pt x="10383" y="6335"/>
                    <a:pt x="10502" y="6166"/>
                    <a:pt x="10644" y="6033"/>
                  </a:cubicBezTo>
                  <a:cubicBezTo>
                    <a:pt x="10845" y="5838"/>
                    <a:pt x="11091" y="5703"/>
                    <a:pt x="11364" y="5631"/>
                  </a:cubicBezTo>
                  <a:cubicBezTo>
                    <a:pt x="11355" y="5615"/>
                    <a:pt x="11352" y="5599"/>
                    <a:pt x="11342" y="5584"/>
                  </a:cubicBezTo>
                  <a:close/>
                  <a:moveTo>
                    <a:pt x="7383" y="6370"/>
                  </a:moveTo>
                  <a:cubicBezTo>
                    <a:pt x="7306" y="6370"/>
                    <a:pt x="7229" y="6376"/>
                    <a:pt x="7153" y="6389"/>
                  </a:cubicBezTo>
                  <a:cubicBezTo>
                    <a:pt x="6892" y="6445"/>
                    <a:pt x="6634" y="6615"/>
                    <a:pt x="6590" y="6892"/>
                  </a:cubicBezTo>
                  <a:cubicBezTo>
                    <a:pt x="6539" y="7200"/>
                    <a:pt x="6728" y="7521"/>
                    <a:pt x="6888" y="7766"/>
                  </a:cubicBezTo>
                  <a:cubicBezTo>
                    <a:pt x="7055" y="8018"/>
                    <a:pt x="7250" y="8248"/>
                    <a:pt x="7480" y="8446"/>
                  </a:cubicBezTo>
                  <a:cubicBezTo>
                    <a:pt x="7955" y="8855"/>
                    <a:pt x="8540" y="9119"/>
                    <a:pt x="9162" y="9207"/>
                  </a:cubicBezTo>
                  <a:cubicBezTo>
                    <a:pt x="9540" y="9264"/>
                    <a:pt x="9920" y="9279"/>
                    <a:pt x="10295" y="9342"/>
                  </a:cubicBezTo>
                  <a:cubicBezTo>
                    <a:pt x="10468" y="9374"/>
                    <a:pt x="10641" y="9418"/>
                    <a:pt x="10804" y="9481"/>
                  </a:cubicBezTo>
                  <a:lnTo>
                    <a:pt x="10798" y="9433"/>
                  </a:lnTo>
                  <a:lnTo>
                    <a:pt x="10719" y="9405"/>
                  </a:lnTo>
                  <a:cubicBezTo>
                    <a:pt x="10367" y="9308"/>
                    <a:pt x="10005" y="9245"/>
                    <a:pt x="9641" y="9220"/>
                  </a:cubicBezTo>
                  <a:cubicBezTo>
                    <a:pt x="9266" y="9198"/>
                    <a:pt x="8901" y="9125"/>
                    <a:pt x="8549" y="9015"/>
                  </a:cubicBezTo>
                  <a:cubicBezTo>
                    <a:pt x="8244" y="8908"/>
                    <a:pt x="7958" y="8757"/>
                    <a:pt x="7700" y="8562"/>
                  </a:cubicBezTo>
                  <a:cubicBezTo>
                    <a:pt x="7448" y="8373"/>
                    <a:pt x="7222" y="8150"/>
                    <a:pt x="7033" y="7895"/>
                  </a:cubicBezTo>
                  <a:cubicBezTo>
                    <a:pt x="6945" y="7770"/>
                    <a:pt x="6860" y="7641"/>
                    <a:pt x="6791" y="7505"/>
                  </a:cubicBezTo>
                  <a:cubicBezTo>
                    <a:pt x="6687" y="7342"/>
                    <a:pt x="6634" y="7153"/>
                    <a:pt x="6631" y="6958"/>
                  </a:cubicBezTo>
                  <a:cubicBezTo>
                    <a:pt x="6649" y="6581"/>
                    <a:pt x="7046" y="6414"/>
                    <a:pt x="7376" y="6408"/>
                  </a:cubicBezTo>
                  <a:cubicBezTo>
                    <a:pt x="7735" y="6408"/>
                    <a:pt x="8081" y="6565"/>
                    <a:pt x="8370" y="6779"/>
                  </a:cubicBezTo>
                  <a:cubicBezTo>
                    <a:pt x="8942" y="7191"/>
                    <a:pt x="9307" y="7820"/>
                    <a:pt x="9880" y="8232"/>
                  </a:cubicBezTo>
                  <a:cubicBezTo>
                    <a:pt x="10162" y="8432"/>
                    <a:pt x="10551" y="8597"/>
                    <a:pt x="10920" y="8597"/>
                  </a:cubicBezTo>
                  <a:cubicBezTo>
                    <a:pt x="11044" y="8597"/>
                    <a:pt x="11165" y="8579"/>
                    <a:pt x="11279" y="8537"/>
                  </a:cubicBezTo>
                  <a:lnTo>
                    <a:pt x="11317" y="8465"/>
                  </a:lnTo>
                  <a:lnTo>
                    <a:pt x="11317" y="8465"/>
                  </a:lnTo>
                  <a:cubicBezTo>
                    <a:pt x="11172" y="8521"/>
                    <a:pt x="11020" y="8548"/>
                    <a:pt x="10869" y="8548"/>
                  </a:cubicBezTo>
                  <a:cubicBezTo>
                    <a:pt x="10724" y="8548"/>
                    <a:pt x="10579" y="8523"/>
                    <a:pt x="10443" y="8474"/>
                  </a:cubicBezTo>
                  <a:cubicBezTo>
                    <a:pt x="10112" y="8355"/>
                    <a:pt x="9814" y="8166"/>
                    <a:pt x="9571" y="7914"/>
                  </a:cubicBezTo>
                  <a:cubicBezTo>
                    <a:pt x="9074" y="7439"/>
                    <a:pt x="8675" y="6839"/>
                    <a:pt x="8040" y="6530"/>
                  </a:cubicBezTo>
                  <a:cubicBezTo>
                    <a:pt x="7838" y="6425"/>
                    <a:pt x="7611" y="6370"/>
                    <a:pt x="7383" y="6370"/>
                  </a:cubicBezTo>
                  <a:close/>
                  <a:moveTo>
                    <a:pt x="3139" y="7674"/>
                  </a:moveTo>
                  <a:cubicBezTo>
                    <a:pt x="3125" y="7674"/>
                    <a:pt x="3110" y="7674"/>
                    <a:pt x="3095" y="7675"/>
                  </a:cubicBezTo>
                  <a:cubicBezTo>
                    <a:pt x="2407" y="7710"/>
                    <a:pt x="2026" y="8345"/>
                    <a:pt x="1661" y="8842"/>
                  </a:cubicBezTo>
                  <a:cubicBezTo>
                    <a:pt x="1479" y="9103"/>
                    <a:pt x="1243" y="9323"/>
                    <a:pt x="972" y="9484"/>
                  </a:cubicBezTo>
                  <a:cubicBezTo>
                    <a:pt x="780" y="9597"/>
                    <a:pt x="563" y="9666"/>
                    <a:pt x="340" y="9676"/>
                  </a:cubicBezTo>
                  <a:lnTo>
                    <a:pt x="328" y="9723"/>
                  </a:lnTo>
                  <a:cubicBezTo>
                    <a:pt x="768" y="9723"/>
                    <a:pt x="1215" y="9437"/>
                    <a:pt x="1494" y="9125"/>
                  </a:cubicBezTo>
                  <a:cubicBezTo>
                    <a:pt x="1935" y="8631"/>
                    <a:pt x="2230" y="7899"/>
                    <a:pt x="2948" y="7744"/>
                  </a:cubicBezTo>
                  <a:cubicBezTo>
                    <a:pt x="3008" y="7730"/>
                    <a:pt x="3069" y="7723"/>
                    <a:pt x="3129" y="7723"/>
                  </a:cubicBezTo>
                  <a:cubicBezTo>
                    <a:pt x="3410" y="7723"/>
                    <a:pt x="3675" y="7874"/>
                    <a:pt x="3809" y="8128"/>
                  </a:cubicBezTo>
                  <a:cubicBezTo>
                    <a:pt x="3992" y="8446"/>
                    <a:pt x="3948" y="8826"/>
                    <a:pt x="3790" y="9147"/>
                  </a:cubicBezTo>
                  <a:cubicBezTo>
                    <a:pt x="3536" y="9660"/>
                    <a:pt x="3036" y="10003"/>
                    <a:pt x="2520" y="10223"/>
                  </a:cubicBezTo>
                  <a:cubicBezTo>
                    <a:pt x="1715" y="10569"/>
                    <a:pt x="802" y="10679"/>
                    <a:pt x="13" y="11069"/>
                  </a:cubicBezTo>
                  <a:lnTo>
                    <a:pt x="0" y="11132"/>
                  </a:lnTo>
                  <a:cubicBezTo>
                    <a:pt x="919" y="10670"/>
                    <a:pt x="1988" y="10597"/>
                    <a:pt x="2894" y="10094"/>
                  </a:cubicBezTo>
                  <a:cubicBezTo>
                    <a:pt x="3366" y="9830"/>
                    <a:pt x="3809" y="9411"/>
                    <a:pt x="3945" y="8870"/>
                  </a:cubicBezTo>
                  <a:cubicBezTo>
                    <a:pt x="4017" y="8584"/>
                    <a:pt x="3967" y="8276"/>
                    <a:pt x="3806" y="8028"/>
                  </a:cubicBezTo>
                  <a:cubicBezTo>
                    <a:pt x="3651" y="7807"/>
                    <a:pt x="3403" y="7674"/>
                    <a:pt x="3139" y="7674"/>
                  </a:cubicBezTo>
                  <a:close/>
                  <a:moveTo>
                    <a:pt x="8320" y="14007"/>
                  </a:moveTo>
                  <a:cubicBezTo>
                    <a:pt x="8325" y="14008"/>
                    <a:pt x="8330" y="14009"/>
                    <a:pt x="8335" y="14009"/>
                  </a:cubicBezTo>
                  <a:cubicBezTo>
                    <a:pt x="8341" y="14009"/>
                    <a:pt x="8346" y="14008"/>
                    <a:pt x="8351" y="14007"/>
                  </a:cubicBezTo>
                  <a:close/>
                  <a:moveTo>
                    <a:pt x="8709" y="10276"/>
                  </a:moveTo>
                  <a:cubicBezTo>
                    <a:pt x="8613" y="10276"/>
                    <a:pt x="8517" y="10294"/>
                    <a:pt x="8427" y="10330"/>
                  </a:cubicBezTo>
                  <a:cubicBezTo>
                    <a:pt x="8197" y="10443"/>
                    <a:pt x="8030" y="10647"/>
                    <a:pt x="7961" y="10890"/>
                  </a:cubicBezTo>
                  <a:cubicBezTo>
                    <a:pt x="7753" y="11563"/>
                    <a:pt x="8197" y="12189"/>
                    <a:pt x="8411" y="12796"/>
                  </a:cubicBezTo>
                  <a:cubicBezTo>
                    <a:pt x="8530" y="13142"/>
                    <a:pt x="8609" y="13544"/>
                    <a:pt x="8445" y="13890"/>
                  </a:cubicBezTo>
                  <a:cubicBezTo>
                    <a:pt x="8421" y="13945"/>
                    <a:pt x="8388" y="13995"/>
                    <a:pt x="8351" y="14007"/>
                  </a:cubicBezTo>
                  <a:lnTo>
                    <a:pt x="8379" y="14007"/>
                  </a:lnTo>
                  <a:cubicBezTo>
                    <a:pt x="8387" y="14026"/>
                    <a:pt x="8395" y="14033"/>
                    <a:pt x="8402" y="14033"/>
                  </a:cubicBezTo>
                  <a:cubicBezTo>
                    <a:pt x="8411" y="14033"/>
                    <a:pt x="8420" y="14019"/>
                    <a:pt x="8430" y="14007"/>
                  </a:cubicBezTo>
                  <a:cubicBezTo>
                    <a:pt x="8612" y="13730"/>
                    <a:pt x="8603" y="13378"/>
                    <a:pt x="8537" y="13069"/>
                  </a:cubicBezTo>
                  <a:cubicBezTo>
                    <a:pt x="8382" y="12390"/>
                    <a:pt x="7816" y="11745"/>
                    <a:pt x="7970" y="11019"/>
                  </a:cubicBezTo>
                  <a:cubicBezTo>
                    <a:pt x="8030" y="10729"/>
                    <a:pt x="8203" y="10443"/>
                    <a:pt x="8493" y="10346"/>
                  </a:cubicBezTo>
                  <a:cubicBezTo>
                    <a:pt x="8561" y="10322"/>
                    <a:pt x="8629" y="10312"/>
                    <a:pt x="8696" y="10312"/>
                  </a:cubicBezTo>
                  <a:cubicBezTo>
                    <a:pt x="8939" y="10312"/>
                    <a:pt x="9168" y="10450"/>
                    <a:pt x="9335" y="10632"/>
                  </a:cubicBezTo>
                  <a:cubicBezTo>
                    <a:pt x="9876" y="11239"/>
                    <a:pt x="9597" y="12075"/>
                    <a:pt x="9480" y="12780"/>
                  </a:cubicBezTo>
                  <a:cubicBezTo>
                    <a:pt x="9408" y="13192"/>
                    <a:pt x="9389" y="13683"/>
                    <a:pt x="9593" y="14092"/>
                  </a:cubicBezTo>
                  <a:lnTo>
                    <a:pt x="9650" y="14092"/>
                  </a:lnTo>
                  <a:cubicBezTo>
                    <a:pt x="9329" y="13462"/>
                    <a:pt x="9540" y="12758"/>
                    <a:pt x="9650" y="12129"/>
                  </a:cubicBezTo>
                  <a:cubicBezTo>
                    <a:pt x="9707" y="11789"/>
                    <a:pt x="9751" y="11418"/>
                    <a:pt x="9641" y="11082"/>
                  </a:cubicBezTo>
                  <a:cubicBezTo>
                    <a:pt x="9559" y="10817"/>
                    <a:pt x="9386" y="10581"/>
                    <a:pt x="9153" y="10418"/>
                  </a:cubicBezTo>
                  <a:cubicBezTo>
                    <a:pt x="9022" y="10324"/>
                    <a:pt x="8866" y="10276"/>
                    <a:pt x="8709" y="10276"/>
                  </a:cubicBezTo>
                  <a:close/>
                  <a:moveTo>
                    <a:pt x="3157" y="10792"/>
                  </a:moveTo>
                  <a:cubicBezTo>
                    <a:pt x="2808" y="10792"/>
                    <a:pt x="2436" y="10964"/>
                    <a:pt x="2183" y="11179"/>
                  </a:cubicBezTo>
                  <a:cubicBezTo>
                    <a:pt x="1667" y="11607"/>
                    <a:pt x="1435" y="12264"/>
                    <a:pt x="1337" y="12909"/>
                  </a:cubicBezTo>
                  <a:cubicBezTo>
                    <a:pt x="1277" y="13289"/>
                    <a:pt x="1287" y="13730"/>
                    <a:pt x="1158" y="14101"/>
                  </a:cubicBezTo>
                  <a:lnTo>
                    <a:pt x="1211" y="14101"/>
                  </a:lnTo>
                  <a:cubicBezTo>
                    <a:pt x="1284" y="13837"/>
                    <a:pt x="1325" y="13566"/>
                    <a:pt x="1337" y="13293"/>
                  </a:cubicBezTo>
                  <a:cubicBezTo>
                    <a:pt x="1403" y="12585"/>
                    <a:pt x="1570" y="11840"/>
                    <a:pt x="2089" y="11321"/>
                  </a:cubicBezTo>
                  <a:cubicBezTo>
                    <a:pt x="2312" y="11088"/>
                    <a:pt x="2598" y="10931"/>
                    <a:pt x="2913" y="10865"/>
                  </a:cubicBezTo>
                  <a:cubicBezTo>
                    <a:pt x="2983" y="10851"/>
                    <a:pt x="3055" y="10845"/>
                    <a:pt x="3125" y="10845"/>
                  </a:cubicBezTo>
                  <a:cubicBezTo>
                    <a:pt x="3410" y="10845"/>
                    <a:pt x="3681" y="10956"/>
                    <a:pt x="3838" y="11210"/>
                  </a:cubicBezTo>
                  <a:cubicBezTo>
                    <a:pt x="4215" y="11824"/>
                    <a:pt x="3888" y="12616"/>
                    <a:pt x="3743" y="13245"/>
                  </a:cubicBezTo>
                  <a:cubicBezTo>
                    <a:pt x="3677" y="13522"/>
                    <a:pt x="3649" y="13808"/>
                    <a:pt x="3661" y="14010"/>
                  </a:cubicBezTo>
                  <a:lnTo>
                    <a:pt x="3706" y="14010"/>
                  </a:lnTo>
                  <a:cubicBezTo>
                    <a:pt x="3677" y="13667"/>
                    <a:pt x="3800" y="13214"/>
                    <a:pt x="3901" y="12815"/>
                  </a:cubicBezTo>
                  <a:cubicBezTo>
                    <a:pt x="4039" y="12264"/>
                    <a:pt x="4212" y="11528"/>
                    <a:pt x="3784" y="11056"/>
                  </a:cubicBezTo>
                  <a:cubicBezTo>
                    <a:pt x="3612" y="10868"/>
                    <a:pt x="3389" y="10792"/>
                    <a:pt x="3157" y="10792"/>
                  </a:cubicBezTo>
                  <a:close/>
                  <a:moveTo>
                    <a:pt x="5801" y="7937"/>
                  </a:moveTo>
                  <a:cubicBezTo>
                    <a:pt x="5607" y="7937"/>
                    <a:pt x="5412" y="7986"/>
                    <a:pt x="5234" y="8087"/>
                  </a:cubicBezTo>
                  <a:cubicBezTo>
                    <a:pt x="4794" y="8351"/>
                    <a:pt x="4580" y="8880"/>
                    <a:pt x="4548" y="9371"/>
                  </a:cubicBezTo>
                  <a:cubicBezTo>
                    <a:pt x="4511" y="10012"/>
                    <a:pt x="4806" y="10613"/>
                    <a:pt x="5124" y="11148"/>
                  </a:cubicBezTo>
                  <a:cubicBezTo>
                    <a:pt x="5492" y="11780"/>
                    <a:pt x="5926" y="12396"/>
                    <a:pt x="6074" y="13129"/>
                  </a:cubicBezTo>
                  <a:cubicBezTo>
                    <a:pt x="6140" y="13444"/>
                    <a:pt x="6140" y="13774"/>
                    <a:pt x="6074" y="14010"/>
                  </a:cubicBezTo>
                  <a:lnTo>
                    <a:pt x="6118" y="14010"/>
                  </a:lnTo>
                  <a:cubicBezTo>
                    <a:pt x="6162" y="13890"/>
                    <a:pt x="6178" y="13692"/>
                    <a:pt x="6165" y="13491"/>
                  </a:cubicBezTo>
                  <a:cubicBezTo>
                    <a:pt x="6121" y="12771"/>
                    <a:pt x="5756" y="12126"/>
                    <a:pt x="5391" y="11525"/>
                  </a:cubicBezTo>
                  <a:cubicBezTo>
                    <a:pt x="5036" y="10940"/>
                    <a:pt x="4627" y="10311"/>
                    <a:pt x="4592" y="9606"/>
                  </a:cubicBezTo>
                  <a:cubicBezTo>
                    <a:pt x="4564" y="9069"/>
                    <a:pt x="4753" y="8449"/>
                    <a:pt x="5228" y="8147"/>
                  </a:cubicBezTo>
                  <a:cubicBezTo>
                    <a:pt x="5401" y="8036"/>
                    <a:pt x="5595" y="7985"/>
                    <a:pt x="5786" y="7985"/>
                  </a:cubicBezTo>
                  <a:cubicBezTo>
                    <a:pt x="6211" y="7985"/>
                    <a:pt x="6629" y="8238"/>
                    <a:pt x="6807" y="8650"/>
                  </a:cubicBezTo>
                  <a:cubicBezTo>
                    <a:pt x="7061" y="9251"/>
                    <a:pt x="6838" y="9971"/>
                    <a:pt x="6731" y="10588"/>
                  </a:cubicBezTo>
                  <a:cubicBezTo>
                    <a:pt x="6609" y="11302"/>
                    <a:pt x="6634" y="12031"/>
                    <a:pt x="6807" y="12736"/>
                  </a:cubicBezTo>
                  <a:cubicBezTo>
                    <a:pt x="6876" y="13079"/>
                    <a:pt x="6999" y="13406"/>
                    <a:pt x="7162" y="13714"/>
                  </a:cubicBezTo>
                  <a:cubicBezTo>
                    <a:pt x="7241" y="13852"/>
                    <a:pt x="7345" y="13978"/>
                    <a:pt x="7461" y="14101"/>
                  </a:cubicBezTo>
                  <a:lnTo>
                    <a:pt x="7536" y="14101"/>
                  </a:lnTo>
                  <a:cubicBezTo>
                    <a:pt x="7316" y="13890"/>
                    <a:pt x="7150" y="13642"/>
                    <a:pt x="7055" y="13365"/>
                  </a:cubicBezTo>
                  <a:cubicBezTo>
                    <a:pt x="6782" y="12664"/>
                    <a:pt x="6665" y="11912"/>
                    <a:pt x="6709" y="11163"/>
                  </a:cubicBezTo>
                  <a:cubicBezTo>
                    <a:pt x="6741" y="10808"/>
                    <a:pt x="6791" y="10459"/>
                    <a:pt x="6866" y="10113"/>
                  </a:cubicBezTo>
                  <a:cubicBezTo>
                    <a:pt x="6970" y="9534"/>
                    <a:pt x="7080" y="8858"/>
                    <a:pt x="6684" y="8355"/>
                  </a:cubicBezTo>
                  <a:cubicBezTo>
                    <a:pt x="6461" y="8082"/>
                    <a:pt x="6134" y="7937"/>
                    <a:pt x="5801" y="79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9"/>
            <p:cNvSpPr/>
            <p:nvPr/>
          </p:nvSpPr>
          <p:spPr>
            <a:xfrm>
              <a:off x="1693588" y="4043731"/>
              <a:ext cx="424116" cy="93883"/>
            </a:xfrm>
            <a:custGeom>
              <a:avLst/>
              <a:gdLst/>
              <a:ahLst/>
              <a:cxnLst/>
              <a:rect l="l" t="t" r="r" b="b"/>
              <a:pathLst>
                <a:path w="3361" h="744" extrusionOk="0">
                  <a:moveTo>
                    <a:pt x="3330" y="1"/>
                  </a:moveTo>
                  <a:cubicBezTo>
                    <a:pt x="3329" y="1"/>
                    <a:pt x="3327" y="1"/>
                    <a:pt x="3325" y="1"/>
                  </a:cubicBezTo>
                  <a:cubicBezTo>
                    <a:pt x="2762" y="52"/>
                    <a:pt x="2199" y="143"/>
                    <a:pt x="1649" y="275"/>
                  </a:cubicBezTo>
                  <a:cubicBezTo>
                    <a:pt x="1382" y="344"/>
                    <a:pt x="1111" y="429"/>
                    <a:pt x="844" y="514"/>
                  </a:cubicBezTo>
                  <a:cubicBezTo>
                    <a:pt x="709" y="558"/>
                    <a:pt x="576" y="599"/>
                    <a:pt x="441" y="637"/>
                  </a:cubicBezTo>
                  <a:cubicBezTo>
                    <a:pt x="300" y="681"/>
                    <a:pt x="158" y="709"/>
                    <a:pt x="10" y="718"/>
                  </a:cubicBezTo>
                  <a:cubicBezTo>
                    <a:pt x="7" y="718"/>
                    <a:pt x="1" y="728"/>
                    <a:pt x="1" y="731"/>
                  </a:cubicBezTo>
                  <a:cubicBezTo>
                    <a:pt x="1" y="734"/>
                    <a:pt x="7" y="740"/>
                    <a:pt x="10" y="740"/>
                  </a:cubicBezTo>
                  <a:cubicBezTo>
                    <a:pt x="56" y="742"/>
                    <a:pt x="103" y="744"/>
                    <a:pt x="149" y="744"/>
                  </a:cubicBezTo>
                  <a:cubicBezTo>
                    <a:pt x="242" y="744"/>
                    <a:pt x="335" y="739"/>
                    <a:pt x="425" y="731"/>
                  </a:cubicBezTo>
                  <a:cubicBezTo>
                    <a:pt x="561" y="715"/>
                    <a:pt x="693" y="693"/>
                    <a:pt x="825" y="655"/>
                  </a:cubicBezTo>
                  <a:cubicBezTo>
                    <a:pt x="1102" y="589"/>
                    <a:pt x="1375" y="508"/>
                    <a:pt x="1649" y="435"/>
                  </a:cubicBezTo>
                  <a:cubicBezTo>
                    <a:pt x="2209" y="291"/>
                    <a:pt x="2762" y="149"/>
                    <a:pt x="3332" y="48"/>
                  </a:cubicBezTo>
                  <a:cubicBezTo>
                    <a:pt x="3361" y="40"/>
                    <a:pt x="3352" y="1"/>
                    <a:pt x="33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9"/>
            <p:cNvSpPr/>
            <p:nvPr/>
          </p:nvSpPr>
          <p:spPr>
            <a:xfrm>
              <a:off x="1935743" y="4098118"/>
              <a:ext cx="356480" cy="20442"/>
            </a:xfrm>
            <a:custGeom>
              <a:avLst/>
              <a:gdLst/>
              <a:ahLst/>
              <a:cxnLst/>
              <a:rect l="l" t="t" r="r" b="b"/>
              <a:pathLst>
                <a:path w="2825" h="162" extrusionOk="0">
                  <a:moveTo>
                    <a:pt x="1498" y="1"/>
                  </a:moveTo>
                  <a:cubicBezTo>
                    <a:pt x="1466" y="1"/>
                    <a:pt x="1433" y="1"/>
                    <a:pt x="1400" y="1"/>
                  </a:cubicBezTo>
                  <a:cubicBezTo>
                    <a:pt x="1170" y="1"/>
                    <a:pt x="938" y="20"/>
                    <a:pt x="705" y="42"/>
                  </a:cubicBezTo>
                  <a:cubicBezTo>
                    <a:pt x="595" y="51"/>
                    <a:pt x="482" y="64"/>
                    <a:pt x="372" y="80"/>
                  </a:cubicBezTo>
                  <a:cubicBezTo>
                    <a:pt x="261" y="95"/>
                    <a:pt x="133" y="127"/>
                    <a:pt x="13" y="143"/>
                  </a:cubicBezTo>
                  <a:cubicBezTo>
                    <a:pt x="0" y="143"/>
                    <a:pt x="0" y="162"/>
                    <a:pt x="13" y="162"/>
                  </a:cubicBezTo>
                  <a:cubicBezTo>
                    <a:pt x="51" y="159"/>
                    <a:pt x="89" y="159"/>
                    <a:pt x="128" y="159"/>
                  </a:cubicBezTo>
                  <a:cubicBezTo>
                    <a:pt x="206" y="159"/>
                    <a:pt x="285" y="162"/>
                    <a:pt x="362" y="162"/>
                  </a:cubicBezTo>
                  <a:lnTo>
                    <a:pt x="714" y="155"/>
                  </a:lnTo>
                  <a:cubicBezTo>
                    <a:pt x="944" y="149"/>
                    <a:pt x="1177" y="146"/>
                    <a:pt x="1413" y="140"/>
                  </a:cubicBezTo>
                  <a:cubicBezTo>
                    <a:pt x="1878" y="124"/>
                    <a:pt x="2340" y="111"/>
                    <a:pt x="2809" y="111"/>
                  </a:cubicBezTo>
                  <a:cubicBezTo>
                    <a:pt x="2825" y="105"/>
                    <a:pt x="2822" y="67"/>
                    <a:pt x="2797" y="67"/>
                  </a:cubicBezTo>
                  <a:cubicBezTo>
                    <a:pt x="2367" y="20"/>
                    <a:pt x="1931" y="1"/>
                    <a:pt x="14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9"/>
            <p:cNvSpPr/>
            <p:nvPr/>
          </p:nvSpPr>
          <p:spPr>
            <a:xfrm>
              <a:off x="1796053" y="2509035"/>
              <a:ext cx="408847" cy="742361"/>
            </a:xfrm>
            <a:custGeom>
              <a:avLst/>
              <a:gdLst/>
              <a:ahLst/>
              <a:cxnLst/>
              <a:rect l="l" t="t" r="r" b="b"/>
              <a:pathLst>
                <a:path w="3240" h="5883" extrusionOk="0">
                  <a:moveTo>
                    <a:pt x="667" y="1"/>
                  </a:moveTo>
                  <a:cubicBezTo>
                    <a:pt x="667" y="1"/>
                    <a:pt x="551" y="548"/>
                    <a:pt x="409" y="1234"/>
                  </a:cubicBezTo>
                  <a:cubicBezTo>
                    <a:pt x="400" y="1262"/>
                    <a:pt x="397" y="1296"/>
                    <a:pt x="390" y="1331"/>
                  </a:cubicBezTo>
                  <a:cubicBezTo>
                    <a:pt x="381" y="1366"/>
                    <a:pt x="368" y="1407"/>
                    <a:pt x="365" y="1441"/>
                  </a:cubicBezTo>
                  <a:cubicBezTo>
                    <a:pt x="343" y="1542"/>
                    <a:pt x="321" y="1646"/>
                    <a:pt x="302" y="1749"/>
                  </a:cubicBezTo>
                  <a:cubicBezTo>
                    <a:pt x="287" y="1828"/>
                    <a:pt x="271" y="1904"/>
                    <a:pt x="258" y="1992"/>
                  </a:cubicBezTo>
                  <a:cubicBezTo>
                    <a:pt x="249" y="2073"/>
                    <a:pt x="233" y="2155"/>
                    <a:pt x="217" y="2237"/>
                  </a:cubicBezTo>
                  <a:cubicBezTo>
                    <a:pt x="70" y="3067"/>
                    <a:pt x="0" y="3929"/>
                    <a:pt x="16" y="4033"/>
                  </a:cubicBezTo>
                  <a:cubicBezTo>
                    <a:pt x="54" y="4272"/>
                    <a:pt x="1092" y="5873"/>
                    <a:pt x="2174" y="5882"/>
                  </a:cubicBezTo>
                  <a:cubicBezTo>
                    <a:pt x="2174" y="5882"/>
                    <a:pt x="2175" y="5882"/>
                    <a:pt x="2175" y="5882"/>
                  </a:cubicBezTo>
                  <a:cubicBezTo>
                    <a:pt x="2529" y="5882"/>
                    <a:pt x="2633" y="3964"/>
                    <a:pt x="2633" y="3964"/>
                  </a:cubicBezTo>
                  <a:lnTo>
                    <a:pt x="2674" y="3822"/>
                  </a:lnTo>
                  <a:lnTo>
                    <a:pt x="3240" y="1863"/>
                  </a:lnTo>
                  <a:lnTo>
                    <a:pt x="997" y="22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9"/>
            <p:cNvSpPr/>
            <p:nvPr/>
          </p:nvSpPr>
          <p:spPr>
            <a:xfrm>
              <a:off x="1847664" y="2509035"/>
              <a:ext cx="357742" cy="482415"/>
            </a:xfrm>
            <a:custGeom>
              <a:avLst/>
              <a:gdLst/>
              <a:ahLst/>
              <a:cxnLst/>
              <a:rect l="l" t="t" r="r" b="b"/>
              <a:pathLst>
                <a:path w="2835" h="3823" extrusionOk="0">
                  <a:moveTo>
                    <a:pt x="264" y="1"/>
                  </a:moveTo>
                  <a:cubicBezTo>
                    <a:pt x="255" y="7"/>
                    <a:pt x="142" y="551"/>
                    <a:pt x="0" y="1237"/>
                  </a:cubicBezTo>
                  <a:cubicBezTo>
                    <a:pt x="337" y="2391"/>
                    <a:pt x="1167" y="3335"/>
                    <a:pt x="2268" y="3822"/>
                  </a:cubicBezTo>
                  <a:lnTo>
                    <a:pt x="2834" y="1863"/>
                  </a:lnTo>
                  <a:lnTo>
                    <a:pt x="595" y="221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rgbClr val="423542">
                <a:alpha val="2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9"/>
            <p:cNvSpPr/>
            <p:nvPr/>
          </p:nvSpPr>
          <p:spPr>
            <a:xfrm>
              <a:off x="1524118" y="2508278"/>
              <a:ext cx="981360" cy="1845240"/>
            </a:xfrm>
            <a:custGeom>
              <a:avLst/>
              <a:gdLst/>
              <a:ahLst/>
              <a:cxnLst/>
              <a:rect l="l" t="t" r="r" b="b"/>
              <a:pathLst>
                <a:path w="7777" h="14623" extrusionOk="0">
                  <a:moveTo>
                    <a:pt x="2080" y="0"/>
                  </a:moveTo>
                  <a:lnTo>
                    <a:pt x="2080" y="0"/>
                  </a:lnTo>
                  <a:cubicBezTo>
                    <a:pt x="2111" y="1998"/>
                    <a:pt x="1" y="4347"/>
                    <a:pt x="850" y="7989"/>
                  </a:cubicBezTo>
                  <a:cubicBezTo>
                    <a:pt x="1231" y="9625"/>
                    <a:pt x="4077" y="11326"/>
                    <a:pt x="3860" y="14528"/>
                  </a:cubicBezTo>
                  <a:cubicBezTo>
                    <a:pt x="3856" y="14592"/>
                    <a:pt x="3877" y="14622"/>
                    <a:pt x="3918" y="14622"/>
                  </a:cubicBezTo>
                  <a:cubicBezTo>
                    <a:pt x="4413" y="14622"/>
                    <a:pt x="7777" y="10160"/>
                    <a:pt x="4193" y="4454"/>
                  </a:cubicBezTo>
                  <a:cubicBezTo>
                    <a:pt x="2973" y="2514"/>
                    <a:pt x="2080" y="1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9"/>
            <p:cNvSpPr/>
            <p:nvPr/>
          </p:nvSpPr>
          <p:spPr>
            <a:xfrm>
              <a:off x="2045652" y="3119532"/>
              <a:ext cx="331495" cy="1149063"/>
            </a:xfrm>
            <a:custGeom>
              <a:avLst/>
              <a:gdLst/>
              <a:ahLst/>
              <a:cxnLst/>
              <a:rect l="l" t="t" r="r" b="b"/>
              <a:pathLst>
                <a:path w="2627" h="9106" extrusionOk="0">
                  <a:moveTo>
                    <a:pt x="23" y="0"/>
                  </a:moveTo>
                  <a:cubicBezTo>
                    <a:pt x="20" y="0"/>
                    <a:pt x="17" y="1"/>
                    <a:pt x="16" y="3"/>
                  </a:cubicBezTo>
                  <a:cubicBezTo>
                    <a:pt x="4" y="9"/>
                    <a:pt x="1" y="28"/>
                    <a:pt x="7" y="38"/>
                  </a:cubicBezTo>
                  <a:cubicBezTo>
                    <a:pt x="369" y="638"/>
                    <a:pt x="740" y="1233"/>
                    <a:pt x="1045" y="1865"/>
                  </a:cubicBezTo>
                  <a:cubicBezTo>
                    <a:pt x="1592" y="3007"/>
                    <a:pt x="1960" y="4246"/>
                    <a:pt x="1922" y="5520"/>
                  </a:cubicBezTo>
                  <a:cubicBezTo>
                    <a:pt x="1907" y="6161"/>
                    <a:pt x="1778" y="6797"/>
                    <a:pt x="1532" y="7391"/>
                  </a:cubicBezTo>
                  <a:cubicBezTo>
                    <a:pt x="1268" y="8011"/>
                    <a:pt x="853" y="8555"/>
                    <a:pt x="435" y="9083"/>
                  </a:cubicBezTo>
                  <a:cubicBezTo>
                    <a:pt x="430" y="9093"/>
                    <a:pt x="438" y="9105"/>
                    <a:pt x="445" y="9105"/>
                  </a:cubicBezTo>
                  <a:cubicBezTo>
                    <a:pt x="447" y="9105"/>
                    <a:pt x="449" y="9104"/>
                    <a:pt x="450" y="9102"/>
                  </a:cubicBezTo>
                  <a:cubicBezTo>
                    <a:pt x="928" y="8508"/>
                    <a:pt x="1394" y="7917"/>
                    <a:pt x="1674" y="7196"/>
                  </a:cubicBezTo>
                  <a:cubicBezTo>
                    <a:pt x="2627" y="4749"/>
                    <a:pt x="1466" y="2019"/>
                    <a:pt x="42" y="13"/>
                  </a:cubicBezTo>
                  <a:cubicBezTo>
                    <a:pt x="37" y="4"/>
                    <a:pt x="29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9"/>
            <p:cNvSpPr/>
            <p:nvPr/>
          </p:nvSpPr>
          <p:spPr>
            <a:xfrm>
              <a:off x="1554277" y="2611121"/>
              <a:ext cx="223983" cy="1201179"/>
            </a:xfrm>
            <a:custGeom>
              <a:avLst/>
              <a:gdLst/>
              <a:ahLst/>
              <a:cxnLst/>
              <a:rect l="l" t="t" r="r" b="b"/>
              <a:pathLst>
                <a:path w="1775" h="9519" extrusionOk="0">
                  <a:moveTo>
                    <a:pt x="1766" y="0"/>
                  </a:moveTo>
                  <a:cubicBezTo>
                    <a:pt x="1762" y="0"/>
                    <a:pt x="1759" y="4"/>
                    <a:pt x="1759" y="6"/>
                  </a:cubicBezTo>
                  <a:cubicBezTo>
                    <a:pt x="1589" y="843"/>
                    <a:pt x="1199" y="1610"/>
                    <a:pt x="863" y="2390"/>
                  </a:cubicBezTo>
                  <a:cubicBezTo>
                    <a:pt x="312" y="3655"/>
                    <a:pt x="1" y="5017"/>
                    <a:pt x="186" y="6394"/>
                  </a:cubicBezTo>
                  <a:cubicBezTo>
                    <a:pt x="331" y="7539"/>
                    <a:pt x="806" y="8681"/>
                    <a:pt x="1621" y="9514"/>
                  </a:cubicBezTo>
                  <a:cubicBezTo>
                    <a:pt x="1624" y="9518"/>
                    <a:pt x="1628" y="9519"/>
                    <a:pt x="1631" y="9519"/>
                  </a:cubicBezTo>
                  <a:cubicBezTo>
                    <a:pt x="1645" y="9519"/>
                    <a:pt x="1658" y="9498"/>
                    <a:pt x="1646" y="9486"/>
                  </a:cubicBezTo>
                  <a:cubicBezTo>
                    <a:pt x="1193" y="8967"/>
                    <a:pt x="837" y="8366"/>
                    <a:pt x="598" y="7715"/>
                  </a:cubicBezTo>
                  <a:cubicBezTo>
                    <a:pt x="155" y="6498"/>
                    <a:pt x="139" y="5161"/>
                    <a:pt x="429" y="3906"/>
                  </a:cubicBezTo>
                  <a:cubicBezTo>
                    <a:pt x="743" y="2557"/>
                    <a:pt x="1529" y="1371"/>
                    <a:pt x="1775" y="6"/>
                  </a:cubicBezTo>
                  <a:cubicBezTo>
                    <a:pt x="1775" y="6"/>
                    <a:pt x="1775" y="3"/>
                    <a:pt x="1772" y="3"/>
                  </a:cubicBezTo>
                  <a:cubicBezTo>
                    <a:pt x="1770" y="1"/>
                    <a:pt x="1768" y="0"/>
                    <a:pt x="1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9"/>
            <p:cNvSpPr/>
            <p:nvPr/>
          </p:nvSpPr>
          <p:spPr>
            <a:xfrm>
              <a:off x="1844509" y="2680272"/>
              <a:ext cx="474213" cy="1120040"/>
            </a:xfrm>
            <a:custGeom>
              <a:avLst/>
              <a:gdLst/>
              <a:ahLst/>
              <a:cxnLst/>
              <a:rect l="l" t="t" r="r" b="b"/>
              <a:pathLst>
                <a:path w="3758" h="8876" extrusionOk="0">
                  <a:moveTo>
                    <a:pt x="18" y="0"/>
                  </a:moveTo>
                  <a:cubicBezTo>
                    <a:pt x="10" y="0"/>
                    <a:pt x="5" y="8"/>
                    <a:pt x="0" y="18"/>
                  </a:cubicBezTo>
                  <a:cubicBezTo>
                    <a:pt x="91" y="427"/>
                    <a:pt x="269" y="809"/>
                    <a:pt x="481" y="1173"/>
                  </a:cubicBezTo>
                  <a:lnTo>
                    <a:pt x="481" y="1173"/>
                  </a:lnTo>
                  <a:lnTo>
                    <a:pt x="255" y="586"/>
                  </a:lnTo>
                  <a:lnTo>
                    <a:pt x="255" y="586"/>
                  </a:lnTo>
                  <a:cubicBezTo>
                    <a:pt x="270" y="620"/>
                    <a:pt x="285" y="655"/>
                    <a:pt x="301" y="690"/>
                  </a:cubicBezTo>
                  <a:lnTo>
                    <a:pt x="301" y="690"/>
                  </a:lnTo>
                  <a:lnTo>
                    <a:pt x="38" y="6"/>
                  </a:lnTo>
                  <a:lnTo>
                    <a:pt x="38" y="6"/>
                  </a:lnTo>
                  <a:cubicBezTo>
                    <a:pt x="49" y="42"/>
                    <a:pt x="62" y="79"/>
                    <a:pt x="74" y="116"/>
                  </a:cubicBezTo>
                  <a:lnTo>
                    <a:pt x="74" y="116"/>
                  </a:lnTo>
                  <a:lnTo>
                    <a:pt x="255" y="586"/>
                  </a:lnTo>
                  <a:lnTo>
                    <a:pt x="255" y="586"/>
                  </a:lnTo>
                  <a:cubicBezTo>
                    <a:pt x="188" y="432"/>
                    <a:pt x="128" y="275"/>
                    <a:pt x="74" y="116"/>
                  </a:cubicBezTo>
                  <a:lnTo>
                    <a:pt x="74" y="116"/>
                  </a:lnTo>
                  <a:lnTo>
                    <a:pt x="31" y="6"/>
                  </a:lnTo>
                  <a:cubicBezTo>
                    <a:pt x="31" y="2"/>
                    <a:pt x="28" y="2"/>
                    <a:pt x="25" y="2"/>
                  </a:cubicBezTo>
                  <a:cubicBezTo>
                    <a:pt x="22" y="1"/>
                    <a:pt x="20" y="0"/>
                    <a:pt x="18" y="0"/>
                  </a:cubicBezTo>
                  <a:close/>
                  <a:moveTo>
                    <a:pt x="499" y="1203"/>
                  </a:moveTo>
                  <a:cubicBezTo>
                    <a:pt x="613" y="1397"/>
                    <a:pt x="737" y="1586"/>
                    <a:pt x="862" y="1770"/>
                  </a:cubicBezTo>
                  <a:cubicBezTo>
                    <a:pt x="1208" y="2270"/>
                    <a:pt x="1588" y="2742"/>
                    <a:pt x="1941" y="3236"/>
                  </a:cubicBezTo>
                  <a:cubicBezTo>
                    <a:pt x="2312" y="3755"/>
                    <a:pt x="2636" y="4305"/>
                    <a:pt x="2906" y="4884"/>
                  </a:cubicBezTo>
                  <a:cubicBezTo>
                    <a:pt x="3468" y="6105"/>
                    <a:pt x="3757" y="7532"/>
                    <a:pt x="3446" y="8864"/>
                  </a:cubicBezTo>
                  <a:lnTo>
                    <a:pt x="3446" y="8864"/>
                  </a:lnTo>
                  <a:lnTo>
                    <a:pt x="499" y="1203"/>
                  </a:lnTo>
                  <a:close/>
                  <a:moveTo>
                    <a:pt x="301" y="690"/>
                  </a:moveTo>
                  <a:lnTo>
                    <a:pt x="499" y="1203"/>
                  </a:lnTo>
                  <a:lnTo>
                    <a:pt x="499" y="1203"/>
                  </a:lnTo>
                  <a:cubicBezTo>
                    <a:pt x="493" y="1193"/>
                    <a:pt x="487" y="1183"/>
                    <a:pt x="481" y="1173"/>
                  </a:cubicBezTo>
                  <a:lnTo>
                    <a:pt x="481" y="1173"/>
                  </a:lnTo>
                  <a:lnTo>
                    <a:pt x="3444" y="8872"/>
                  </a:lnTo>
                  <a:cubicBezTo>
                    <a:pt x="3445" y="8869"/>
                    <a:pt x="3445" y="8866"/>
                    <a:pt x="3446" y="8864"/>
                  </a:cubicBezTo>
                  <a:lnTo>
                    <a:pt x="3446" y="8864"/>
                  </a:lnTo>
                  <a:lnTo>
                    <a:pt x="3450" y="8875"/>
                  </a:lnTo>
                  <a:cubicBezTo>
                    <a:pt x="3626" y="8155"/>
                    <a:pt x="3658" y="7403"/>
                    <a:pt x="3538" y="6670"/>
                  </a:cubicBezTo>
                  <a:cubicBezTo>
                    <a:pt x="3334" y="5381"/>
                    <a:pt x="2727" y="4195"/>
                    <a:pt x="1975" y="3148"/>
                  </a:cubicBezTo>
                  <a:cubicBezTo>
                    <a:pt x="1617" y="2644"/>
                    <a:pt x="1220" y="2173"/>
                    <a:pt x="865" y="1669"/>
                  </a:cubicBezTo>
                  <a:cubicBezTo>
                    <a:pt x="645" y="1360"/>
                    <a:pt x="457" y="1032"/>
                    <a:pt x="301" y="6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9"/>
            <p:cNvSpPr/>
            <p:nvPr/>
          </p:nvSpPr>
          <p:spPr>
            <a:xfrm>
              <a:off x="1704693" y="2648473"/>
              <a:ext cx="200638" cy="123664"/>
            </a:xfrm>
            <a:custGeom>
              <a:avLst/>
              <a:gdLst/>
              <a:ahLst/>
              <a:cxnLst/>
              <a:rect l="l" t="t" r="r" b="b"/>
              <a:pathLst>
                <a:path w="1590" h="980" extrusionOk="0">
                  <a:moveTo>
                    <a:pt x="336" y="0"/>
                  </a:moveTo>
                  <a:cubicBezTo>
                    <a:pt x="189" y="0"/>
                    <a:pt x="65" y="111"/>
                    <a:pt x="48" y="261"/>
                  </a:cubicBezTo>
                  <a:lnTo>
                    <a:pt x="17" y="544"/>
                  </a:lnTo>
                  <a:cubicBezTo>
                    <a:pt x="1" y="704"/>
                    <a:pt x="114" y="852"/>
                    <a:pt x="275" y="871"/>
                  </a:cubicBezTo>
                  <a:lnTo>
                    <a:pt x="1215" y="978"/>
                  </a:lnTo>
                  <a:cubicBezTo>
                    <a:pt x="1225" y="979"/>
                    <a:pt x="1234" y="979"/>
                    <a:pt x="1244" y="979"/>
                  </a:cubicBezTo>
                  <a:cubicBezTo>
                    <a:pt x="1392" y="979"/>
                    <a:pt x="1521" y="867"/>
                    <a:pt x="1542" y="717"/>
                  </a:cubicBezTo>
                  <a:lnTo>
                    <a:pt x="1574" y="434"/>
                  </a:lnTo>
                  <a:cubicBezTo>
                    <a:pt x="1589" y="273"/>
                    <a:pt x="1476" y="129"/>
                    <a:pt x="1312" y="107"/>
                  </a:cubicBezTo>
                  <a:lnTo>
                    <a:pt x="375" y="3"/>
                  </a:lnTo>
                  <a:cubicBezTo>
                    <a:pt x="362" y="1"/>
                    <a:pt x="349" y="0"/>
                    <a:pt x="336" y="0"/>
                  </a:cubicBez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9"/>
            <p:cNvSpPr/>
            <p:nvPr/>
          </p:nvSpPr>
          <p:spPr>
            <a:xfrm>
              <a:off x="1717059" y="1806170"/>
              <a:ext cx="853406" cy="1067420"/>
            </a:xfrm>
            <a:custGeom>
              <a:avLst/>
              <a:gdLst/>
              <a:ahLst/>
              <a:cxnLst/>
              <a:rect l="l" t="t" r="r" b="b"/>
              <a:pathLst>
                <a:path w="6763" h="8459" extrusionOk="0">
                  <a:moveTo>
                    <a:pt x="3320" y="0"/>
                  </a:moveTo>
                  <a:cubicBezTo>
                    <a:pt x="1720" y="0"/>
                    <a:pt x="1" y="1043"/>
                    <a:pt x="170" y="4608"/>
                  </a:cubicBezTo>
                  <a:cubicBezTo>
                    <a:pt x="340" y="8187"/>
                    <a:pt x="2718" y="8414"/>
                    <a:pt x="3416" y="8455"/>
                  </a:cubicBezTo>
                  <a:cubicBezTo>
                    <a:pt x="3456" y="8457"/>
                    <a:pt x="3500" y="8458"/>
                    <a:pt x="3547" y="8458"/>
                  </a:cubicBezTo>
                  <a:cubicBezTo>
                    <a:pt x="4411" y="8458"/>
                    <a:pt x="6364" y="8034"/>
                    <a:pt x="6558" y="4640"/>
                  </a:cubicBezTo>
                  <a:cubicBezTo>
                    <a:pt x="6763" y="1060"/>
                    <a:pt x="4948" y="10"/>
                    <a:pt x="3334" y="0"/>
                  </a:cubicBezTo>
                  <a:cubicBezTo>
                    <a:pt x="3330" y="0"/>
                    <a:pt x="3325" y="0"/>
                    <a:pt x="3320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9"/>
            <p:cNvSpPr/>
            <p:nvPr/>
          </p:nvSpPr>
          <p:spPr>
            <a:xfrm>
              <a:off x="2427118" y="2264483"/>
              <a:ext cx="82274" cy="57668"/>
            </a:xfrm>
            <a:custGeom>
              <a:avLst/>
              <a:gdLst/>
              <a:ahLst/>
              <a:cxnLst/>
              <a:rect l="l" t="t" r="r" b="b"/>
              <a:pathLst>
                <a:path w="652" h="457" extrusionOk="0">
                  <a:moveTo>
                    <a:pt x="219" y="0"/>
                  </a:moveTo>
                  <a:cubicBezTo>
                    <a:pt x="164" y="0"/>
                    <a:pt x="109" y="15"/>
                    <a:pt x="60" y="45"/>
                  </a:cubicBezTo>
                  <a:cubicBezTo>
                    <a:pt x="16" y="83"/>
                    <a:pt x="0" y="146"/>
                    <a:pt x="22" y="199"/>
                  </a:cubicBezTo>
                  <a:cubicBezTo>
                    <a:pt x="76" y="269"/>
                    <a:pt x="148" y="319"/>
                    <a:pt x="233" y="347"/>
                  </a:cubicBezTo>
                  <a:cubicBezTo>
                    <a:pt x="305" y="382"/>
                    <a:pt x="381" y="420"/>
                    <a:pt x="456" y="451"/>
                  </a:cubicBezTo>
                  <a:cubicBezTo>
                    <a:pt x="469" y="455"/>
                    <a:pt x="481" y="456"/>
                    <a:pt x="493" y="456"/>
                  </a:cubicBezTo>
                  <a:cubicBezTo>
                    <a:pt x="513" y="456"/>
                    <a:pt x="532" y="452"/>
                    <a:pt x="551" y="445"/>
                  </a:cubicBezTo>
                  <a:cubicBezTo>
                    <a:pt x="620" y="420"/>
                    <a:pt x="651" y="341"/>
                    <a:pt x="626" y="269"/>
                  </a:cubicBezTo>
                  <a:cubicBezTo>
                    <a:pt x="573" y="168"/>
                    <a:pt x="485" y="89"/>
                    <a:pt x="378" y="45"/>
                  </a:cubicBezTo>
                  <a:cubicBezTo>
                    <a:pt x="329" y="15"/>
                    <a:pt x="274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9"/>
            <p:cNvSpPr/>
            <p:nvPr/>
          </p:nvSpPr>
          <p:spPr>
            <a:xfrm>
              <a:off x="2159978" y="2249593"/>
              <a:ext cx="86691" cy="43408"/>
            </a:xfrm>
            <a:custGeom>
              <a:avLst/>
              <a:gdLst/>
              <a:ahLst/>
              <a:cxnLst/>
              <a:rect l="l" t="t" r="r" b="b"/>
              <a:pathLst>
                <a:path w="687" h="344" extrusionOk="0">
                  <a:moveTo>
                    <a:pt x="406" y="1"/>
                  </a:moveTo>
                  <a:cubicBezTo>
                    <a:pt x="395" y="1"/>
                    <a:pt x="383" y="2"/>
                    <a:pt x="372" y="3"/>
                  </a:cubicBezTo>
                  <a:cubicBezTo>
                    <a:pt x="363" y="2"/>
                    <a:pt x="355" y="2"/>
                    <a:pt x="347" y="2"/>
                  </a:cubicBezTo>
                  <a:cubicBezTo>
                    <a:pt x="242" y="2"/>
                    <a:pt x="136" y="39"/>
                    <a:pt x="54" y="107"/>
                  </a:cubicBezTo>
                  <a:cubicBezTo>
                    <a:pt x="0" y="163"/>
                    <a:pt x="0" y="248"/>
                    <a:pt x="57" y="302"/>
                  </a:cubicBezTo>
                  <a:cubicBezTo>
                    <a:pt x="73" y="321"/>
                    <a:pt x="101" y="336"/>
                    <a:pt x="133" y="339"/>
                  </a:cubicBezTo>
                  <a:cubicBezTo>
                    <a:pt x="160" y="343"/>
                    <a:pt x="187" y="344"/>
                    <a:pt x="214" y="344"/>
                  </a:cubicBezTo>
                  <a:cubicBezTo>
                    <a:pt x="269" y="344"/>
                    <a:pt x="323" y="339"/>
                    <a:pt x="378" y="339"/>
                  </a:cubicBezTo>
                  <a:cubicBezTo>
                    <a:pt x="395" y="342"/>
                    <a:pt x="411" y="343"/>
                    <a:pt x="428" y="343"/>
                  </a:cubicBezTo>
                  <a:cubicBezTo>
                    <a:pt x="500" y="343"/>
                    <a:pt x="571" y="322"/>
                    <a:pt x="630" y="289"/>
                  </a:cubicBezTo>
                  <a:cubicBezTo>
                    <a:pt x="674" y="248"/>
                    <a:pt x="686" y="185"/>
                    <a:pt x="661" y="135"/>
                  </a:cubicBezTo>
                  <a:cubicBezTo>
                    <a:pt x="602" y="50"/>
                    <a:pt x="507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9"/>
            <p:cNvSpPr/>
            <p:nvPr/>
          </p:nvSpPr>
          <p:spPr>
            <a:xfrm>
              <a:off x="2390145" y="2412754"/>
              <a:ext cx="34954" cy="84167"/>
            </a:xfrm>
            <a:custGeom>
              <a:avLst/>
              <a:gdLst/>
              <a:ahLst/>
              <a:cxnLst/>
              <a:rect l="l" t="t" r="r" b="b"/>
              <a:pathLst>
                <a:path w="277" h="667" extrusionOk="0">
                  <a:moveTo>
                    <a:pt x="74" y="0"/>
                  </a:moveTo>
                  <a:cubicBezTo>
                    <a:pt x="74" y="0"/>
                    <a:pt x="73" y="1"/>
                    <a:pt x="73" y="3"/>
                  </a:cubicBezTo>
                  <a:cubicBezTo>
                    <a:pt x="1" y="226"/>
                    <a:pt x="1" y="600"/>
                    <a:pt x="268" y="666"/>
                  </a:cubicBezTo>
                  <a:cubicBezTo>
                    <a:pt x="269" y="666"/>
                    <a:pt x="269" y="667"/>
                    <a:pt x="270" y="667"/>
                  </a:cubicBezTo>
                  <a:cubicBezTo>
                    <a:pt x="275" y="667"/>
                    <a:pt x="277" y="654"/>
                    <a:pt x="268" y="654"/>
                  </a:cubicBezTo>
                  <a:cubicBezTo>
                    <a:pt x="57" y="550"/>
                    <a:pt x="57" y="267"/>
                    <a:pt x="89" y="25"/>
                  </a:cubicBezTo>
                  <a:cubicBezTo>
                    <a:pt x="91" y="17"/>
                    <a:pt x="79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9"/>
            <p:cNvSpPr/>
            <p:nvPr/>
          </p:nvSpPr>
          <p:spPr>
            <a:xfrm>
              <a:off x="2381186" y="2383605"/>
              <a:ext cx="98048" cy="99436"/>
            </a:xfrm>
            <a:custGeom>
              <a:avLst/>
              <a:gdLst/>
              <a:ahLst/>
              <a:cxnLst/>
              <a:rect l="l" t="t" r="r" b="b"/>
              <a:pathLst>
                <a:path w="777" h="788" extrusionOk="0">
                  <a:moveTo>
                    <a:pt x="382" y="1"/>
                  </a:moveTo>
                  <a:cubicBezTo>
                    <a:pt x="56" y="1"/>
                    <a:pt x="1" y="781"/>
                    <a:pt x="364" y="787"/>
                  </a:cubicBezTo>
                  <a:cubicBezTo>
                    <a:pt x="367" y="787"/>
                    <a:pt x="370" y="787"/>
                    <a:pt x="373" y="787"/>
                  </a:cubicBezTo>
                  <a:cubicBezTo>
                    <a:pt x="730" y="787"/>
                    <a:pt x="776" y="13"/>
                    <a:pt x="386" y="1"/>
                  </a:cubicBezTo>
                  <a:cubicBezTo>
                    <a:pt x="385" y="1"/>
                    <a:pt x="384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9"/>
            <p:cNvSpPr/>
            <p:nvPr/>
          </p:nvSpPr>
          <p:spPr>
            <a:xfrm>
              <a:off x="2444658" y="2389662"/>
              <a:ext cx="58299" cy="42399"/>
            </a:xfrm>
            <a:custGeom>
              <a:avLst/>
              <a:gdLst/>
              <a:ahLst/>
              <a:cxnLst/>
              <a:rect l="l" t="t" r="r" b="b"/>
              <a:pathLst>
                <a:path w="462" h="336" extrusionOk="0">
                  <a:moveTo>
                    <a:pt x="456" y="1"/>
                  </a:moveTo>
                  <a:cubicBezTo>
                    <a:pt x="454" y="1"/>
                    <a:pt x="452" y="1"/>
                    <a:pt x="449" y="3"/>
                  </a:cubicBezTo>
                  <a:cubicBezTo>
                    <a:pt x="390" y="75"/>
                    <a:pt x="316" y="152"/>
                    <a:pt x="247" y="152"/>
                  </a:cubicBezTo>
                  <a:cubicBezTo>
                    <a:pt x="243" y="152"/>
                    <a:pt x="239" y="151"/>
                    <a:pt x="235" y="151"/>
                  </a:cubicBezTo>
                  <a:cubicBezTo>
                    <a:pt x="160" y="141"/>
                    <a:pt x="103" y="63"/>
                    <a:pt x="47" y="16"/>
                  </a:cubicBezTo>
                  <a:cubicBezTo>
                    <a:pt x="43" y="13"/>
                    <a:pt x="39" y="12"/>
                    <a:pt x="36" y="12"/>
                  </a:cubicBezTo>
                  <a:cubicBezTo>
                    <a:pt x="16" y="12"/>
                    <a:pt x="0" y="47"/>
                    <a:pt x="3" y="66"/>
                  </a:cubicBezTo>
                  <a:cubicBezTo>
                    <a:pt x="29" y="206"/>
                    <a:pt x="93" y="336"/>
                    <a:pt x="221" y="336"/>
                  </a:cubicBezTo>
                  <a:cubicBezTo>
                    <a:pt x="231" y="336"/>
                    <a:pt x="241" y="335"/>
                    <a:pt x="251" y="333"/>
                  </a:cubicBezTo>
                  <a:cubicBezTo>
                    <a:pt x="396" y="314"/>
                    <a:pt x="459" y="160"/>
                    <a:pt x="462" y="13"/>
                  </a:cubicBezTo>
                  <a:cubicBezTo>
                    <a:pt x="462" y="6"/>
                    <a:pt x="460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9"/>
            <p:cNvSpPr/>
            <p:nvPr/>
          </p:nvSpPr>
          <p:spPr>
            <a:xfrm>
              <a:off x="2174616" y="2389788"/>
              <a:ext cx="47825" cy="74955"/>
            </a:xfrm>
            <a:custGeom>
              <a:avLst/>
              <a:gdLst/>
              <a:ahLst/>
              <a:cxnLst/>
              <a:rect l="l" t="t" r="r" b="b"/>
              <a:pathLst>
                <a:path w="379" h="594" extrusionOk="0">
                  <a:moveTo>
                    <a:pt x="364" y="1"/>
                  </a:moveTo>
                  <a:cubicBezTo>
                    <a:pt x="360" y="1"/>
                    <a:pt x="347" y="14"/>
                    <a:pt x="347" y="24"/>
                  </a:cubicBezTo>
                  <a:cubicBezTo>
                    <a:pt x="312" y="266"/>
                    <a:pt x="240" y="537"/>
                    <a:pt x="7" y="581"/>
                  </a:cubicBezTo>
                  <a:cubicBezTo>
                    <a:pt x="1" y="581"/>
                    <a:pt x="1" y="593"/>
                    <a:pt x="7" y="593"/>
                  </a:cubicBezTo>
                  <a:cubicBezTo>
                    <a:pt x="9" y="593"/>
                    <a:pt x="12" y="593"/>
                    <a:pt x="14" y="593"/>
                  </a:cubicBezTo>
                  <a:cubicBezTo>
                    <a:pt x="279" y="593"/>
                    <a:pt x="378" y="236"/>
                    <a:pt x="366" y="2"/>
                  </a:cubicBezTo>
                  <a:cubicBezTo>
                    <a:pt x="366" y="1"/>
                    <a:pt x="365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9"/>
            <p:cNvSpPr/>
            <p:nvPr/>
          </p:nvSpPr>
          <p:spPr>
            <a:xfrm>
              <a:off x="2133479" y="2352941"/>
              <a:ext cx="103474" cy="98679"/>
            </a:xfrm>
            <a:custGeom>
              <a:avLst/>
              <a:gdLst/>
              <a:ahLst/>
              <a:cxnLst/>
              <a:rect l="l" t="t" r="r" b="b"/>
              <a:pathLst>
                <a:path w="820" h="782" extrusionOk="0">
                  <a:moveTo>
                    <a:pt x="457" y="0"/>
                  </a:moveTo>
                  <a:cubicBezTo>
                    <a:pt x="122" y="0"/>
                    <a:pt x="1" y="692"/>
                    <a:pt x="336" y="775"/>
                  </a:cubicBezTo>
                  <a:cubicBezTo>
                    <a:pt x="355" y="780"/>
                    <a:pt x="373" y="782"/>
                    <a:pt x="390" y="782"/>
                  </a:cubicBezTo>
                  <a:cubicBezTo>
                    <a:pt x="708" y="782"/>
                    <a:pt x="820" y="82"/>
                    <a:pt x="519" y="8"/>
                  </a:cubicBezTo>
                  <a:cubicBezTo>
                    <a:pt x="498" y="3"/>
                    <a:pt x="477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9"/>
            <p:cNvSpPr/>
            <p:nvPr/>
          </p:nvSpPr>
          <p:spPr>
            <a:xfrm>
              <a:off x="2122627" y="2341206"/>
              <a:ext cx="59308" cy="49465"/>
            </a:xfrm>
            <a:custGeom>
              <a:avLst/>
              <a:gdLst/>
              <a:ahLst/>
              <a:cxnLst/>
              <a:rect l="l" t="t" r="r" b="b"/>
              <a:pathLst>
                <a:path w="470" h="392" extrusionOk="0">
                  <a:moveTo>
                    <a:pt x="42" y="0"/>
                  </a:moveTo>
                  <a:cubicBezTo>
                    <a:pt x="39" y="0"/>
                    <a:pt x="35" y="6"/>
                    <a:pt x="35" y="10"/>
                  </a:cubicBezTo>
                  <a:cubicBezTo>
                    <a:pt x="1" y="157"/>
                    <a:pt x="17" y="321"/>
                    <a:pt x="155" y="378"/>
                  </a:cubicBezTo>
                  <a:cubicBezTo>
                    <a:pt x="179" y="387"/>
                    <a:pt x="202" y="391"/>
                    <a:pt x="224" y="391"/>
                  </a:cubicBezTo>
                  <a:cubicBezTo>
                    <a:pt x="328" y="391"/>
                    <a:pt x="412" y="296"/>
                    <a:pt x="466" y="180"/>
                  </a:cubicBezTo>
                  <a:cubicBezTo>
                    <a:pt x="469" y="162"/>
                    <a:pt x="462" y="119"/>
                    <a:pt x="438" y="119"/>
                  </a:cubicBezTo>
                  <a:cubicBezTo>
                    <a:pt x="436" y="119"/>
                    <a:pt x="434" y="119"/>
                    <a:pt x="432" y="120"/>
                  </a:cubicBezTo>
                  <a:cubicBezTo>
                    <a:pt x="363" y="147"/>
                    <a:pt x="294" y="205"/>
                    <a:pt x="225" y="205"/>
                  </a:cubicBezTo>
                  <a:cubicBezTo>
                    <a:pt x="222" y="205"/>
                    <a:pt x="218" y="205"/>
                    <a:pt x="215" y="205"/>
                  </a:cubicBezTo>
                  <a:cubicBezTo>
                    <a:pt x="139" y="195"/>
                    <a:pt x="86" y="98"/>
                    <a:pt x="45" y="7"/>
                  </a:cubicBezTo>
                  <a:cubicBezTo>
                    <a:pt x="45" y="2"/>
                    <a:pt x="44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9"/>
            <p:cNvSpPr/>
            <p:nvPr/>
          </p:nvSpPr>
          <p:spPr>
            <a:xfrm>
              <a:off x="2174616" y="2641911"/>
              <a:ext cx="60444" cy="37225"/>
            </a:xfrm>
            <a:custGeom>
              <a:avLst/>
              <a:gdLst/>
              <a:ahLst/>
              <a:cxnLst/>
              <a:rect l="l" t="t" r="r" b="b"/>
              <a:pathLst>
                <a:path w="479" h="295" extrusionOk="0">
                  <a:moveTo>
                    <a:pt x="30" y="1"/>
                  </a:moveTo>
                  <a:cubicBezTo>
                    <a:pt x="23" y="1"/>
                    <a:pt x="15" y="4"/>
                    <a:pt x="10" y="11"/>
                  </a:cubicBezTo>
                  <a:cubicBezTo>
                    <a:pt x="1" y="118"/>
                    <a:pt x="51" y="218"/>
                    <a:pt x="142" y="269"/>
                  </a:cubicBezTo>
                  <a:cubicBezTo>
                    <a:pt x="184" y="286"/>
                    <a:pt x="227" y="294"/>
                    <a:pt x="270" y="294"/>
                  </a:cubicBezTo>
                  <a:cubicBezTo>
                    <a:pt x="344" y="294"/>
                    <a:pt x="416" y="269"/>
                    <a:pt x="476" y="221"/>
                  </a:cubicBezTo>
                  <a:cubicBezTo>
                    <a:pt x="479" y="218"/>
                    <a:pt x="479" y="218"/>
                    <a:pt x="479" y="215"/>
                  </a:cubicBezTo>
                  <a:cubicBezTo>
                    <a:pt x="479" y="212"/>
                    <a:pt x="476" y="206"/>
                    <a:pt x="473" y="206"/>
                  </a:cubicBezTo>
                  <a:cubicBezTo>
                    <a:pt x="432" y="213"/>
                    <a:pt x="391" y="217"/>
                    <a:pt x="349" y="217"/>
                  </a:cubicBezTo>
                  <a:cubicBezTo>
                    <a:pt x="300" y="217"/>
                    <a:pt x="251" y="211"/>
                    <a:pt x="205" y="199"/>
                  </a:cubicBezTo>
                  <a:cubicBezTo>
                    <a:pt x="120" y="168"/>
                    <a:pt x="86" y="77"/>
                    <a:pt x="42" y="8"/>
                  </a:cubicBezTo>
                  <a:cubicBezTo>
                    <a:pt x="40" y="3"/>
                    <a:pt x="35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9"/>
            <p:cNvSpPr/>
            <p:nvPr/>
          </p:nvSpPr>
          <p:spPr>
            <a:xfrm>
              <a:off x="2216384" y="2265745"/>
              <a:ext cx="176663" cy="365818"/>
            </a:xfrm>
            <a:custGeom>
              <a:avLst/>
              <a:gdLst/>
              <a:ahLst/>
              <a:cxnLst/>
              <a:rect l="l" t="t" r="r" b="b"/>
              <a:pathLst>
                <a:path w="1400" h="2899" extrusionOk="0">
                  <a:moveTo>
                    <a:pt x="1268" y="1"/>
                  </a:moveTo>
                  <a:cubicBezTo>
                    <a:pt x="1258" y="1"/>
                    <a:pt x="1246" y="7"/>
                    <a:pt x="1242" y="20"/>
                  </a:cubicBezTo>
                  <a:cubicBezTo>
                    <a:pt x="1158" y="778"/>
                    <a:pt x="1211" y="1545"/>
                    <a:pt x="1136" y="2306"/>
                  </a:cubicBezTo>
                  <a:cubicBezTo>
                    <a:pt x="1022" y="2237"/>
                    <a:pt x="900" y="2180"/>
                    <a:pt x="771" y="2143"/>
                  </a:cubicBezTo>
                  <a:cubicBezTo>
                    <a:pt x="742" y="2143"/>
                    <a:pt x="742" y="2728"/>
                    <a:pt x="724" y="2772"/>
                  </a:cubicBezTo>
                  <a:cubicBezTo>
                    <a:pt x="459" y="2731"/>
                    <a:pt x="220" y="2605"/>
                    <a:pt x="35" y="2413"/>
                  </a:cubicBezTo>
                  <a:cubicBezTo>
                    <a:pt x="32" y="2411"/>
                    <a:pt x="27" y="2409"/>
                    <a:pt x="22" y="2409"/>
                  </a:cubicBezTo>
                  <a:cubicBezTo>
                    <a:pt x="20" y="2409"/>
                    <a:pt x="18" y="2409"/>
                    <a:pt x="16" y="2410"/>
                  </a:cubicBezTo>
                  <a:cubicBezTo>
                    <a:pt x="3" y="2413"/>
                    <a:pt x="0" y="2426"/>
                    <a:pt x="3" y="2432"/>
                  </a:cubicBezTo>
                  <a:cubicBezTo>
                    <a:pt x="142" y="2709"/>
                    <a:pt x="415" y="2885"/>
                    <a:pt x="724" y="2894"/>
                  </a:cubicBezTo>
                  <a:lnTo>
                    <a:pt x="730" y="2894"/>
                  </a:lnTo>
                  <a:cubicBezTo>
                    <a:pt x="753" y="2897"/>
                    <a:pt x="774" y="2898"/>
                    <a:pt x="791" y="2898"/>
                  </a:cubicBezTo>
                  <a:cubicBezTo>
                    <a:pt x="817" y="2898"/>
                    <a:pt x="834" y="2894"/>
                    <a:pt x="834" y="2885"/>
                  </a:cubicBezTo>
                  <a:cubicBezTo>
                    <a:pt x="868" y="2712"/>
                    <a:pt x="890" y="2347"/>
                    <a:pt x="890" y="2347"/>
                  </a:cubicBezTo>
                  <a:cubicBezTo>
                    <a:pt x="939" y="2378"/>
                    <a:pt x="1162" y="2517"/>
                    <a:pt x="1246" y="2517"/>
                  </a:cubicBezTo>
                  <a:cubicBezTo>
                    <a:pt x="1265" y="2517"/>
                    <a:pt x="1276" y="2509"/>
                    <a:pt x="1277" y="2492"/>
                  </a:cubicBezTo>
                  <a:cubicBezTo>
                    <a:pt x="1331" y="1702"/>
                    <a:pt x="1400" y="822"/>
                    <a:pt x="1290" y="20"/>
                  </a:cubicBezTo>
                  <a:cubicBezTo>
                    <a:pt x="1283" y="7"/>
                    <a:pt x="1277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9"/>
            <p:cNvSpPr/>
            <p:nvPr/>
          </p:nvSpPr>
          <p:spPr>
            <a:xfrm>
              <a:off x="1665448" y="1789134"/>
              <a:ext cx="891262" cy="650623"/>
            </a:xfrm>
            <a:custGeom>
              <a:avLst/>
              <a:gdLst/>
              <a:ahLst/>
              <a:cxnLst/>
              <a:rect l="l" t="t" r="r" b="b"/>
              <a:pathLst>
                <a:path w="7063" h="5156" extrusionOk="0">
                  <a:moveTo>
                    <a:pt x="3493" y="0"/>
                  </a:moveTo>
                  <a:cubicBezTo>
                    <a:pt x="3349" y="0"/>
                    <a:pt x="3205" y="8"/>
                    <a:pt x="3061" y="25"/>
                  </a:cubicBezTo>
                  <a:cubicBezTo>
                    <a:pt x="1466" y="230"/>
                    <a:pt x="397" y="1881"/>
                    <a:pt x="265" y="2567"/>
                  </a:cubicBezTo>
                  <a:cubicBezTo>
                    <a:pt x="1" y="3919"/>
                    <a:pt x="570" y="5152"/>
                    <a:pt x="928" y="5155"/>
                  </a:cubicBezTo>
                  <a:cubicBezTo>
                    <a:pt x="1683" y="5155"/>
                    <a:pt x="1746" y="3435"/>
                    <a:pt x="1746" y="3435"/>
                  </a:cubicBezTo>
                  <a:cubicBezTo>
                    <a:pt x="1746" y="3435"/>
                    <a:pt x="3023" y="3218"/>
                    <a:pt x="3567" y="2356"/>
                  </a:cubicBezTo>
                  <a:lnTo>
                    <a:pt x="3567" y="2356"/>
                  </a:lnTo>
                  <a:cubicBezTo>
                    <a:pt x="3567" y="2356"/>
                    <a:pt x="3202" y="3101"/>
                    <a:pt x="2699" y="3400"/>
                  </a:cubicBezTo>
                  <a:cubicBezTo>
                    <a:pt x="2692" y="3404"/>
                    <a:pt x="2701" y="3406"/>
                    <a:pt x="2724" y="3406"/>
                  </a:cubicBezTo>
                  <a:cubicBezTo>
                    <a:pt x="2996" y="3406"/>
                    <a:pt x="5230" y="3080"/>
                    <a:pt x="5486" y="1252"/>
                  </a:cubicBezTo>
                  <a:cubicBezTo>
                    <a:pt x="5486" y="1252"/>
                    <a:pt x="5832" y="3218"/>
                    <a:pt x="7011" y="3639"/>
                  </a:cubicBezTo>
                  <a:cubicBezTo>
                    <a:pt x="7012" y="3639"/>
                    <a:pt x="7012" y="3639"/>
                    <a:pt x="7012" y="3639"/>
                  </a:cubicBezTo>
                  <a:cubicBezTo>
                    <a:pt x="7063" y="3639"/>
                    <a:pt x="6868" y="1851"/>
                    <a:pt x="6495" y="1428"/>
                  </a:cubicBezTo>
                  <a:cubicBezTo>
                    <a:pt x="6285" y="1183"/>
                    <a:pt x="6036" y="963"/>
                    <a:pt x="5766" y="777"/>
                  </a:cubicBezTo>
                  <a:cubicBezTo>
                    <a:pt x="5113" y="271"/>
                    <a:pt x="4312" y="0"/>
                    <a:pt x="3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9"/>
            <p:cNvSpPr/>
            <p:nvPr/>
          </p:nvSpPr>
          <p:spPr>
            <a:xfrm>
              <a:off x="2010320" y="1922893"/>
              <a:ext cx="372506" cy="305879"/>
            </a:xfrm>
            <a:custGeom>
              <a:avLst/>
              <a:gdLst/>
              <a:ahLst/>
              <a:cxnLst/>
              <a:rect l="l" t="t" r="r" b="b"/>
              <a:pathLst>
                <a:path w="2952" h="2424" extrusionOk="0">
                  <a:moveTo>
                    <a:pt x="2765" y="0"/>
                  </a:moveTo>
                  <a:cubicBezTo>
                    <a:pt x="2750" y="0"/>
                    <a:pt x="2734" y="16"/>
                    <a:pt x="2734" y="32"/>
                  </a:cubicBezTo>
                  <a:cubicBezTo>
                    <a:pt x="2596" y="1469"/>
                    <a:pt x="1454" y="2350"/>
                    <a:pt x="45" y="2391"/>
                  </a:cubicBezTo>
                  <a:cubicBezTo>
                    <a:pt x="16" y="2391"/>
                    <a:pt x="1" y="2409"/>
                    <a:pt x="23" y="2413"/>
                  </a:cubicBezTo>
                  <a:cubicBezTo>
                    <a:pt x="99" y="2420"/>
                    <a:pt x="176" y="2424"/>
                    <a:pt x="254" y="2424"/>
                  </a:cubicBezTo>
                  <a:cubicBezTo>
                    <a:pt x="1536" y="2424"/>
                    <a:pt x="2951" y="1414"/>
                    <a:pt x="2797" y="32"/>
                  </a:cubicBezTo>
                  <a:cubicBezTo>
                    <a:pt x="2797" y="16"/>
                    <a:pt x="2781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9"/>
            <p:cNvSpPr/>
            <p:nvPr/>
          </p:nvSpPr>
          <p:spPr>
            <a:xfrm>
              <a:off x="1780532" y="2183976"/>
              <a:ext cx="130856" cy="253385"/>
            </a:xfrm>
            <a:custGeom>
              <a:avLst/>
              <a:gdLst/>
              <a:ahLst/>
              <a:cxnLst/>
              <a:rect l="l" t="t" r="r" b="b"/>
              <a:pathLst>
                <a:path w="1037" h="2008" extrusionOk="0">
                  <a:moveTo>
                    <a:pt x="1016" y="1"/>
                  </a:moveTo>
                  <a:cubicBezTo>
                    <a:pt x="1006" y="1"/>
                    <a:pt x="995" y="7"/>
                    <a:pt x="995" y="20"/>
                  </a:cubicBezTo>
                  <a:cubicBezTo>
                    <a:pt x="925" y="796"/>
                    <a:pt x="790" y="1564"/>
                    <a:pt x="20" y="1944"/>
                  </a:cubicBezTo>
                  <a:cubicBezTo>
                    <a:pt x="10" y="1954"/>
                    <a:pt x="4" y="1963"/>
                    <a:pt x="1" y="1979"/>
                  </a:cubicBezTo>
                  <a:cubicBezTo>
                    <a:pt x="3" y="1998"/>
                    <a:pt x="21" y="2008"/>
                    <a:pt x="37" y="2008"/>
                  </a:cubicBezTo>
                  <a:cubicBezTo>
                    <a:pt x="40" y="2008"/>
                    <a:pt x="42" y="2008"/>
                    <a:pt x="45" y="2007"/>
                  </a:cubicBezTo>
                  <a:cubicBezTo>
                    <a:pt x="878" y="1724"/>
                    <a:pt x="1035" y="784"/>
                    <a:pt x="1035" y="20"/>
                  </a:cubicBezTo>
                  <a:cubicBezTo>
                    <a:pt x="1037" y="7"/>
                    <a:pt x="1027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9"/>
            <p:cNvSpPr/>
            <p:nvPr/>
          </p:nvSpPr>
          <p:spPr>
            <a:xfrm>
              <a:off x="2344087" y="1909391"/>
              <a:ext cx="172372" cy="309286"/>
            </a:xfrm>
            <a:custGeom>
              <a:avLst/>
              <a:gdLst/>
              <a:ahLst/>
              <a:cxnLst/>
              <a:rect l="l" t="t" r="r" b="b"/>
              <a:pathLst>
                <a:path w="1366" h="2451" extrusionOk="0">
                  <a:moveTo>
                    <a:pt x="136" y="0"/>
                  </a:moveTo>
                  <a:cubicBezTo>
                    <a:pt x="130" y="0"/>
                    <a:pt x="127" y="3"/>
                    <a:pt x="127" y="7"/>
                  </a:cubicBezTo>
                  <a:cubicBezTo>
                    <a:pt x="1" y="843"/>
                    <a:pt x="328" y="2325"/>
                    <a:pt x="1341" y="2450"/>
                  </a:cubicBezTo>
                  <a:cubicBezTo>
                    <a:pt x="1353" y="2450"/>
                    <a:pt x="1366" y="2441"/>
                    <a:pt x="1366" y="2431"/>
                  </a:cubicBezTo>
                  <a:cubicBezTo>
                    <a:pt x="1366" y="2419"/>
                    <a:pt x="1356" y="2406"/>
                    <a:pt x="1347" y="2406"/>
                  </a:cubicBezTo>
                  <a:cubicBezTo>
                    <a:pt x="312" y="2186"/>
                    <a:pt x="300" y="815"/>
                    <a:pt x="142" y="7"/>
                  </a:cubicBezTo>
                  <a:cubicBezTo>
                    <a:pt x="142" y="3"/>
                    <a:pt x="139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9"/>
            <p:cNvSpPr/>
            <p:nvPr/>
          </p:nvSpPr>
          <p:spPr>
            <a:xfrm>
              <a:off x="1594404" y="2295399"/>
              <a:ext cx="221964" cy="292376"/>
            </a:xfrm>
            <a:custGeom>
              <a:avLst/>
              <a:gdLst/>
              <a:ahLst/>
              <a:cxnLst/>
              <a:rect l="l" t="t" r="r" b="b"/>
              <a:pathLst>
                <a:path w="1759" h="2317" extrusionOk="0">
                  <a:moveTo>
                    <a:pt x="671" y="0"/>
                  </a:moveTo>
                  <a:cubicBezTo>
                    <a:pt x="629" y="0"/>
                    <a:pt x="586" y="8"/>
                    <a:pt x="545" y="24"/>
                  </a:cubicBezTo>
                  <a:cubicBezTo>
                    <a:pt x="1" y="228"/>
                    <a:pt x="350" y="1914"/>
                    <a:pt x="910" y="2222"/>
                  </a:cubicBezTo>
                  <a:cubicBezTo>
                    <a:pt x="1011" y="2286"/>
                    <a:pt x="1124" y="2317"/>
                    <a:pt x="1236" y="2317"/>
                  </a:cubicBezTo>
                  <a:cubicBezTo>
                    <a:pt x="1436" y="2317"/>
                    <a:pt x="1631" y="2218"/>
                    <a:pt x="1746" y="2036"/>
                  </a:cubicBezTo>
                  <a:lnTo>
                    <a:pt x="1759" y="2011"/>
                  </a:lnTo>
                  <a:lnTo>
                    <a:pt x="1699" y="1039"/>
                  </a:lnTo>
                  <a:cubicBezTo>
                    <a:pt x="1699" y="1039"/>
                    <a:pt x="1177" y="0"/>
                    <a:pt x="67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9"/>
            <p:cNvSpPr/>
            <p:nvPr/>
          </p:nvSpPr>
          <p:spPr>
            <a:xfrm>
              <a:off x="1675796" y="2358998"/>
              <a:ext cx="110414" cy="190796"/>
            </a:xfrm>
            <a:custGeom>
              <a:avLst/>
              <a:gdLst/>
              <a:ahLst/>
              <a:cxnLst/>
              <a:rect l="l" t="t" r="r" b="b"/>
              <a:pathLst>
                <a:path w="875" h="1512" extrusionOk="0">
                  <a:moveTo>
                    <a:pt x="13" y="1"/>
                  </a:moveTo>
                  <a:cubicBezTo>
                    <a:pt x="10" y="1"/>
                    <a:pt x="7" y="1"/>
                    <a:pt x="0" y="4"/>
                  </a:cubicBezTo>
                  <a:cubicBezTo>
                    <a:pt x="0" y="7"/>
                    <a:pt x="0" y="10"/>
                    <a:pt x="3" y="16"/>
                  </a:cubicBezTo>
                  <a:cubicBezTo>
                    <a:pt x="393" y="243"/>
                    <a:pt x="554" y="655"/>
                    <a:pt x="655" y="1076"/>
                  </a:cubicBezTo>
                  <a:cubicBezTo>
                    <a:pt x="581" y="956"/>
                    <a:pt x="482" y="866"/>
                    <a:pt x="350" y="866"/>
                  </a:cubicBezTo>
                  <a:cubicBezTo>
                    <a:pt x="296" y="866"/>
                    <a:pt x="236" y="881"/>
                    <a:pt x="170" y="916"/>
                  </a:cubicBezTo>
                  <a:cubicBezTo>
                    <a:pt x="158" y="922"/>
                    <a:pt x="170" y="938"/>
                    <a:pt x="176" y="938"/>
                  </a:cubicBezTo>
                  <a:cubicBezTo>
                    <a:pt x="195" y="936"/>
                    <a:pt x="213" y="934"/>
                    <a:pt x="231" y="934"/>
                  </a:cubicBezTo>
                  <a:cubicBezTo>
                    <a:pt x="368" y="934"/>
                    <a:pt x="497" y="1007"/>
                    <a:pt x="566" y="1127"/>
                  </a:cubicBezTo>
                  <a:cubicBezTo>
                    <a:pt x="629" y="1243"/>
                    <a:pt x="677" y="1363"/>
                    <a:pt x="711" y="1485"/>
                  </a:cubicBezTo>
                  <a:cubicBezTo>
                    <a:pt x="717" y="1503"/>
                    <a:pt x="733" y="1511"/>
                    <a:pt x="749" y="1511"/>
                  </a:cubicBezTo>
                  <a:cubicBezTo>
                    <a:pt x="771" y="1511"/>
                    <a:pt x="792" y="1497"/>
                    <a:pt x="787" y="1470"/>
                  </a:cubicBezTo>
                  <a:lnTo>
                    <a:pt x="787" y="1457"/>
                  </a:lnTo>
                  <a:cubicBezTo>
                    <a:pt x="875" y="932"/>
                    <a:pt x="573" y="133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9"/>
            <p:cNvSpPr/>
            <p:nvPr/>
          </p:nvSpPr>
          <p:spPr>
            <a:xfrm>
              <a:off x="1490804" y="3029686"/>
              <a:ext cx="713843" cy="1905936"/>
            </a:xfrm>
            <a:custGeom>
              <a:avLst/>
              <a:gdLst/>
              <a:ahLst/>
              <a:cxnLst/>
              <a:rect l="l" t="t" r="r" b="b"/>
              <a:pathLst>
                <a:path w="5657" h="15104" extrusionOk="0">
                  <a:moveTo>
                    <a:pt x="892" y="0"/>
                  </a:moveTo>
                  <a:cubicBezTo>
                    <a:pt x="391" y="0"/>
                    <a:pt x="169" y="1356"/>
                    <a:pt x="145" y="2159"/>
                  </a:cubicBezTo>
                  <a:cubicBezTo>
                    <a:pt x="1" y="7238"/>
                    <a:pt x="1290" y="14504"/>
                    <a:pt x="2954" y="15057"/>
                  </a:cubicBezTo>
                  <a:cubicBezTo>
                    <a:pt x="3048" y="15089"/>
                    <a:pt x="3139" y="15104"/>
                    <a:pt x="3227" y="15104"/>
                  </a:cubicBezTo>
                  <a:cubicBezTo>
                    <a:pt x="4894" y="15104"/>
                    <a:pt x="5657" y="9816"/>
                    <a:pt x="5382" y="9739"/>
                  </a:cubicBezTo>
                  <a:cubicBezTo>
                    <a:pt x="5140" y="9673"/>
                    <a:pt x="3350" y="5012"/>
                    <a:pt x="2029" y="1652"/>
                  </a:cubicBezTo>
                  <a:cubicBezTo>
                    <a:pt x="1550" y="435"/>
                    <a:pt x="1176" y="0"/>
                    <a:pt x="892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9"/>
            <p:cNvSpPr/>
            <p:nvPr/>
          </p:nvSpPr>
          <p:spPr>
            <a:xfrm>
              <a:off x="1431622" y="3024512"/>
              <a:ext cx="595479" cy="1053918"/>
            </a:xfrm>
            <a:custGeom>
              <a:avLst/>
              <a:gdLst/>
              <a:ahLst/>
              <a:cxnLst/>
              <a:rect l="l" t="t" r="r" b="b"/>
              <a:pathLst>
                <a:path w="4719" h="8352" extrusionOk="0">
                  <a:moveTo>
                    <a:pt x="1435" y="0"/>
                  </a:moveTo>
                  <a:cubicBezTo>
                    <a:pt x="1120" y="0"/>
                    <a:pt x="878" y="386"/>
                    <a:pt x="750" y="989"/>
                  </a:cubicBezTo>
                  <a:cubicBezTo>
                    <a:pt x="1" y="4452"/>
                    <a:pt x="372" y="8352"/>
                    <a:pt x="372" y="8352"/>
                  </a:cubicBezTo>
                  <a:lnTo>
                    <a:pt x="4719" y="5650"/>
                  </a:lnTo>
                  <a:cubicBezTo>
                    <a:pt x="4719" y="5650"/>
                    <a:pt x="3266" y="2159"/>
                    <a:pt x="2118" y="517"/>
                  </a:cubicBezTo>
                  <a:cubicBezTo>
                    <a:pt x="1868" y="158"/>
                    <a:pt x="1637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9"/>
            <p:cNvSpPr/>
            <p:nvPr/>
          </p:nvSpPr>
          <p:spPr>
            <a:xfrm>
              <a:off x="1468217" y="3128239"/>
              <a:ext cx="558127" cy="930759"/>
            </a:xfrm>
            <a:custGeom>
              <a:avLst/>
              <a:gdLst/>
              <a:ahLst/>
              <a:cxnLst/>
              <a:rect l="l" t="t" r="r" b="b"/>
              <a:pathLst>
                <a:path w="4423" h="7376" extrusionOk="0">
                  <a:moveTo>
                    <a:pt x="2064" y="0"/>
                  </a:moveTo>
                  <a:cubicBezTo>
                    <a:pt x="1740" y="277"/>
                    <a:pt x="1337" y="434"/>
                    <a:pt x="912" y="453"/>
                  </a:cubicBezTo>
                  <a:cubicBezTo>
                    <a:pt x="905" y="453"/>
                    <a:pt x="897" y="453"/>
                    <a:pt x="889" y="453"/>
                  </a:cubicBezTo>
                  <a:cubicBezTo>
                    <a:pt x="727" y="453"/>
                    <a:pt x="562" y="422"/>
                    <a:pt x="412" y="362"/>
                  </a:cubicBezTo>
                  <a:cubicBezTo>
                    <a:pt x="412" y="378"/>
                    <a:pt x="403" y="393"/>
                    <a:pt x="400" y="409"/>
                  </a:cubicBezTo>
                  <a:cubicBezTo>
                    <a:pt x="434" y="425"/>
                    <a:pt x="472" y="437"/>
                    <a:pt x="507" y="450"/>
                  </a:cubicBezTo>
                  <a:cubicBezTo>
                    <a:pt x="632" y="487"/>
                    <a:pt x="760" y="503"/>
                    <a:pt x="888" y="503"/>
                  </a:cubicBezTo>
                  <a:cubicBezTo>
                    <a:pt x="1321" y="503"/>
                    <a:pt x="1758" y="312"/>
                    <a:pt x="2095" y="47"/>
                  </a:cubicBezTo>
                  <a:cubicBezTo>
                    <a:pt x="2086" y="38"/>
                    <a:pt x="2076" y="16"/>
                    <a:pt x="2064" y="0"/>
                  </a:cubicBezTo>
                  <a:close/>
                  <a:moveTo>
                    <a:pt x="778" y="946"/>
                  </a:moveTo>
                  <a:cubicBezTo>
                    <a:pt x="620" y="946"/>
                    <a:pt x="462" y="959"/>
                    <a:pt x="305" y="985"/>
                  </a:cubicBezTo>
                  <a:cubicBezTo>
                    <a:pt x="305" y="1004"/>
                    <a:pt x="299" y="1019"/>
                    <a:pt x="299" y="1038"/>
                  </a:cubicBezTo>
                  <a:cubicBezTo>
                    <a:pt x="463" y="1015"/>
                    <a:pt x="630" y="1002"/>
                    <a:pt x="797" y="1002"/>
                  </a:cubicBezTo>
                  <a:cubicBezTo>
                    <a:pt x="1241" y="1002"/>
                    <a:pt x="1685" y="1093"/>
                    <a:pt x="2067" y="1324"/>
                  </a:cubicBezTo>
                  <a:cubicBezTo>
                    <a:pt x="2614" y="1655"/>
                    <a:pt x="2925" y="2230"/>
                    <a:pt x="3278" y="2746"/>
                  </a:cubicBezTo>
                  <a:cubicBezTo>
                    <a:pt x="3422" y="2966"/>
                    <a:pt x="3595" y="3174"/>
                    <a:pt x="3784" y="3359"/>
                  </a:cubicBezTo>
                  <a:cubicBezTo>
                    <a:pt x="3762" y="3312"/>
                    <a:pt x="3737" y="3262"/>
                    <a:pt x="3715" y="3205"/>
                  </a:cubicBezTo>
                  <a:cubicBezTo>
                    <a:pt x="3448" y="2919"/>
                    <a:pt x="3231" y="2573"/>
                    <a:pt x="3007" y="2243"/>
                  </a:cubicBezTo>
                  <a:cubicBezTo>
                    <a:pt x="2840" y="1988"/>
                    <a:pt x="2652" y="1752"/>
                    <a:pt x="2432" y="1538"/>
                  </a:cubicBezTo>
                  <a:cubicBezTo>
                    <a:pt x="2218" y="1337"/>
                    <a:pt x="1960" y="1186"/>
                    <a:pt x="1683" y="1092"/>
                  </a:cubicBezTo>
                  <a:cubicBezTo>
                    <a:pt x="1389" y="994"/>
                    <a:pt x="1084" y="946"/>
                    <a:pt x="778" y="946"/>
                  </a:cubicBezTo>
                  <a:close/>
                  <a:moveTo>
                    <a:pt x="1420" y="2464"/>
                  </a:moveTo>
                  <a:cubicBezTo>
                    <a:pt x="1303" y="2464"/>
                    <a:pt x="1186" y="2482"/>
                    <a:pt x="1073" y="2516"/>
                  </a:cubicBezTo>
                  <a:cubicBezTo>
                    <a:pt x="683" y="2623"/>
                    <a:pt x="371" y="2872"/>
                    <a:pt x="73" y="3123"/>
                  </a:cubicBezTo>
                  <a:cubicBezTo>
                    <a:pt x="73" y="3142"/>
                    <a:pt x="73" y="3167"/>
                    <a:pt x="70" y="3186"/>
                  </a:cubicBezTo>
                  <a:cubicBezTo>
                    <a:pt x="290" y="2982"/>
                    <a:pt x="538" y="2809"/>
                    <a:pt x="806" y="2667"/>
                  </a:cubicBezTo>
                  <a:cubicBezTo>
                    <a:pt x="1004" y="2571"/>
                    <a:pt x="1228" y="2507"/>
                    <a:pt x="1449" y="2507"/>
                  </a:cubicBezTo>
                  <a:cubicBezTo>
                    <a:pt x="1576" y="2507"/>
                    <a:pt x="1700" y="2528"/>
                    <a:pt x="1818" y="2576"/>
                  </a:cubicBezTo>
                  <a:cubicBezTo>
                    <a:pt x="2086" y="2696"/>
                    <a:pt x="2281" y="2938"/>
                    <a:pt x="2334" y="3230"/>
                  </a:cubicBezTo>
                  <a:cubicBezTo>
                    <a:pt x="2473" y="3875"/>
                    <a:pt x="2038" y="4419"/>
                    <a:pt x="1482" y="4683"/>
                  </a:cubicBezTo>
                  <a:cubicBezTo>
                    <a:pt x="1036" y="4891"/>
                    <a:pt x="555" y="4929"/>
                    <a:pt x="73" y="4929"/>
                  </a:cubicBezTo>
                  <a:cubicBezTo>
                    <a:pt x="52" y="4929"/>
                    <a:pt x="31" y="4929"/>
                    <a:pt x="10" y="4929"/>
                  </a:cubicBezTo>
                  <a:lnTo>
                    <a:pt x="10" y="4976"/>
                  </a:lnTo>
                  <a:cubicBezTo>
                    <a:pt x="639" y="4976"/>
                    <a:pt x="1280" y="4919"/>
                    <a:pt x="1803" y="4551"/>
                  </a:cubicBezTo>
                  <a:cubicBezTo>
                    <a:pt x="2252" y="4237"/>
                    <a:pt x="2517" y="3705"/>
                    <a:pt x="2369" y="3158"/>
                  </a:cubicBezTo>
                  <a:cubicBezTo>
                    <a:pt x="2303" y="2925"/>
                    <a:pt x="2149" y="2718"/>
                    <a:pt x="1938" y="2589"/>
                  </a:cubicBezTo>
                  <a:cubicBezTo>
                    <a:pt x="1776" y="2505"/>
                    <a:pt x="1599" y="2464"/>
                    <a:pt x="1420" y="2464"/>
                  </a:cubicBezTo>
                  <a:close/>
                  <a:moveTo>
                    <a:pt x="3897" y="4658"/>
                  </a:moveTo>
                  <a:cubicBezTo>
                    <a:pt x="3817" y="4658"/>
                    <a:pt x="3737" y="4665"/>
                    <a:pt x="3658" y="4680"/>
                  </a:cubicBezTo>
                  <a:cubicBezTo>
                    <a:pt x="3400" y="4734"/>
                    <a:pt x="3139" y="4904"/>
                    <a:pt x="3098" y="5184"/>
                  </a:cubicBezTo>
                  <a:cubicBezTo>
                    <a:pt x="3076" y="5331"/>
                    <a:pt x="3098" y="5482"/>
                    <a:pt x="3161" y="5621"/>
                  </a:cubicBezTo>
                  <a:lnTo>
                    <a:pt x="3202" y="5592"/>
                  </a:lnTo>
                  <a:cubicBezTo>
                    <a:pt x="3155" y="5482"/>
                    <a:pt x="3133" y="5363"/>
                    <a:pt x="3136" y="5246"/>
                  </a:cubicBezTo>
                  <a:cubicBezTo>
                    <a:pt x="3155" y="4869"/>
                    <a:pt x="3554" y="4699"/>
                    <a:pt x="3885" y="4696"/>
                  </a:cubicBezTo>
                  <a:cubicBezTo>
                    <a:pt x="4067" y="4696"/>
                    <a:pt x="4253" y="4734"/>
                    <a:pt x="4423" y="4806"/>
                  </a:cubicBezTo>
                  <a:lnTo>
                    <a:pt x="4394" y="4756"/>
                  </a:lnTo>
                  <a:cubicBezTo>
                    <a:pt x="4236" y="4692"/>
                    <a:pt x="4067" y="4658"/>
                    <a:pt x="3897" y="4658"/>
                  </a:cubicBezTo>
                  <a:close/>
                  <a:moveTo>
                    <a:pt x="2180" y="6228"/>
                  </a:moveTo>
                  <a:lnTo>
                    <a:pt x="2180" y="6228"/>
                  </a:lnTo>
                  <a:cubicBezTo>
                    <a:pt x="2029" y="6243"/>
                    <a:pt x="1881" y="6291"/>
                    <a:pt x="1749" y="6369"/>
                  </a:cubicBezTo>
                  <a:cubicBezTo>
                    <a:pt x="1598" y="6460"/>
                    <a:pt x="1469" y="6583"/>
                    <a:pt x="1369" y="6731"/>
                  </a:cubicBezTo>
                  <a:lnTo>
                    <a:pt x="1469" y="6668"/>
                  </a:lnTo>
                  <a:cubicBezTo>
                    <a:pt x="1548" y="6574"/>
                    <a:pt x="1642" y="6492"/>
                    <a:pt x="1746" y="6426"/>
                  </a:cubicBezTo>
                  <a:cubicBezTo>
                    <a:pt x="1850" y="6357"/>
                    <a:pt x="1966" y="6313"/>
                    <a:pt x="2086" y="6288"/>
                  </a:cubicBezTo>
                  <a:lnTo>
                    <a:pt x="2180" y="6228"/>
                  </a:lnTo>
                  <a:close/>
                  <a:moveTo>
                    <a:pt x="0" y="6036"/>
                  </a:moveTo>
                  <a:lnTo>
                    <a:pt x="0" y="6086"/>
                  </a:lnTo>
                  <a:cubicBezTo>
                    <a:pt x="132" y="6159"/>
                    <a:pt x="243" y="6269"/>
                    <a:pt x="318" y="6401"/>
                  </a:cubicBezTo>
                  <a:cubicBezTo>
                    <a:pt x="472" y="6709"/>
                    <a:pt x="472" y="7071"/>
                    <a:pt x="318" y="7376"/>
                  </a:cubicBezTo>
                  <a:lnTo>
                    <a:pt x="384" y="7338"/>
                  </a:lnTo>
                  <a:cubicBezTo>
                    <a:pt x="412" y="7278"/>
                    <a:pt x="431" y="7212"/>
                    <a:pt x="447" y="7149"/>
                  </a:cubicBezTo>
                  <a:cubicBezTo>
                    <a:pt x="526" y="6863"/>
                    <a:pt x="475" y="6555"/>
                    <a:pt x="309" y="6306"/>
                  </a:cubicBezTo>
                  <a:cubicBezTo>
                    <a:pt x="236" y="6193"/>
                    <a:pt x="129" y="6102"/>
                    <a:pt x="0" y="6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9"/>
            <p:cNvSpPr/>
            <p:nvPr/>
          </p:nvSpPr>
          <p:spPr>
            <a:xfrm>
              <a:off x="1484495" y="3663022"/>
              <a:ext cx="474591" cy="284174"/>
            </a:xfrm>
            <a:custGeom>
              <a:avLst/>
              <a:gdLst/>
              <a:ahLst/>
              <a:cxnLst/>
              <a:rect l="l" t="t" r="r" b="b"/>
              <a:pathLst>
                <a:path w="3761" h="2252" extrusionOk="0">
                  <a:moveTo>
                    <a:pt x="3731" y="1"/>
                  </a:moveTo>
                  <a:cubicBezTo>
                    <a:pt x="3730" y="1"/>
                    <a:pt x="3729" y="1"/>
                    <a:pt x="3727" y="2"/>
                  </a:cubicBezTo>
                  <a:cubicBezTo>
                    <a:pt x="3023" y="361"/>
                    <a:pt x="1145" y="1392"/>
                    <a:pt x="7" y="2222"/>
                  </a:cubicBezTo>
                  <a:cubicBezTo>
                    <a:pt x="1" y="2225"/>
                    <a:pt x="14" y="2251"/>
                    <a:pt x="21" y="2251"/>
                  </a:cubicBezTo>
                  <a:cubicBezTo>
                    <a:pt x="22" y="2251"/>
                    <a:pt x="22" y="2251"/>
                    <a:pt x="22" y="2251"/>
                  </a:cubicBezTo>
                  <a:cubicBezTo>
                    <a:pt x="1070" y="1704"/>
                    <a:pt x="3079" y="461"/>
                    <a:pt x="3749" y="40"/>
                  </a:cubicBezTo>
                  <a:cubicBezTo>
                    <a:pt x="3761" y="37"/>
                    <a:pt x="3744" y="1"/>
                    <a:pt x="3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9"/>
            <p:cNvSpPr/>
            <p:nvPr/>
          </p:nvSpPr>
          <p:spPr>
            <a:xfrm>
              <a:off x="1851575" y="3345660"/>
              <a:ext cx="182341" cy="433580"/>
            </a:xfrm>
            <a:custGeom>
              <a:avLst/>
              <a:gdLst/>
              <a:ahLst/>
              <a:cxnLst/>
              <a:rect l="l" t="t" r="r" b="b"/>
              <a:pathLst>
                <a:path w="1445" h="3436" extrusionOk="0">
                  <a:moveTo>
                    <a:pt x="1" y="1"/>
                  </a:moveTo>
                  <a:lnTo>
                    <a:pt x="1" y="1"/>
                  </a:lnTo>
                  <a:cubicBezTo>
                    <a:pt x="189" y="539"/>
                    <a:pt x="410" y="1067"/>
                    <a:pt x="636" y="1586"/>
                  </a:cubicBezTo>
                  <a:cubicBezTo>
                    <a:pt x="861" y="2096"/>
                    <a:pt x="1096" y="2599"/>
                    <a:pt x="1346" y="3099"/>
                  </a:cubicBezTo>
                  <a:lnTo>
                    <a:pt x="1346" y="3099"/>
                  </a:lnTo>
                  <a:cubicBezTo>
                    <a:pt x="1183" y="3207"/>
                    <a:pt x="1026" y="3323"/>
                    <a:pt x="866" y="3435"/>
                  </a:cubicBezTo>
                  <a:cubicBezTo>
                    <a:pt x="1051" y="3341"/>
                    <a:pt x="1234" y="3240"/>
                    <a:pt x="1416" y="3140"/>
                  </a:cubicBezTo>
                  <a:lnTo>
                    <a:pt x="1444" y="3124"/>
                  </a:lnTo>
                  <a:lnTo>
                    <a:pt x="1432" y="3096"/>
                  </a:lnTo>
                  <a:cubicBezTo>
                    <a:pt x="1224" y="2564"/>
                    <a:pt x="998" y="2042"/>
                    <a:pt x="759" y="1526"/>
                  </a:cubicBezTo>
                  <a:cubicBezTo>
                    <a:pt x="523" y="1010"/>
                    <a:pt x="274" y="5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9"/>
            <p:cNvSpPr/>
            <p:nvPr/>
          </p:nvSpPr>
          <p:spPr>
            <a:xfrm>
              <a:off x="1897255" y="3385788"/>
              <a:ext cx="17540" cy="90603"/>
            </a:xfrm>
            <a:custGeom>
              <a:avLst/>
              <a:gdLst/>
              <a:ahLst/>
              <a:cxnLst/>
              <a:rect l="l" t="t" r="r" b="b"/>
              <a:pathLst>
                <a:path w="139" h="718" extrusionOk="0">
                  <a:moveTo>
                    <a:pt x="3" y="0"/>
                  </a:moveTo>
                  <a:cubicBezTo>
                    <a:pt x="0" y="120"/>
                    <a:pt x="7" y="239"/>
                    <a:pt x="22" y="359"/>
                  </a:cubicBezTo>
                  <a:cubicBezTo>
                    <a:pt x="38" y="474"/>
                    <a:pt x="69" y="593"/>
                    <a:pt x="112" y="705"/>
                  </a:cubicBezTo>
                  <a:lnTo>
                    <a:pt x="112" y="705"/>
                  </a:lnTo>
                  <a:cubicBezTo>
                    <a:pt x="138" y="524"/>
                    <a:pt x="125" y="342"/>
                    <a:pt x="76" y="170"/>
                  </a:cubicBezTo>
                  <a:cubicBezTo>
                    <a:pt x="60" y="111"/>
                    <a:pt x="35" y="51"/>
                    <a:pt x="3" y="0"/>
                  </a:cubicBezTo>
                  <a:close/>
                  <a:moveTo>
                    <a:pt x="112" y="705"/>
                  </a:moveTo>
                  <a:cubicBezTo>
                    <a:pt x="112" y="709"/>
                    <a:pt x="111" y="713"/>
                    <a:pt x="110" y="718"/>
                  </a:cubicBezTo>
                  <a:lnTo>
                    <a:pt x="114" y="708"/>
                  </a:lnTo>
                  <a:cubicBezTo>
                    <a:pt x="113" y="707"/>
                    <a:pt x="113" y="706"/>
                    <a:pt x="112" y="70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9"/>
            <p:cNvSpPr/>
            <p:nvPr/>
          </p:nvSpPr>
          <p:spPr>
            <a:xfrm>
              <a:off x="1451181" y="3401056"/>
              <a:ext cx="109405" cy="701729"/>
            </a:xfrm>
            <a:custGeom>
              <a:avLst/>
              <a:gdLst/>
              <a:ahLst/>
              <a:cxnLst/>
              <a:rect l="l" t="t" r="r" b="b"/>
              <a:pathLst>
                <a:path w="867" h="5561" extrusionOk="0">
                  <a:moveTo>
                    <a:pt x="333" y="1"/>
                  </a:moveTo>
                  <a:cubicBezTo>
                    <a:pt x="331" y="1"/>
                    <a:pt x="329" y="1"/>
                    <a:pt x="327" y="2"/>
                  </a:cubicBezTo>
                  <a:cubicBezTo>
                    <a:pt x="324" y="2"/>
                    <a:pt x="318" y="5"/>
                    <a:pt x="318" y="8"/>
                  </a:cubicBezTo>
                  <a:cubicBezTo>
                    <a:pt x="239" y="354"/>
                    <a:pt x="189" y="710"/>
                    <a:pt x="138" y="1059"/>
                  </a:cubicBezTo>
                  <a:lnTo>
                    <a:pt x="138" y="1062"/>
                  </a:lnTo>
                  <a:lnTo>
                    <a:pt x="113" y="854"/>
                  </a:lnTo>
                  <a:cubicBezTo>
                    <a:pt x="98" y="700"/>
                    <a:pt x="91" y="543"/>
                    <a:pt x="88" y="392"/>
                  </a:cubicBezTo>
                  <a:cubicBezTo>
                    <a:pt x="88" y="387"/>
                    <a:pt x="85" y="385"/>
                    <a:pt x="82" y="385"/>
                  </a:cubicBezTo>
                  <a:cubicBezTo>
                    <a:pt x="79" y="385"/>
                    <a:pt x="76" y="387"/>
                    <a:pt x="76" y="392"/>
                  </a:cubicBezTo>
                  <a:cubicBezTo>
                    <a:pt x="60" y="600"/>
                    <a:pt x="60" y="810"/>
                    <a:pt x="79" y="1021"/>
                  </a:cubicBezTo>
                  <a:cubicBezTo>
                    <a:pt x="82" y="1068"/>
                    <a:pt x="91" y="1109"/>
                    <a:pt x="98" y="1156"/>
                  </a:cubicBezTo>
                  <a:lnTo>
                    <a:pt x="113" y="1248"/>
                  </a:lnTo>
                  <a:cubicBezTo>
                    <a:pt x="82" y="1540"/>
                    <a:pt x="60" y="1833"/>
                    <a:pt x="44" y="2125"/>
                  </a:cubicBezTo>
                  <a:cubicBezTo>
                    <a:pt x="0" y="2836"/>
                    <a:pt x="3" y="3553"/>
                    <a:pt x="50" y="4264"/>
                  </a:cubicBezTo>
                  <a:cubicBezTo>
                    <a:pt x="63" y="4457"/>
                    <a:pt x="158" y="5560"/>
                    <a:pt x="188" y="5560"/>
                  </a:cubicBezTo>
                  <a:cubicBezTo>
                    <a:pt x="188" y="5560"/>
                    <a:pt x="189" y="5560"/>
                    <a:pt x="189" y="5560"/>
                  </a:cubicBezTo>
                  <a:cubicBezTo>
                    <a:pt x="286" y="5478"/>
                    <a:pt x="768" y="5126"/>
                    <a:pt x="856" y="5038"/>
                  </a:cubicBezTo>
                  <a:cubicBezTo>
                    <a:pt x="866" y="5024"/>
                    <a:pt x="856" y="5001"/>
                    <a:pt x="843" y="5001"/>
                  </a:cubicBezTo>
                  <a:cubicBezTo>
                    <a:pt x="841" y="5001"/>
                    <a:pt x="839" y="5002"/>
                    <a:pt x="837" y="5003"/>
                  </a:cubicBezTo>
                  <a:cubicBezTo>
                    <a:pt x="727" y="5053"/>
                    <a:pt x="359" y="5289"/>
                    <a:pt x="277" y="5340"/>
                  </a:cubicBezTo>
                  <a:cubicBezTo>
                    <a:pt x="277" y="5192"/>
                    <a:pt x="255" y="5038"/>
                    <a:pt x="245" y="4893"/>
                  </a:cubicBezTo>
                  <a:cubicBezTo>
                    <a:pt x="233" y="4720"/>
                    <a:pt x="223" y="4544"/>
                    <a:pt x="217" y="4371"/>
                  </a:cubicBezTo>
                  <a:cubicBezTo>
                    <a:pt x="205" y="4019"/>
                    <a:pt x="192" y="3669"/>
                    <a:pt x="192" y="3323"/>
                  </a:cubicBezTo>
                  <a:cubicBezTo>
                    <a:pt x="192" y="2619"/>
                    <a:pt x="217" y="1911"/>
                    <a:pt x="261" y="1210"/>
                  </a:cubicBezTo>
                  <a:lnTo>
                    <a:pt x="296" y="619"/>
                  </a:lnTo>
                  <a:cubicBezTo>
                    <a:pt x="308" y="424"/>
                    <a:pt x="327" y="213"/>
                    <a:pt x="343" y="8"/>
                  </a:cubicBezTo>
                  <a:cubicBezTo>
                    <a:pt x="343" y="4"/>
                    <a:pt x="338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9"/>
            <p:cNvSpPr/>
            <p:nvPr/>
          </p:nvSpPr>
          <p:spPr>
            <a:xfrm>
              <a:off x="2962912" y="2697938"/>
              <a:ext cx="1697600" cy="1267806"/>
            </a:xfrm>
            <a:custGeom>
              <a:avLst/>
              <a:gdLst/>
              <a:ahLst/>
              <a:cxnLst/>
              <a:rect l="l" t="t" r="r" b="b"/>
              <a:pathLst>
                <a:path w="13453" h="10047" extrusionOk="0">
                  <a:moveTo>
                    <a:pt x="0" y="1"/>
                  </a:moveTo>
                  <a:lnTo>
                    <a:pt x="0" y="10047"/>
                  </a:lnTo>
                  <a:lnTo>
                    <a:pt x="13452" y="10047"/>
                  </a:lnTo>
                  <a:lnTo>
                    <a:pt x="13452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9"/>
            <p:cNvSpPr/>
            <p:nvPr/>
          </p:nvSpPr>
          <p:spPr>
            <a:xfrm>
              <a:off x="2962912" y="2697938"/>
              <a:ext cx="1697600" cy="1267806"/>
            </a:xfrm>
            <a:custGeom>
              <a:avLst/>
              <a:gdLst/>
              <a:ahLst/>
              <a:cxnLst/>
              <a:rect l="l" t="t" r="r" b="b"/>
              <a:pathLst>
                <a:path w="13453" h="10047" extrusionOk="0">
                  <a:moveTo>
                    <a:pt x="0" y="1"/>
                  </a:moveTo>
                  <a:lnTo>
                    <a:pt x="0" y="10047"/>
                  </a:lnTo>
                  <a:lnTo>
                    <a:pt x="13452" y="10047"/>
                  </a:lnTo>
                  <a:lnTo>
                    <a:pt x="134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9"/>
            <p:cNvSpPr/>
            <p:nvPr/>
          </p:nvSpPr>
          <p:spPr>
            <a:xfrm>
              <a:off x="2964805" y="2704752"/>
              <a:ext cx="1689398" cy="1262632"/>
            </a:xfrm>
            <a:custGeom>
              <a:avLst/>
              <a:gdLst/>
              <a:ahLst/>
              <a:cxnLst/>
              <a:rect l="l" t="t" r="r" b="b"/>
              <a:pathLst>
                <a:path w="13388" h="10006" extrusionOk="0">
                  <a:moveTo>
                    <a:pt x="1" y="0"/>
                  </a:moveTo>
                  <a:lnTo>
                    <a:pt x="1" y="0"/>
                  </a:lnTo>
                  <a:cubicBezTo>
                    <a:pt x="1102" y="862"/>
                    <a:pt x="2209" y="1705"/>
                    <a:pt x="3319" y="2551"/>
                  </a:cubicBezTo>
                  <a:lnTo>
                    <a:pt x="6656" y="5064"/>
                  </a:lnTo>
                  <a:lnTo>
                    <a:pt x="10012" y="7552"/>
                  </a:lnTo>
                  <a:lnTo>
                    <a:pt x="11698" y="8788"/>
                  </a:lnTo>
                  <a:lnTo>
                    <a:pt x="13387" y="10005"/>
                  </a:lnTo>
                  <a:lnTo>
                    <a:pt x="13387" y="10005"/>
                  </a:lnTo>
                  <a:lnTo>
                    <a:pt x="11733" y="8725"/>
                  </a:lnTo>
                  <a:lnTo>
                    <a:pt x="10069" y="7458"/>
                  </a:lnTo>
                  <a:lnTo>
                    <a:pt x="6732" y="4945"/>
                  </a:lnTo>
                  <a:lnTo>
                    <a:pt x="3373" y="2457"/>
                  </a:lnTo>
                  <a:cubicBezTo>
                    <a:pt x="2253" y="1633"/>
                    <a:pt x="1127" y="80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9"/>
            <p:cNvSpPr/>
            <p:nvPr/>
          </p:nvSpPr>
          <p:spPr>
            <a:xfrm>
              <a:off x="2964805" y="2704752"/>
              <a:ext cx="1689777" cy="1263011"/>
            </a:xfrm>
            <a:custGeom>
              <a:avLst/>
              <a:gdLst/>
              <a:ahLst/>
              <a:cxnLst/>
              <a:rect l="l" t="t" r="r" b="b"/>
              <a:pathLst>
                <a:path w="13391" h="10009" extrusionOk="0">
                  <a:moveTo>
                    <a:pt x="13390" y="0"/>
                  </a:moveTo>
                  <a:lnTo>
                    <a:pt x="13390" y="0"/>
                  </a:lnTo>
                  <a:cubicBezTo>
                    <a:pt x="12258" y="809"/>
                    <a:pt x="11138" y="1636"/>
                    <a:pt x="10015" y="2460"/>
                  </a:cubicBezTo>
                  <a:lnTo>
                    <a:pt x="6656" y="4948"/>
                  </a:lnTo>
                  <a:lnTo>
                    <a:pt x="3319" y="7461"/>
                  </a:lnTo>
                  <a:lnTo>
                    <a:pt x="1655" y="8728"/>
                  </a:lnTo>
                  <a:lnTo>
                    <a:pt x="1" y="10008"/>
                  </a:lnTo>
                  <a:lnTo>
                    <a:pt x="1690" y="8785"/>
                  </a:lnTo>
                  <a:lnTo>
                    <a:pt x="3379" y="7549"/>
                  </a:lnTo>
                  <a:lnTo>
                    <a:pt x="6735" y="5058"/>
                  </a:lnTo>
                  <a:lnTo>
                    <a:pt x="10072" y="2548"/>
                  </a:lnTo>
                  <a:cubicBezTo>
                    <a:pt x="11182" y="1705"/>
                    <a:pt x="12289" y="856"/>
                    <a:pt x="13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9"/>
            <p:cNvSpPr/>
            <p:nvPr/>
          </p:nvSpPr>
          <p:spPr>
            <a:xfrm>
              <a:off x="1764253" y="3782522"/>
              <a:ext cx="1124078" cy="1152470"/>
            </a:xfrm>
            <a:custGeom>
              <a:avLst/>
              <a:gdLst/>
              <a:ahLst/>
              <a:cxnLst/>
              <a:rect l="l" t="t" r="r" b="b"/>
              <a:pathLst>
                <a:path w="8908" h="9133" extrusionOk="0">
                  <a:moveTo>
                    <a:pt x="5700" y="1"/>
                  </a:moveTo>
                  <a:cubicBezTo>
                    <a:pt x="5657" y="1"/>
                    <a:pt x="5619" y="14"/>
                    <a:pt x="5587" y="43"/>
                  </a:cubicBezTo>
                  <a:cubicBezTo>
                    <a:pt x="4810" y="725"/>
                    <a:pt x="1932" y="3540"/>
                    <a:pt x="1746" y="3773"/>
                  </a:cubicBezTo>
                  <a:cubicBezTo>
                    <a:pt x="193" y="5739"/>
                    <a:pt x="1" y="9132"/>
                    <a:pt x="951" y="9132"/>
                  </a:cubicBezTo>
                  <a:cubicBezTo>
                    <a:pt x="2356" y="9126"/>
                    <a:pt x="4395" y="8821"/>
                    <a:pt x="8386" y="4949"/>
                  </a:cubicBezTo>
                  <a:cubicBezTo>
                    <a:pt x="8907" y="4436"/>
                    <a:pt x="6480" y="1"/>
                    <a:pt x="570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9"/>
            <p:cNvSpPr/>
            <p:nvPr/>
          </p:nvSpPr>
          <p:spPr>
            <a:xfrm>
              <a:off x="2311530" y="3183256"/>
              <a:ext cx="1291781" cy="1315126"/>
            </a:xfrm>
            <a:custGeom>
              <a:avLst/>
              <a:gdLst/>
              <a:ahLst/>
              <a:cxnLst/>
              <a:rect l="l" t="t" r="r" b="b"/>
              <a:pathLst>
                <a:path w="10237" h="10422" extrusionOk="0">
                  <a:moveTo>
                    <a:pt x="7987" y="1"/>
                  </a:moveTo>
                  <a:cubicBezTo>
                    <a:pt x="6823" y="1"/>
                    <a:pt x="5391" y="271"/>
                    <a:pt x="4662" y="580"/>
                  </a:cubicBezTo>
                  <a:cubicBezTo>
                    <a:pt x="4046" y="844"/>
                    <a:pt x="2615" y="1555"/>
                    <a:pt x="1580" y="2873"/>
                  </a:cubicBezTo>
                  <a:cubicBezTo>
                    <a:pt x="806" y="3854"/>
                    <a:pt x="1" y="5977"/>
                    <a:pt x="1" y="5977"/>
                  </a:cubicBezTo>
                  <a:cubicBezTo>
                    <a:pt x="1" y="5977"/>
                    <a:pt x="2942" y="10421"/>
                    <a:pt x="3236" y="10421"/>
                  </a:cubicBezTo>
                  <a:cubicBezTo>
                    <a:pt x="3240" y="10421"/>
                    <a:pt x="3244" y="10420"/>
                    <a:pt x="3247" y="10418"/>
                  </a:cubicBezTo>
                  <a:cubicBezTo>
                    <a:pt x="4153" y="9833"/>
                    <a:pt x="5307" y="8874"/>
                    <a:pt x="5703" y="6515"/>
                  </a:cubicBezTo>
                  <a:cubicBezTo>
                    <a:pt x="5703" y="6515"/>
                    <a:pt x="9194" y="6043"/>
                    <a:pt x="9194" y="5018"/>
                  </a:cubicBezTo>
                  <a:cubicBezTo>
                    <a:pt x="9194" y="4639"/>
                    <a:pt x="8658" y="4527"/>
                    <a:pt x="8022" y="4527"/>
                  </a:cubicBezTo>
                  <a:cubicBezTo>
                    <a:pt x="7939" y="4527"/>
                    <a:pt x="7853" y="4529"/>
                    <a:pt x="7767" y="4533"/>
                  </a:cubicBezTo>
                  <a:lnTo>
                    <a:pt x="7767" y="4533"/>
                  </a:lnTo>
                  <a:cubicBezTo>
                    <a:pt x="8756" y="4353"/>
                    <a:pt x="9788" y="4055"/>
                    <a:pt x="9808" y="3590"/>
                  </a:cubicBezTo>
                  <a:cubicBezTo>
                    <a:pt x="9828" y="3151"/>
                    <a:pt x="9327" y="2985"/>
                    <a:pt x="8688" y="2950"/>
                  </a:cubicBezTo>
                  <a:lnTo>
                    <a:pt x="8688" y="2950"/>
                  </a:lnTo>
                  <a:cubicBezTo>
                    <a:pt x="9528" y="2777"/>
                    <a:pt x="10236" y="2489"/>
                    <a:pt x="10182" y="2011"/>
                  </a:cubicBezTo>
                  <a:cubicBezTo>
                    <a:pt x="10131" y="1561"/>
                    <a:pt x="9533" y="1425"/>
                    <a:pt x="8829" y="1425"/>
                  </a:cubicBezTo>
                  <a:cubicBezTo>
                    <a:pt x="8720" y="1425"/>
                    <a:pt x="8608" y="1428"/>
                    <a:pt x="8495" y="1434"/>
                  </a:cubicBezTo>
                  <a:lnTo>
                    <a:pt x="8495" y="1434"/>
                  </a:lnTo>
                  <a:cubicBezTo>
                    <a:pt x="9240" y="1255"/>
                    <a:pt x="9872" y="985"/>
                    <a:pt x="9754" y="593"/>
                  </a:cubicBezTo>
                  <a:cubicBezTo>
                    <a:pt x="9624" y="162"/>
                    <a:pt x="8886" y="1"/>
                    <a:pt x="7987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9"/>
            <p:cNvSpPr/>
            <p:nvPr/>
          </p:nvSpPr>
          <p:spPr>
            <a:xfrm>
              <a:off x="2960514" y="3362191"/>
              <a:ext cx="546897" cy="70917"/>
            </a:xfrm>
            <a:custGeom>
              <a:avLst/>
              <a:gdLst/>
              <a:ahLst/>
              <a:cxnLst/>
              <a:rect l="l" t="t" r="r" b="b"/>
              <a:pathLst>
                <a:path w="4334" h="562" extrusionOk="0">
                  <a:moveTo>
                    <a:pt x="3469" y="0"/>
                  </a:moveTo>
                  <a:cubicBezTo>
                    <a:pt x="3220" y="0"/>
                    <a:pt x="2923" y="10"/>
                    <a:pt x="2589" y="40"/>
                  </a:cubicBezTo>
                  <a:cubicBezTo>
                    <a:pt x="2155" y="77"/>
                    <a:pt x="1721" y="143"/>
                    <a:pt x="1290" y="222"/>
                  </a:cubicBezTo>
                  <a:cubicBezTo>
                    <a:pt x="856" y="301"/>
                    <a:pt x="428" y="423"/>
                    <a:pt x="7" y="543"/>
                  </a:cubicBezTo>
                  <a:cubicBezTo>
                    <a:pt x="0" y="546"/>
                    <a:pt x="0" y="562"/>
                    <a:pt x="10" y="562"/>
                  </a:cubicBezTo>
                  <a:cubicBezTo>
                    <a:pt x="441" y="483"/>
                    <a:pt x="872" y="423"/>
                    <a:pt x="1306" y="345"/>
                  </a:cubicBezTo>
                  <a:cubicBezTo>
                    <a:pt x="1701" y="270"/>
                    <a:pt x="3041" y="43"/>
                    <a:pt x="4044" y="43"/>
                  </a:cubicBezTo>
                  <a:cubicBezTo>
                    <a:pt x="4133" y="43"/>
                    <a:pt x="4220" y="45"/>
                    <a:pt x="4303" y="49"/>
                  </a:cubicBezTo>
                  <a:cubicBezTo>
                    <a:pt x="4333" y="49"/>
                    <a:pt x="4017" y="0"/>
                    <a:pt x="3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9"/>
            <p:cNvSpPr/>
            <p:nvPr/>
          </p:nvSpPr>
          <p:spPr>
            <a:xfrm>
              <a:off x="2993071" y="3553491"/>
              <a:ext cx="418438" cy="76470"/>
            </a:xfrm>
            <a:custGeom>
              <a:avLst/>
              <a:gdLst/>
              <a:ahLst/>
              <a:cxnLst/>
              <a:rect l="l" t="t" r="r" b="b"/>
              <a:pathLst>
                <a:path w="3316" h="606" extrusionOk="0">
                  <a:moveTo>
                    <a:pt x="3287" y="1"/>
                  </a:moveTo>
                  <a:cubicBezTo>
                    <a:pt x="3283" y="1"/>
                    <a:pt x="3279" y="1"/>
                    <a:pt x="3274" y="2"/>
                  </a:cubicBezTo>
                  <a:cubicBezTo>
                    <a:pt x="2721" y="65"/>
                    <a:pt x="2199" y="112"/>
                    <a:pt x="1645" y="216"/>
                  </a:cubicBezTo>
                  <a:cubicBezTo>
                    <a:pt x="1089" y="323"/>
                    <a:pt x="554" y="464"/>
                    <a:pt x="10" y="590"/>
                  </a:cubicBezTo>
                  <a:cubicBezTo>
                    <a:pt x="0" y="590"/>
                    <a:pt x="3" y="606"/>
                    <a:pt x="10" y="606"/>
                  </a:cubicBezTo>
                  <a:cubicBezTo>
                    <a:pt x="554" y="496"/>
                    <a:pt x="1111" y="426"/>
                    <a:pt x="1661" y="332"/>
                  </a:cubicBezTo>
                  <a:cubicBezTo>
                    <a:pt x="2211" y="238"/>
                    <a:pt x="2715" y="118"/>
                    <a:pt x="3265" y="27"/>
                  </a:cubicBezTo>
                  <a:cubicBezTo>
                    <a:pt x="3301" y="21"/>
                    <a:pt x="3315" y="1"/>
                    <a:pt x="3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9"/>
            <p:cNvSpPr/>
            <p:nvPr/>
          </p:nvSpPr>
          <p:spPr>
            <a:xfrm>
              <a:off x="2989159" y="3754130"/>
              <a:ext cx="329097" cy="51737"/>
            </a:xfrm>
            <a:custGeom>
              <a:avLst/>
              <a:gdLst/>
              <a:ahLst/>
              <a:cxnLst/>
              <a:rect l="l" t="t" r="r" b="b"/>
              <a:pathLst>
                <a:path w="2608" h="410" extrusionOk="0">
                  <a:moveTo>
                    <a:pt x="2563" y="0"/>
                  </a:moveTo>
                  <a:cubicBezTo>
                    <a:pt x="1711" y="63"/>
                    <a:pt x="846" y="145"/>
                    <a:pt x="19" y="381"/>
                  </a:cubicBezTo>
                  <a:cubicBezTo>
                    <a:pt x="1" y="387"/>
                    <a:pt x="14" y="409"/>
                    <a:pt x="26" y="409"/>
                  </a:cubicBezTo>
                  <a:cubicBezTo>
                    <a:pt x="27" y="409"/>
                    <a:pt x="27" y="409"/>
                    <a:pt x="28" y="409"/>
                  </a:cubicBezTo>
                  <a:cubicBezTo>
                    <a:pt x="1031" y="224"/>
                    <a:pt x="1695" y="139"/>
                    <a:pt x="2544" y="32"/>
                  </a:cubicBezTo>
                  <a:cubicBezTo>
                    <a:pt x="2588" y="25"/>
                    <a:pt x="2607" y="0"/>
                    <a:pt x="2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9"/>
            <p:cNvSpPr/>
            <p:nvPr/>
          </p:nvSpPr>
          <p:spPr>
            <a:xfrm>
              <a:off x="1867475" y="4136857"/>
              <a:ext cx="238242" cy="358625"/>
            </a:xfrm>
            <a:custGeom>
              <a:avLst/>
              <a:gdLst/>
              <a:ahLst/>
              <a:cxnLst/>
              <a:rect l="l" t="t" r="r" b="b"/>
              <a:pathLst>
                <a:path w="1888" h="2842" extrusionOk="0">
                  <a:moveTo>
                    <a:pt x="1872" y="1"/>
                  </a:moveTo>
                  <a:cubicBezTo>
                    <a:pt x="1869" y="1"/>
                    <a:pt x="1866" y="2"/>
                    <a:pt x="1862" y="6"/>
                  </a:cubicBezTo>
                  <a:cubicBezTo>
                    <a:pt x="730" y="826"/>
                    <a:pt x="170" y="2279"/>
                    <a:pt x="4" y="2827"/>
                  </a:cubicBezTo>
                  <a:cubicBezTo>
                    <a:pt x="0" y="2836"/>
                    <a:pt x="5" y="2842"/>
                    <a:pt x="11" y="2842"/>
                  </a:cubicBezTo>
                  <a:cubicBezTo>
                    <a:pt x="17" y="2842"/>
                    <a:pt x="23" y="2838"/>
                    <a:pt x="29" y="2830"/>
                  </a:cubicBezTo>
                  <a:cubicBezTo>
                    <a:pt x="233" y="2314"/>
                    <a:pt x="1051" y="804"/>
                    <a:pt x="1878" y="21"/>
                  </a:cubicBezTo>
                  <a:cubicBezTo>
                    <a:pt x="1887" y="12"/>
                    <a:pt x="1881" y="1"/>
                    <a:pt x="1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9"/>
            <p:cNvSpPr/>
            <p:nvPr/>
          </p:nvSpPr>
          <p:spPr>
            <a:xfrm>
              <a:off x="2998623" y="2442787"/>
              <a:ext cx="811764" cy="621221"/>
            </a:xfrm>
            <a:custGeom>
              <a:avLst/>
              <a:gdLst/>
              <a:ahLst/>
              <a:cxnLst/>
              <a:rect l="l" t="t" r="r" b="b"/>
              <a:pathLst>
                <a:path w="6433" h="4923" extrusionOk="0">
                  <a:moveTo>
                    <a:pt x="2369" y="0"/>
                  </a:moveTo>
                  <a:cubicBezTo>
                    <a:pt x="2013" y="0"/>
                    <a:pt x="1815" y="397"/>
                    <a:pt x="1815" y="397"/>
                  </a:cubicBezTo>
                  <a:cubicBezTo>
                    <a:pt x="1815" y="397"/>
                    <a:pt x="1536" y="143"/>
                    <a:pt x="1229" y="143"/>
                  </a:cubicBezTo>
                  <a:cubicBezTo>
                    <a:pt x="1177" y="143"/>
                    <a:pt x="1125" y="150"/>
                    <a:pt x="1073" y="167"/>
                  </a:cubicBezTo>
                  <a:cubicBezTo>
                    <a:pt x="327" y="406"/>
                    <a:pt x="0" y="3444"/>
                    <a:pt x="1067" y="4039"/>
                  </a:cubicBezTo>
                  <a:cubicBezTo>
                    <a:pt x="1144" y="4081"/>
                    <a:pt x="1210" y="4099"/>
                    <a:pt x="1266" y="4099"/>
                  </a:cubicBezTo>
                  <a:cubicBezTo>
                    <a:pt x="1575" y="4099"/>
                    <a:pt x="1604" y="3567"/>
                    <a:pt x="1604" y="3567"/>
                  </a:cubicBezTo>
                  <a:cubicBezTo>
                    <a:pt x="1604" y="3567"/>
                    <a:pt x="1809" y="4655"/>
                    <a:pt x="2428" y="4737"/>
                  </a:cubicBezTo>
                  <a:cubicBezTo>
                    <a:pt x="2454" y="4740"/>
                    <a:pt x="2478" y="4742"/>
                    <a:pt x="2501" y="4742"/>
                  </a:cubicBezTo>
                  <a:cubicBezTo>
                    <a:pt x="3034" y="4742"/>
                    <a:pt x="3048" y="3913"/>
                    <a:pt x="3051" y="3847"/>
                  </a:cubicBezTo>
                  <a:cubicBezTo>
                    <a:pt x="3064" y="3907"/>
                    <a:pt x="3275" y="4898"/>
                    <a:pt x="3913" y="4923"/>
                  </a:cubicBezTo>
                  <a:cubicBezTo>
                    <a:pt x="3920" y="4923"/>
                    <a:pt x="3926" y="4923"/>
                    <a:pt x="3933" y="4923"/>
                  </a:cubicBezTo>
                  <a:cubicBezTo>
                    <a:pt x="4571" y="4923"/>
                    <a:pt x="4435" y="4032"/>
                    <a:pt x="4423" y="3973"/>
                  </a:cubicBezTo>
                  <a:lnTo>
                    <a:pt x="4423" y="3973"/>
                  </a:lnTo>
                  <a:cubicBezTo>
                    <a:pt x="4449" y="4023"/>
                    <a:pt x="4780" y="4608"/>
                    <a:pt x="5221" y="4608"/>
                  </a:cubicBezTo>
                  <a:cubicBezTo>
                    <a:pt x="5252" y="4608"/>
                    <a:pt x="5284" y="4605"/>
                    <a:pt x="5316" y="4599"/>
                  </a:cubicBezTo>
                  <a:cubicBezTo>
                    <a:pt x="6152" y="4438"/>
                    <a:pt x="5237" y="2708"/>
                    <a:pt x="5467" y="2054"/>
                  </a:cubicBezTo>
                  <a:lnTo>
                    <a:pt x="5467" y="2054"/>
                  </a:lnTo>
                  <a:cubicBezTo>
                    <a:pt x="5467" y="2054"/>
                    <a:pt x="6398" y="2095"/>
                    <a:pt x="6432" y="2095"/>
                  </a:cubicBezTo>
                  <a:cubicBezTo>
                    <a:pt x="6432" y="2095"/>
                    <a:pt x="5813" y="655"/>
                    <a:pt x="4916" y="387"/>
                  </a:cubicBezTo>
                  <a:cubicBezTo>
                    <a:pt x="4858" y="370"/>
                    <a:pt x="4799" y="361"/>
                    <a:pt x="4741" y="361"/>
                  </a:cubicBezTo>
                  <a:cubicBezTo>
                    <a:pt x="4532" y="361"/>
                    <a:pt x="4333" y="472"/>
                    <a:pt x="4224" y="664"/>
                  </a:cubicBezTo>
                  <a:cubicBezTo>
                    <a:pt x="4224" y="664"/>
                    <a:pt x="4014" y="98"/>
                    <a:pt x="3514" y="66"/>
                  </a:cubicBezTo>
                  <a:cubicBezTo>
                    <a:pt x="3509" y="66"/>
                    <a:pt x="3504" y="66"/>
                    <a:pt x="3499" y="66"/>
                  </a:cubicBezTo>
                  <a:cubicBezTo>
                    <a:pt x="3249" y="66"/>
                    <a:pt x="3004" y="447"/>
                    <a:pt x="3004" y="447"/>
                  </a:cubicBezTo>
                  <a:cubicBezTo>
                    <a:pt x="3004" y="447"/>
                    <a:pt x="2815" y="0"/>
                    <a:pt x="236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9"/>
            <p:cNvSpPr/>
            <p:nvPr/>
          </p:nvSpPr>
          <p:spPr>
            <a:xfrm>
              <a:off x="3163677" y="2499950"/>
              <a:ext cx="57668" cy="401781"/>
            </a:xfrm>
            <a:custGeom>
              <a:avLst/>
              <a:gdLst/>
              <a:ahLst/>
              <a:cxnLst/>
              <a:rect l="l" t="t" r="r" b="b"/>
              <a:pathLst>
                <a:path w="457" h="3184" extrusionOk="0">
                  <a:moveTo>
                    <a:pt x="450" y="1"/>
                  </a:moveTo>
                  <a:cubicBezTo>
                    <a:pt x="448" y="1"/>
                    <a:pt x="446" y="2"/>
                    <a:pt x="444" y="3"/>
                  </a:cubicBezTo>
                  <a:cubicBezTo>
                    <a:pt x="441" y="3"/>
                    <a:pt x="441" y="7"/>
                    <a:pt x="441" y="7"/>
                  </a:cubicBezTo>
                  <a:cubicBezTo>
                    <a:pt x="86" y="982"/>
                    <a:pt x="1" y="2161"/>
                    <a:pt x="287" y="3161"/>
                  </a:cubicBezTo>
                  <a:cubicBezTo>
                    <a:pt x="293" y="3176"/>
                    <a:pt x="308" y="3184"/>
                    <a:pt x="321" y="3184"/>
                  </a:cubicBezTo>
                  <a:cubicBezTo>
                    <a:pt x="337" y="3184"/>
                    <a:pt x="352" y="3174"/>
                    <a:pt x="350" y="3152"/>
                  </a:cubicBezTo>
                  <a:cubicBezTo>
                    <a:pt x="252" y="2060"/>
                    <a:pt x="252" y="1085"/>
                    <a:pt x="457" y="7"/>
                  </a:cubicBezTo>
                  <a:cubicBezTo>
                    <a:pt x="457" y="4"/>
                    <a:pt x="454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9"/>
            <p:cNvSpPr/>
            <p:nvPr/>
          </p:nvSpPr>
          <p:spPr>
            <a:xfrm>
              <a:off x="3320907" y="2496543"/>
              <a:ext cx="66375" cy="441151"/>
            </a:xfrm>
            <a:custGeom>
              <a:avLst/>
              <a:gdLst/>
              <a:ahLst/>
              <a:cxnLst/>
              <a:rect l="l" t="t" r="r" b="b"/>
              <a:pathLst>
                <a:path w="526" h="3496" extrusionOk="0">
                  <a:moveTo>
                    <a:pt x="432" y="1"/>
                  </a:moveTo>
                  <a:cubicBezTo>
                    <a:pt x="428" y="1"/>
                    <a:pt x="423" y="4"/>
                    <a:pt x="422" y="12"/>
                  </a:cubicBezTo>
                  <a:cubicBezTo>
                    <a:pt x="63" y="1018"/>
                    <a:pt x="0" y="2342"/>
                    <a:pt x="466" y="3459"/>
                  </a:cubicBezTo>
                  <a:cubicBezTo>
                    <a:pt x="475" y="3481"/>
                    <a:pt x="497" y="3495"/>
                    <a:pt x="511" y="3495"/>
                  </a:cubicBezTo>
                  <a:cubicBezTo>
                    <a:pt x="520" y="3495"/>
                    <a:pt x="526" y="3488"/>
                    <a:pt x="519" y="3471"/>
                  </a:cubicBezTo>
                  <a:cubicBezTo>
                    <a:pt x="264" y="2704"/>
                    <a:pt x="249" y="980"/>
                    <a:pt x="441" y="12"/>
                  </a:cubicBezTo>
                  <a:cubicBezTo>
                    <a:pt x="441" y="5"/>
                    <a:pt x="43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9"/>
            <p:cNvSpPr/>
            <p:nvPr/>
          </p:nvSpPr>
          <p:spPr>
            <a:xfrm>
              <a:off x="3495551" y="2530992"/>
              <a:ext cx="69277" cy="425252"/>
            </a:xfrm>
            <a:custGeom>
              <a:avLst/>
              <a:gdLst/>
              <a:ahLst/>
              <a:cxnLst/>
              <a:rect l="l" t="t" r="r" b="b"/>
              <a:pathLst>
                <a:path w="549" h="3370" extrusionOk="0">
                  <a:moveTo>
                    <a:pt x="254" y="0"/>
                  </a:moveTo>
                  <a:cubicBezTo>
                    <a:pt x="249" y="0"/>
                    <a:pt x="242" y="4"/>
                    <a:pt x="239" y="12"/>
                  </a:cubicBezTo>
                  <a:cubicBezTo>
                    <a:pt x="16" y="550"/>
                    <a:pt x="0" y="1286"/>
                    <a:pt x="35" y="1862"/>
                  </a:cubicBezTo>
                  <a:cubicBezTo>
                    <a:pt x="60" y="2396"/>
                    <a:pt x="220" y="2915"/>
                    <a:pt x="507" y="3362"/>
                  </a:cubicBezTo>
                  <a:cubicBezTo>
                    <a:pt x="510" y="3367"/>
                    <a:pt x="515" y="3369"/>
                    <a:pt x="521" y="3369"/>
                  </a:cubicBezTo>
                  <a:cubicBezTo>
                    <a:pt x="534" y="3369"/>
                    <a:pt x="549" y="3359"/>
                    <a:pt x="544" y="3346"/>
                  </a:cubicBezTo>
                  <a:cubicBezTo>
                    <a:pt x="139" y="2261"/>
                    <a:pt x="120" y="1154"/>
                    <a:pt x="264" y="12"/>
                  </a:cubicBezTo>
                  <a:cubicBezTo>
                    <a:pt x="264" y="4"/>
                    <a:pt x="260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9"/>
            <p:cNvSpPr/>
            <p:nvPr/>
          </p:nvSpPr>
          <p:spPr>
            <a:xfrm>
              <a:off x="3199009" y="2703491"/>
              <a:ext cx="522416" cy="378058"/>
            </a:xfrm>
            <a:custGeom>
              <a:avLst/>
              <a:gdLst/>
              <a:ahLst/>
              <a:cxnLst/>
              <a:rect l="l" t="t" r="r" b="b"/>
              <a:pathLst>
                <a:path w="4140" h="2996" extrusionOk="0">
                  <a:moveTo>
                    <a:pt x="3860" y="1"/>
                  </a:moveTo>
                  <a:cubicBezTo>
                    <a:pt x="3819" y="158"/>
                    <a:pt x="3810" y="325"/>
                    <a:pt x="3835" y="485"/>
                  </a:cubicBezTo>
                  <a:cubicBezTo>
                    <a:pt x="3850" y="646"/>
                    <a:pt x="3872" y="809"/>
                    <a:pt x="3898" y="970"/>
                  </a:cubicBezTo>
                  <a:cubicBezTo>
                    <a:pt x="3951" y="1284"/>
                    <a:pt x="3983" y="1602"/>
                    <a:pt x="3992" y="1926"/>
                  </a:cubicBezTo>
                  <a:cubicBezTo>
                    <a:pt x="3995" y="2070"/>
                    <a:pt x="3961" y="2215"/>
                    <a:pt x="3885" y="2344"/>
                  </a:cubicBezTo>
                  <a:cubicBezTo>
                    <a:pt x="3819" y="2428"/>
                    <a:pt x="3716" y="2475"/>
                    <a:pt x="3611" y="2475"/>
                  </a:cubicBezTo>
                  <a:cubicBezTo>
                    <a:pt x="3586" y="2475"/>
                    <a:pt x="3561" y="2472"/>
                    <a:pt x="3536" y="2467"/>
                  </a:cubicBezTo>
                  <a:cubicBezTo>
                    <a:pt x="3398" y="2432"/>
                    <a:pt x="3272" y="2353"/>
                    <a:pt x="3174" y="2243"/>
                  </a:cubicBezTo>
                  <a:cubicBezTo>
                    <a:pt x="3070" y="2133"/>
                    <a:pt x="2979" y="2007"/>
                    <a:pt x="2907" y="1872"/>
                  </a:cubicBezTo>
                  <a:lnTo>
                    <a:pt x="2640" y="1394"/>
                  </a:lnTo>
                  <a:lnTo>
                    <a:pt x="2737" y="1932"/>
                  </a:lnTo>
                  <a:cubicBezTo>
                    <a:pt x="2740" y="1943"/>
                    <a:pt x="2742" y="1954"/>
                    <a:pt x="2744" y="1965"/>
                  </a:cubicBezTo>
                  <a:lnTo>
                    <a:pt x="2744" y="1965"/>
                  </a:lnTo>
                  <a:lnTo>
                    <a:pt x="2740" y="1967"/>
                  </a:lnTo>
                  <a:cubicBezTo>
                    <a:pt x="2742" y="1970"/>
                    <a:pt x="2744" y="1974"/>
                    <a:pt x="2747" y="1978"/>
                  </a:cubicBezTo>
                  <a:lnTo>
                    <a:pt x="2747" y="1978"/>
                  </a:lnTo>
                  <a:cubicBezTo>
                    <a:pt x="2779" y="2156"/>
                    <a:pt x="2767" y="2344"/>
                    <a:pt x="2712" y="2523"/>
                  </a:cubicBezTo>
                  <a:cubicBezTo>
                    <a:pt x="2662" y="2684"/>
                    <a:pt x="2510" y="2793"/>
                    <a:pt x="2340" y="2793"/>
                  </a:cubicBezTo>
                  <a:cubicBezTo>
                    <a:pt x="2327" y="2793"/>
                    <a:pt x="2313" y="2792"/>
                    <a:pt x="2300" y="2791"/>
                  </a:cubicBezTo>
                  <a:cubicBezTo>
                    <a:pt x="2121" y="2781"/>
                    <a:pt x="1948" y="2659"/>
                    <a:pt x="1822" y="2501"/>
                  </a:cubicBezTo>
                  <a:cubicBezTo>
                    <a:pt x="1696" y="2341"/>
                    <a:pt x="1592" y="2155"/>
                    <a:pt x="1523" y="1963"/>
                  </a:cubicBezTo>
                  <a:lnTo>
                    <a:pt x="1359" y="1523"/>
                  </a:lnTo>
                  <a:lnTo>
                    <a:pt x="1359" y="1992"/>
                  </a:lnTo>
                  <a:cubicBezTo>
                    <a:pt x="1359" y="2003"/>
                    <a:pt x="1359" y="2016"/>
                    <a:pt x="1357" y="2029"/>
                  </a:cubicBezTo>
                  <a:lnTo>
                    <a:pt x="1357" y="2029"/>
                  </a:lnTo>
                  <a:lnTo>
                    <a:pt x="1356" y="2029"/>
                  </a:lnTo>
                  <a:cubicBezTo>
                    <a:pt x="1357" y="2030"/>
                    <a:pt x="1357" y="2031"/>
                    <a:pt x="1357" y="2032"/>
                  </a:cubicBezTo>
                  <a:lnTo>
                    <a:pt x="1357" y="2032"/>
                  </a:lnTo>
                  <a:cubicBezTo>
                    <a:pt x="1337" y="2232"/>
                    <a:pt x="1176" y="2598"/>
                    <a:pt x="897" y="2624"/>
                  </a:cubicBezTo>
                  <a:cubicBezTo>
                    <a:pt x="891" y="2625"/>
                    <a:pt x="884" y="2625"/>
                    <a:pt x="877" y="2625"/>
                  </a:cubicBezTo>
                  <a:cubicBezTo>
                    <a:pt x="512" y="2625"/>
                    <a:pt x="122" y="1696"/>
                    <a:pt x="70" y="1536"/>
                  </a:cubicBezTo>
                  <a:cubicBezTo>
                    <a:pt x="65" y="1524"/>
                    <a:pt x="59" y="1521"/>
                    <a:pt x="52" y="1521"/>
                  </a:cubicBezTo>
                  <a:cubicBezTo>
                    <a:pt x="40" y="1521"/>
                    <a:pt x="26" y="1530"/>
                    <a:pt x="16" y="1530"/>
                  </a:cubicBezTo>
                  <a:cubicBezTo>
                    <a:pt x="9" y="1530"/>
                    <a:pt x="4" y="1527"/>
                    <a:pt x="1" y="1517"/>
                  </a:cubicBezTo>
                  <a:lnTo>
                    <a:pt x="1" y="1517"/>
                  </a:lnTo>
                  <a:cubicBezTo>
                    <a:pt x="38" y="1725"/>
                    <a:pt x="308" y="2832"/>
                    <a:pt x="900" y="2832"/>
                  </a:cubicBezTo>
                  <a:cubicBezTo>
                    <a:pt x="907" y="2832"/>
                    <a:pt x="915" y="2832"/>
                    <a:pt x="922" y="2832"/>
                  </a:cubicBezTo>
                  <a:cubicBezTo>
                    <a:pt x="1228" y="2762"/>
                    <a:pt x="1390" y="2517"/>
                    <a:pt x="1465" y="2293"/>
                  </a:cubicBezTo>
                  <a:lnTo>
                    <a:pt x="1465" y="2293"/>
                  </a:lnTo>
                  <a:cubicBezTo>
                    <a:pt x="1525" y="2413"/>
                    <a:pt x="1595" y="2527"/>
                    <a:pt x="1674" y="2633"/>
                  </a:cubicBezTo>
                  <a:cubicBezTo>
                    <a:pt x="1815" y="2810"/>
                    <a:pt x="2023" y="2979"/>
                    <a:pt x="2284" y="2995"/>
                  </a:cubicBezTo>
                  <a:cubicBezTo>
                    <a:pt x="2295" y="2996"/>
                    <a:pt x="2306" y="2996"/>
                    <a:pt x="2316" y="2996"/>
                  </a:cubicBezTo>
                  <a:cubicBezTo>
                    <a:pt x="2435" y="2996"/>
                    <a:pt x="2551" y="2964"/>
                    <a:pt x="2652" y="2904"/>
                  </a:cubicBezTo>
                  <a:cubicBezTo>
                    <a:pt x="2765" y="2838"/>
                    <a:pt x="2847" y="2731"/>
                    <a:pt x="2888" y="2605"/>
                  </a:cubicBezTo>
                  <a:cubicBezTo>
                    <a:pt x="2922" y="2493"/>
                    <a:pt x="2941" y="2379"/>
                    <a:pt x="2946" y="2265"/>
                  </a:cubicBezTo>
                  <a:lnTo>
                    <a:pt x="2946" y="2265"/>
                  </a:lnTo>
                  <a:cubicBezTo>
                    <a:pt x="2977" y="2302"/>
                    <a:pt x="3009" y="2337"/>
                    <a:pt x="3042" y="2372"/>
                  </a:cubicBezTo>
                  <a:cubicBezTo>
                    <a:pt x="3165" y="2508"/>
                    <a:pt x="3325" y="2596"/>
                    <a:pt x="3504" y="2640"/>
                  </a:cubicBezTo>
                  <a:cubicBezTo>
                    <a:pt x="3539" y="2647"/>
                    <a:pt x="3573" y="2650"/>
                    <a:pt x="3607" y="2650"/>
                  </a:cubicBezTo>
                  <a:cubicBezTo>
                    <a:pt x="3767" y="2650"/>
                    <a:pt x="3921" y="2573"/>
                    <a:pt x="4014" y="2438"/>
                  </a:cubicBezTo>
                  <a:cubicBezTo>
                    <a:pt x="4102" y="2281"/>
                    <a:pt x="4140" y="2105"/>
                    <a:pt x="4124" y="1929"/>
                  </a:cubicBezTo>
                  <a:cubicBezTo>
                    <a:pt x="4105" y="1602"/>
                    <a:pt x="4055" y="1275"/>
                    <a:pt x="3976" y="957"/>
                  </a:cubicBezTo>
                  <a:cubicBezTo>
                    <a:pt x="3939" y="800"/>
                    <a:pt x="3904" y="639"/>
                    <a:pt x="3876" y="482"/>
                  </a:cubicBezTo>
                  <a:cubicBezTo>
                    <a:pt x="3841" y="325"/>
                    <a:pt x="3838" y="164"/>
                    <a:pt x="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9"/>
            <p:cNvSpPr/>
            <p:nvPr/>
          </p:nvSpPr>
          <p:spPr>
            <a:xfrm>
              <a:off x="3085945" y="2893277"/>
              <a:ext cx="119121" cy="77479"/>
            </a:xfrm>
            <a:custGeom>
              <a:avLst/>
              <a:gdLst/>
              <a:ahLst/>
              <a:cxnLst/>
              <a:rect l="l" t="t" r="r" b="b"/>
              <a:pathLst>
                <a:path w="944" h="614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4" y="113"/>
                    <a:pt x="837" y="224"/>
                    <a:pt x="777" y="321"/>
                  </a:cubicBezTo>
                  <a:cubicBezTo>
                    <a:pt x="730" y="406"/>
                    <a:pt x="642" y="456"/>
                    <a:pt x="541" y="456"/>
                  </a:cubicBezTo>
                  <a:cubicBezTo>
                    <a:pt x="441" y="441"/>
                    <a:pt x="343" y="393"/>
                    <a:pt x="268" y="321"/>
                  </a:cubicBezTo>
                  <a:cubicBezTo>
                    <a:pt x="176" y="252"/>
                    <a:pt x="85" y="170"/>
                    <a:pt x="0" y="82"/>
                  </a:cubicBezTo>
                  <a:lnTo>
                    <a:pt x="0" y="82"/>
                  </a:lnTo>
                  <a:cubicBezTo>
                    <a:pt x="35" y="205"/>
                    <a:pt x="98" y="315"/>
                    <a:pt x="180" y="412"/>
                  </a:cubicBezTo>
                  <a:cubicBezTo>
                    <a:pt x="268" y="525"/>
                    <a:pt x="397" y="598"/>
                    <a:pt x="538" y="614"/>
                  </a:cubicBezTo>
                  <a:cubicBezTo>
                    <a:pt x="617" y="614"/>
                    <a:pt x="692" y="595"/>
                    <a:pt x="755" y="551"/>
                  </a:cubicBezTo>
                  <a:cubicBezTo>
                    <a:pt x="815" y="507"/>
                    <a:pt x="862" y="447"/>
                    <a:pt x="887" y="381"/>
                  </a:cubicBezTo>
                  <a:cubicBezTo>
                    <a:pt x="934" y="258"/>
                    <a:pt x="944" y="126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9" name="Google Shape;3119;p49"/>
          <p:cNvGrpSpPr/>
          <p:nvPr/>
        </p:nvGrpSpPr>
        <p:grpSpPr>
          <a:xfrm>
            <a:off x="5065861" y="2784458"/>
            <a:ext cx="1550519" cy="1525004"/>
            <a:chOff x="2773300" y="234225"/>
            <a:chExt cx="4753278" cy="4675058"/>
          </a:xfrm>
        </p:grpSpPr>
        <p:sp>
          <p:nvSpPr>
            <p:cNvPr id="3120" name="Google Shape;3120;p49"/>
            <p:cNvSpPr/>
            <p:nvPr/>
          </p:nvSpPr>
          <p:spPr>
            <a:xfrm>
              <a:off x="4736287" y="1034404"/>
              <a:ext cx="426869" cy="192194"/>
            </a:xfrm>
            <a:custGeom>
              <a:avLst/>
              <a:gdLst/>
              <a:ahLst/>
              <a:cxnLst/>
              <a:rect l="l" t="t" r="r" b="b"/>
              <a:pathLst>
                <a:path w="3316" h="1493" extrusionOk="0">
                  <a:moveTo>
                    <a:pt x="3278" y="1416"/>
                  </a:moveTo>
                  <a:lnTo>
                    <a:pt x="2198" y="1439"/>
                  </a:lnTo>
                  <a:lnTo>
                    <a:pt x="2198" y="1439"/>
                  </a:lnTo>
                  <a:lnTo>
                    <a:pt x="3280" y="1459"/>
                  </a:lnTo>
                  <a:lnTo>
                    <a:pt x="3278" y="1416"/>
                  </a:lnTo>
                  <a:close/>
                  <a:moveTo>
                    <a:pt x="44" y="0"/>
                  </a:moveTo>
                  <a:lnTo>
                    <a:pt x="44" y="87"/>
                  </a:lnTo>
                  <a:lnTo>
                    <a:pt x="1" y="1439"/>
                  </a:lnTo>
                  <a:lnTo>
                    <a:pt x="1" y="1492"/>
                  </a:lnTo>
                  <a:lnTo>
                    <a:pt x="903" y="1492"/>
                  </a:lnTo>
                  <a:lnTo>
                    <a:pt x="1718" y="1449"/>
                  </a:lnTo>
                  <a:lnTo>
                    <a:pt x="2198" y="1439"/>
                  </a:lnTo>
                  <a:lnTo>
                    <a:pt x="2198" y="1439"/>
                  </a:lnTo>
                  <a:lnTo>
                    <a:pt x="1675" y="1429"/>
                  </a:lnTo>
                  <a:lnTo>
                    <a:pt x="889" y="1416"/>
                  </a:lnTo>
                  <a:cubicBezTo>
                    <a:pt x="645" y="1410"/>
                    <a:pt x="401" y="1409"/>
                    <a:pt x="160" y="1409"/>
                  </a:cubicBezTo>
                  <a:lnTo>
                    <a:pt x="160" y="1409"/>
                  </a:lnTo>
                  <a:lnTo>
                    <a:pt x="163" y="179"/>
                  </a:lnTo>
                  <a:lnTo>
                    <a:pt x="163" y="179"/>
                  </a:lnTo>
                  <a:lnTo>
                    <a:pt x="1692" y="169"/>
                  </a:lnTo>
                  <a:cubicBezTo>
                    <a:pt x="2211" y="169"/>
                    <a:pt x="2728" y="150"/>
                    <a:pt x="3247" y="150"/>
                  </a:cubicBezTo>
                  <a:lnTo>
                    <a:pt x="3247" y="150"/>
                  </a:lnTo>
                  <a:cubicBezTo>
                    <a:pt x="3251" y="357"/>
                    <a:pt x="3263" y="565"/>
                    <a:pt x="3263" y="779"/>
                  </a:cubicBezTo>
                  <a:lnTo>
                    <a:pt x="3278" y="1416"/>
                  </a:lnTo>
                  <a:lnTo>
                    <a:pt x="3278" y="1416"/>
                  </a:lnTo>
                  <a:lnTo>
                    <a:pt x="3283" y="1416"/>
                  </a:lnTo>
                  <a:lnTo>
                    <a:pt x="3299" y="750"/>
                  </a:lnTo>
                  <a:cubicBezTo>
                    <a:pt x="3303" y="524"/>
                    <a:pt x="3316" y="302"/>
                    <a:pt x="3316" y="73"/>
                  </a:cubicBezTo>
                  <a:lnTo>
                    <a:pt x="3316" y="40"/>
                  </a:lnTo>
                  <a:lnTo>
                    <a:pt x="3293" y="40"/>
                  </a:lnTo>
                  <a:cubicBezTo>
                    <a:pt x="3293" y="40"/>
                    <a:pt x="2229" y="34"/>
                    <a:pt x="16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9"/>
            <p:cNvSpPr/>
            <p:nvPr/>
          </p:nvSpPr>
          <p:spPr>
            <a:xfrm>
              <a:off x="4506764" y="1258393"/>
              <a:ext cx="426869" cy="192194"/>
            </a:xfrm>
            <a:custGeom>
              <a:avLst/>
              <a:gdLst/>
              <a:ahLst/>
              <a:cxnLst/>
              <a:rect l="l" t="t" r="r" b="b"/>
              <a:pathLst>
                <a:path w="3316" h="1493" extrusionOk="0">
                  <a:moveTo>
                    <a:pt x="3250" y="107"/>
                  </a:moveTo>
                  <a:lnTo>
                    <a:pt x="3250" y="107"/>
                  </a:lnTo>
                  <a:cubicBezTo>
                    <a:pt x="3253" y="318"/>
                    <a:pt x="3259" y="526"/>
                    <a:pt x="3266" y="737"/>
                  </a:cubicBezTo>
                  <a:lnTo>
                    <a:pt x="3282" y="1416"/>
                  </a:lnTo>
                  <a:lnTo>
                    <a:pt x="1678" y="1390"/>
                  </a:lnTo>
                  <a:lnTo>
                    <a:pt x="889" y="1377"/>
                  </a:lnTo>
                  <a:cubicBezTo>
                    <a:pt x="645" y="1367"/>
                    <a:pt x="403" y="1367"/>
                    <a:pt x="160" y="1367"/>
                  </a:cubicBezTo>
                  <a:lnTo>
                    <a:pt x="160" y="1367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694" y="130"/>
                  </a:lnTo>
                  <a:cubicBezTo>
                    <a:pt x="2214" y="130"/>
                    <a:pt x="2730" y="114"/>
                    <a:pt x="3250" y="107"/>
                  </a:cubicBezTo>
                  <a:close/>
                  <a:moveTo>
                    <a:pt x="40" y="1"/>
                  </a:moveTo>
                  <a:lnTo>
                    <a:pt x="40" y="57"/>
                  </a:lnTo>
                  <a:lnTo>
                    <a:pt x="0" y="1410"/>
                  </a:lnTo>
                  <a:lnTo>
                    <a:pt x="0" y="1493"/>
                  </a:lnTo>
                  <a:lnTo>
                    <a:pt x="87" y="1493"/>
                  </a:lnTo>
                  <a:cubicBezTo>
                    <a:pt x="355" y="1459"/>
                    <a:pt x="895" y="1449"/>
                    <a:pt x="895" y="1449"/>
                  </a:cubicBezTo>
                  <a:lnTo>
                    <a:pt x="1711" y="1449"/>
                  </a:lnTo>
                  <a:lnTo>
                    <a:pt x="3286" y="1416"/>
                  </a:lnTo>
                  <a:lnTo>
                    <a:pt x="3299" y="753"/>
                  </a:lnTo>
                  <a:cubicBezTo>
                    <a:pt x="3306" y="528"/>
                    <a:pt x="3315" y="302"/>
                    <a:pt x="3315" y="74"/>
                  </a:cubicBezTo>
                  <a:lnTo>
                    <a:pt x="3315" y="41"/>
                  </a:lnTo>
                  <a:lnTo>
                    <a:pt x="3282" y="41"/>
                  </a:lnTo>
                  <a:cubicBezTo>
                    <a:pt x="3282" y="41"/>
                    <a:pt x="2215" y="4"/>
                    <a:pt x="16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9"/>
            <p:cNvSpPr/>
            <p:nvPr/>
          </p:nvSpPr>
          <p:spPr>
            <a:xfrm>
              <a:off x="4965940" y="1258393"/>
              <a:ext cx="426869" cy="192194"/>
            </a:xfrm>
            <a:custGeom>
              <a:avLst/>
              <a:gdLst/>
              <a:ahLst/>
              <a:cxnLst/>
              <a:rect l="l" t="t" r="r" b="b"/>
              <a:pathLst>
                <a:path w="3316" h="1493" extrusionOk="0">
                  <a:moveTo>
                    <a:pt x="40" y="1"/>
                  </a:moveTo>
                  <a:lnTo>
                    <a:pt x="40" y="57"/>
                  </a:lnTo>
                  <a:lnTo>
                    <a:pt x="0" y="1410"/>
                  </a:lnTo>
                  <a:lnTo>
                    <a:pt x="0" y="1493"/>
                  </a:lnTo>
                  <a:lnTo>
                    <a:pt x="90" y="1493"/>
                  </a:lnTo>
                  <a:cubicBezTo>
                    <a:pt x="362" y="1459"/>
                    <a:pt x="899" y="1449"/>
                    <a:pt x="899" y="1449"/>
                  </a:cubicBezTo>
                  <a:lnTo>
                    <a:pt x="1704" y="1449"/>
                  </a:lnTo>
                  <a:lnTo>
                    <a:pt x="3279" y="1416"/>
                  </a:lnTo>
                  <a:lnTo>
                    <a:pt x="1675" y="1390"/>
                  </a:lnTo>
                  <a:lnTo>
                    <a:pt x="886" y="1377"/>
                  </a:lnTo>
                  <a:cubicBezTo>
                    <a:pt x="641" y="1367"/>
                    <a:pt x="400" y="1367"/>
                    <a:pt x="156" y="1367"/>
                  </a:cubicBezTo>
                  <a:lnTo>
                    <a:pt x="156" y="1367"/>
                  </a:lnTo>
                  <a:lnTo>
                    <a:pt x="163" y="136"/>
                  </a:lnTo>
                  <a:lnTo>
                    <a:pt x="163" y="136"/>
                  </a:lnTo>
                  <a:lnTo>
                    <a:pt x="1691" y="130"/>
                  </a:lnTo>
                  <a:cubicBezTo>
                    <a:pt x="2211" y="130"/>
                    <a:pt x="2727" y="114"/>
                    <a:pt x="3246" y="107"/>
                  </a:cubicBezTo>
                  <a:lnTo>
                    <a:pt x="3246" y="107"/>
                  </a:lnTo>
                  <a:cubicBezTo>
                    <a:pt x="3250" y="318"/>
                    <a:pt x="3262" y="526"/>
                    <a:pt x="3262" y="737"/>
                  </a:cubicBezTo>
                  <a:lnTo>
                    <a:pt x="3279" y="1416"/>
                  </a:lnTo>
                  <a:lnTo>
                    <a:pt x="3299" y="753"/>
                  </a:lnTo>
                  <a:cubicBezTo>
                    <a:pt x="3302" y="528"/>
                    <a:pt x="3315" y="302"/>
                    <a:pt x="3315" y="74"/>
                  </a:cubicBezTo>
                  <a:lnTo>
                    <a:pt x="3315" y="41"/>
                  </a:lnTo>
                  <a:lnTo>
                    <a:pt x="3289" y="41"/>
                  </a:lnTo>
                  <a:cubicBezTo>
                    <a:pt x="3289" y="41"/>
                    <a:pt x="2225" y="4"/>
                    <a:pt x="169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9"/>
            <p:cNvSpPr/>
            <p:nvPr/>
          </p:nvSpPr>
          <p:spPr>
            <a:xfrm>
              <a:off x="2778835" y="239374"/>
              <a:ext cx="4747743" cy="4000928"/>
            </a:xfrm>
            <a:custGeom>
              <a:avLst/>
              <a:gdLst/>
              <a:ahLst/>
              <a:cxnLst/>
              <a:rect l="l" t="t" r="r" b="b"/>
              <a:pathLst>
                <a:path w="49104" h="31080" extrusionOk="0">
                  <a:moveTo>
                    <a:pt x="1" y="0"/>
                  </a:moveTo>
                  <a:lnTo>
                    <a:pt x="1" y="31079"/>
                  </a:lnTo>
                  <a:lnTo>
                    <a:pt x="49104" y="31079"/>
                  </a:lnTo>
                  <a:lnTo>
                    <a:pt x="49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9"/>
            <p:cNvSpPr/>
            <p:nvPr/>
          </p:nvSpPr>
          <p:spPr>
            <a:xfrm>
              <a:off x="2773300" y="388700"/>
              <a:ext cx="4663631" cy="1008600"/>
            </a:xfrm>
            <a:custGeom>
              <a:avLst/>
              <a:gdLst/>
              <a:ahLst/>
              <a:cxnLst/>
              <a:rect l="l" t="t" r="r" b="b"/>
              <a:pathLst>
                <a:path w="48279" h="7835" extrusionOk="0">
                  <a:moveTo>
                    <a:pt x="1" y="1"/>
                  </a:moveTo>
                  <a:lnTo>
                    <a:pt x="1" y="7834"/>
                  </a:lnTo>
                  <a:lnTo>
                    <a:pt x="48278" y="7834"/>
                  </a:lnTo>
                  <a:lnTo>
                    <a:pt x="48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9"/>
            <p:cNvSpPr/>
            <p:nvPr/>
          </p:nvSpPr>
          <p:spPr>
            <a:xfrm>
              <a:off x="2773300" y="234225"/>
              <a:ext cx="4747477" cy="154605"/>
            </a:xfrm>
            <a:custGeom>
              <a:avLst/>
              <a:gdLst/>
              <a:ahLst/>
              <a:cxnLst/>
              <a:rect l="l" t="t" r="r" b="b"/>
              <a:pathLst>
                <a:path w="49147" h="1201" extrusionOk="0">
                  <a:moveTo>
                    <a:pt x="1" y="1"/>
                  </a:moveTo>
                  <a:lnTo>
                    <a:pt x="1" y="1201"/>
                  </a:lnTo>
                  <a:lnTo>
                    <a:pt x="49147" y="1201"/>
                  </a:lnTo>
                  <a:lnTo>
                    <a:pt x="491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9"/>
            <p:cNvSpPr/>
            <p:nvPr/>
          </p:nvSpPr>
          <p:spPr>
            <a:xfrm>
              <a:off x="2818999" y="276963"/>
              <a:ext cx="77367" cy="76852"/>
            </a:xfrm>
            <a:custGeom>
              <a:avLst/>
              <a:gdLst/>
              <a:ahLst/>
              <a:cxnLst/>
              <a:rect l="l" t="t" r="r" b="b"/>
              <a:pathLst>
                <a:path w="601" h="597" extrusionOk="0">
                  <a:moveTo>
                    <a:pt x="302" y="0"/>
                  </a:moveTo>
                  <a:cubicBezTo>
                    <a:pt x="136" y="0"/>
                    <a:pt x="0" y="136"/>
                    <a:pt x="4" y="302"/>
                  </a:cubicBezTo>
                  <a:cubicBezTo>
                    <a:pt x="7" y="461"/>
                    <a:pt x="139" y="590"/>
                    <a:pt x="299" y="597"/>
                  </a:cubicBezTo>
                  <a:cubicBezTo>
                    <a:pt x="464" y="597"/>
                    <a:pt x="600" y="464"/>
                    <a:pt x="600" y="298"/>
                  </a:cubicBezTo>
                  <a:cubicBezTo>
                    <a:pt x="600" y="133"/>
                    <a:pt x="468" y="3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9"/>
            <p:cNvSpPr/>
            <p:nvPr/>
          </p:nvSpPr>
          <p:spPr>
            <a:xfrm>
              <a:off x="2973473" y="276963"/>
              <a:ext cx="77367" cy="76852"/>
            </a:xfrm>
            <a:custGeom>
              <a:avLst/>
              <a:gdLst/>
              <a:ahLst/>
              <a:cxnLst/>
              <a:rect l="l" t="t" r="r" b="b"/>
              <a:pathLst>
                <a:path w="601" h="597" extrusionOk="0">
                  <a:moveTo>
                    <a:pt x="302" y="0"/>
                  </a:moveTo>
                  <a:cubicBezTo>
                    <a:pt x="136" y="0"/>
                    <a:pt x="0" y="136"/>
                    <a:pt x="4" y="302"/>
                  </a:cubicBezTo>
                  <a:cubicBezTo>
                    <a:pt x="10" y="461"/>
                    <a:pt x="143" y="590"/>
                    <a:pt x="299" y="597"/>
                  </a:cubicBezTo>
                  <a:cubicBezTo>
                    <a:pt x="464" y="597"/>
                    <a:pt x="600" y="464"/>
                    <a:pt x="600" y="298"/>
                  </a:cubicBezTo>
                  <a:cubicBezTo>
                    <a:pt x="600" y="133"/>
                    <a:pt x="468" y="3"/>
                    <a:pt x="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9"/>
            <p:cNvSpPr/>
            <p:nvPr/>
          </p:nvSpPr>
          <p:spPr>
            <a:xfrm>
              <a:off x="3133484" y="276963"/>
              <a:ext cx="77367" cy="76852"/>
            </a:xfrm>
            <a:custGeom>
              <a:avLst/>
              <a:gdLst/>
              <a:ahLst/>
              <a:cxnLst/>
              <a:rect l="l" t="t" r="r" b="b"/>
              <a:pathLst>
                <a:path w="601" h="597" extrusionOk="0">
                  <a:moveTo>
                    <a:pt x="302" y="0"/>
                  </a:moveTo>
                  <a:cubicBezTo>
                    <a:pt x="136" y="0"/>
                    <a:pt x="0" y="136"/>
                    <a:pt x="4" y="302"/>
                  </a:cubicBezTo>
                  <a:cubicBezTo>
                    <a:pt x="10" y="461"/>
                    <a:pt x="143" y="590"/>
                    <a:pt x="299" y="597"/>
                  </a:cubicBezTo>
                  <a:cubicBezTo>
                    <a:pt x="465" y="597"/>
                    <a:pt x="600" y="464"/>
                    <a:pt x="600" y="298"/>
                  </a:cubicBezTo>
                  <a:cubicBezTo>
                    <a:pt x="600" y="133"/>
                    <a:pt x="468" y="3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9"/>
            <p:cNvSpPr/>
            <p:nvPr/>
          </p:nvSpPr>
          <p:spPr>
            <a:xfrm>
              <a:off x="7407412" y="388700"/>
              <a:ext cx="111866" cy="3846452"/>
            </a:xfrm>
            <a:custGeom>
              <a:avLst/>
              <a:gdLst/>
              <a:ahLst/>
              <a:cxnLst/>
              <a:rect l="l" t="t" r="r" b="b"/>
              <a:pathLst>
                <a:path w="869" h="29880" extrusionOk="0">
                  <a:moveTo>
                    <a:pt x="0" y="1"/>
                  </a:moveTo>
                  <a:lnTo>
                    <a:pt x="0" y="29880"/>
                  </a:lnTo>
                  <a:lnTo>
                    <a:pt x="869" y="29880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9"/>
            <p:cNvSpPr/>
            <p:nvPr/>
          </p:nvSpPr>
          <p:spPr>
            <a:xfrm>
              <a:off x="7433416" y="405306"/>
              <a:ext cx="58958" cy="1326949"/>
            </a:xfrm>
            <a:custGeom>
              <a:avLst/>
              <a:gdLst/>
              <a:ahLst/>
              <a:cxnLst/>
              <a:rect l="l" t="t" r="r" b="b"/>
              <a:pathLst>
                <a:path w="458" h="10308" extrusionOk="0">
                  <a:moveTo>
                    <a:pt x="229" y="1"/>
                  </a:moveTo>
                  <a:cubicBezTo>
                    <a:pt x="103" y="1"/>
                    <a:pt x="0" y="104"/>
                    <a:pt x="0" y="230"/>
                  </a:cubicBezTo>
                  <a:lnTo>
                    <a:pt x="0" y="10079"/>
                  </a:lnTo>
                  <a:cubicBezTo>
                    <a:pt x="0" y="10201"/>
                    <a:pt x="103" y="10308"/>
                    <a:pt x="229" y="10308"/>
                  </a:cubicBezTo>
                  <a:cubicBezTo>
                    <a:pt x="358" y="10308"/>
                    <a:pt x="458" y="10208"/>
                    <a:pt x="458" y="10082"/>
                  </a:cubicBezTo>
                  <a:lnTo>
                    <a:pt x="458" y="230"/>
                  </a:lnTo>
                  <a:cubicBezTo>
                    <a:pt x="458" y="104"/>
                    <a:pt x="352" y="1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9"/>
            <p:cNvSpPr/>
            <p:nvPr/>
          </p:nvSpPr>
          <p:spPr>
            <a:xfrm>
              <a:off x="3600383" y="575614"/>
              <a:ext cx="3478156" cy="202878"/>
            </a:xfrm>
            <a:custGeom>
              <a:avLst/>
              <a:gdLst/>
              <a:ahLst/>
              <a:cxnLst/>
              <a:rect l="l" t="t" r="r" b="b"/>
              <a:pathLst>
                <a:path w="27019" h="1576" extrusionOk="0">
                  <a:moveTo>
                    <a:pt x="0" y="1"/>
                  </a:moveTo>
                  <a:lnTo>
                    <a:pt x="0" y="1575"/>
                  </a:lnTo>
                  <a:lnTo>
                    <a:pt x="27018" y="1575"/>
                  </a:lnTo>
                  <a:lnTo>
                    <a:pt x="270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9"/>
            <p:cNvSpPr/>
            <p:nvPr/>
          </p:nvSpPr>
          <p:spPr>
            <a:xfrm>
              <a:off x="3594848" y="575614"/>
              <a:ext cx="3483691" cy="208028"/>
            </a:xfrm>
            <a:custGeom>
              <a:avLst/>
              <a:gdLst/>
              <a:ahLst/>
              <a:cxnLst/>
              <a:rect l="l" t="t" r="r" b="b"/>
              <a:pathLst>
                <a:path w="27062" h="1616" extrusionOk="0">
                  <a:moveTo>
                    <a:pt x="27018" y="40"/>
                  </a:moveTo>
                  <a:lnTo>
                    <a:pt x="27018" y="1575"/>
                  </a:lnTo>
                  <a:lnTo>
                    <a:pt x="43" y="1575"/>
                  </a:lnTo>
                  <a:lnTo>
                    <a:pt x="43" y="40"/>
                  </a:lnTo>
                  <a:close/>
                  <a:moveTo>
                    <a:pt x="0" y="1"/>
                  </a:moveTo>
                  <a:lnTo>
                    <a:pt x="0" y="1615"/>
                  </a:lnTo>
                  <a:lnTo>
                    <a:pt x="27061" y="1615"/>
                  </a:lnTo>
                  <a:lnTo>
                    <a:pt x="27061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9"/>
            <p:cNvSpPr/>
            <p:nvPr/>
          </p:nvSpPr>
          <p:spPr>
            <a:xfrm>
              <a:off x="3642993" y="618352"/>
              <a:ext cx="10813" cy="122551"/>
            </a:xfrm>
            <a:custGeom>
              <a:avLst/>
              <a:gdLst/>
              <a:ahLst/>
              <a:cxnLst/>
              <a:rect l="l" t="t" r="r" b="b"/>
              <a:pathLst>
                <a:path w="84" h="952" extrusionOk="0">
                  <a:moveTo>
                    <a:pt x="1" y="0"/>
                  </a:moveTo>
                  <a:lnTo>
                    <a:pt x="1" y="952"/>
                  </a:lnTo>
                  <a:lnTo>
                    <a:pt x="84" y="95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9"/>
            <p:cNvSpPr/>
            <p:nvPr/>
          </p:nvSpPr>
          <p:spPr>
            <a:xfrm>
              <a:off x="3144554" y="610242"/>
              <a:ext cx="85091" cy="137870"/>
            </a:xfrm>
            <a:custGeom>
              <a:avLst/>
              <a:gdLst/>
              <a:ahLst/>
              <a:cxnLst/>
              <a:rect l="l" t="t" r="r" b="b"/>
              <a:pathLst>
                <a:path w="661" h="1071" extrusionOk="0">
                  <a:moveTo>
                    <a:pt x="574" y="0"/>
                  </a:moveTo>
                  <a:lnTo>
                    <a:pt x="1" y="544"/>
                  </a:lnTo>
                  <a:lnTo>
                    <a:pt x="574" y="1071"/>
                  </a:lnTo>
                  <a:lnTo>
                    <a:pt x="660" y="975"/>
                  </a:lnTo>
                  <a:lnTo>
                    <a:pt x="190" y="544"/>
                  </a:lnTo>
                  <a:lnTo>
                    <a:pt x="660" y="9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9"/>
            <p:cNvSpPr/>
            <p:nvPr/>
          </p:nvSpPr>
          <p:spPr>
            <a:xfrm>
              <a:off x="3384376" y="609727"/>
              <a:ext cx="84704" cy="138385"/>
            </a:xfrm>
            <a:custGeom>
              <a:avLst/>
              <a:gdLst/>
              <a:ahLst/>
              <a:cxnLst/>
              <a:rect l="l" t="t" r="r" b="b"/>
              <a:pathLst>
                <a:path w="658" h="1075" extrusionOk="0">
                  <a:moveTo>
                    <a:pt x="87" y="1"/>
                  </a:moveTo>
                  <a:lnTo>
                    <a:pt x="1" y="97"/>
                  </a:lnTo>
                  <a:lnTo>
                    <a:pt x="471" y="528"/>
                  </a:lnTo>
                  <a:lnTo>
                    <a:pt x="1" y="982"/>
                  </a:lnTo>
                  <a:lnTo>
                    <a:pt x="87" y="1075"/>
                  </a:lnTo>
                  <a:lnTo>
                    <a:pt x="657" y="52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9"/>
            <p:cNvSpPr/>
            <p:nvPr/>
          </p:nvSpPr>
          <p:spPr>
            <a:xfrm>
              <a:off x="5141783" y="1621151"/>
              <a:ext cx="1600371" cy="1227054"/>
            </a:xfrm>
            <a:custGeom>
              <a:avLst/>
              <a:gdLst/>
              <a:ahLst/>
              <a:cxnLst/>
              <a:rect l="l" t="t" r="r" b="b"/>
              <a:pathLst>
                <a:path w="12432" h="9532" extrusionOk="0">
                  <a:moveTo>
                    <a:pt x="0" y="1"/>
                  </a:moveTo>
                  <a:lnTo>
                    <a:pt x="0" y="9531"/>
                  </a:lnTo>
                  <a:lnTo>
                    <a:pt x="12432" y="9531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9"/>
            <p:cNvSpPr/>
            <p:nvPr/>
          </p:nvSpPr>
          <p:spPr>
            <a:xfrm>
              <a:off x="5284672" y="1774467"/>
              <a:ext cx="316805" cy="291187"/>
            </a:xfrm>
            <a:custGeom>
              <a:avLst/>
              <a:gdLst/>
              <a:ahLst/>
              <a:cxnLst/>
              <a:rect l="l" t="t" r="r" b="b"/>
              <a:pathLst>
                <a:path w="2461" h="2262" extrusionOk="0">
                  <a:moveTo>
                    <a:pt x="1231" y="1"/>
                  </a:moveTo>
                  <a:cubicBezTo>
                    <a:pt x="1156" y="1"/>
                    <a:pt x="1081" y="8"/>
                    <a:pt x="1009" y="23"/>
                  </a:cubicBezTo>
                  <a:cubicBezTo>
                    <a:pt x="561" y="109"/>
                    <a:pt x="210" y="464"/>
                    <a:pt x="123" y="911"/>
                  </a:cubicBezTo>
                  <a:cubicBezTo>
                    <a:pt x="1" y="1525"/>
                    <a:pt x="399" y="2115"/>
                    <a:pt x="1009" y="2241"/>
                  </a:cubicBezTo>
                  <a:cubicBezTo>
                    <a:pt x="1082" y="2255"/>
                    <a:pt x="1155" y="2262"/>
                    <a:pt x="1227" y="2262"/>
                  </a:cubicBezTo>
                  <a:cubicBezTo>
                    <a:pt x="1757" y="2262"/>
                    <a:pt x="2230" y="1889"/>
                    <a:pt x="2338" y="1352"/>
                  </a:cubicBezTo>
                  <a:cubicBezTo>
                    <a:pt x="2461" y="739"/>
                    <a:pt x="2063" y="149"/>
                    <a:pt x="1453" y="23"/>
                  </a:cubicBezTo>
                  <a:cubicBezTo>
                    <a:pt x="1380" y="8"/>
                    <a:pt x="1305" y="1"/>
                    <a:pt x="1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9"/>
            <p:cNvSpPr/>
            <p:nvPr/>
          </p:nvSpPr>
          <p:spPr>
            <a:xfrm>
              <a:off x="5668800" y="1924951"/>
              <a:ext cx="1074252" cy="661672"/>
            </a:xfrm>
            <a:custGeom>
              <a:avLst/>
              <a:gdLst/>
              <a:ahLst/>
              <a:cxnLst/>
              <a:rect l="l" t="t" r="r" b="b"/>
              <a:pathLst>
                <a:path w="8345" h="5140" extrusionOk="0">
                  <a:moveTo>
                    <a:pt x="4174" y="1"/>
                  </a:moveTo>
                  <a:lnTo>
                    <a:pt x="0" y="5139"/>
                  </a:lnTo>
                  <a:lnTo>
                    <a:pt x="8344" y="5139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9"/>
            <p:cNvSpPr/>
            <p:nvPr/>
          </p:nvSpPr>
          <p:spPr>
            <a:xfrm>
              <a:off x="5668800" y="1924951"/>
              <a:ext cx="1074252" cy="661672"/>
            </a:xfrm>
            <a:custGeom>
              <a:avLst/>
              <a:gdLst/>
              <a:ahLst/>
              <a:cxnLst/>
              <a:rect l="l" t="t" r="r" b="b"/>
              <a:pathLst>
                <a:path w="8345" h="5140" extrusionOk="0">
                  <a:moveTo>
                    <a:pt x="4174" y="1"/>
                  </a:moveTo>
                  <a:lnTo>
                    <a:pt x="0" y="5139"/>
                  </a:lnTo>
                  <a:lnTo>
                    <a:pt x="8344" y="5139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9"/>
            <p:cNvSpPr/>
            <p:nvPr/>
          </p:nvSpPr>
          <p:spPr>
            <a:xfrm>
              <a:off x="5140882" y="2156277"/>
              <a:ext cx="951830" cy="430344"/>
            </a:xfrm>
            <a:custGeom>
              <a:avLst/>
              <a:gdLst/>
              <a:ahLst/>
              <a:cxnLst/>
              <a:rect l="l" t="t" r="r" b="b"/>
              <a:pathLst>
                <a:path w="7394" h="3343" extrusionOk="0">
                  <a:moveTo>
                    <a:pt x="3697" y="1"/>
                  </a:moveTo>
                  <a:lnTo>
                    <a:pt x="1" y="3342"/>
                  </a:lnTo>
                  <a:lnTo>
                    <a:pt x="7393" y="3342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9"/>
            <p:cNvSpPr/>
            <p:nvPr/>
          </p:nvSpPr>
          <p:spPr>
            <a:xfrm>
              <a:off x="5140882" y="2156277"/>
              <a:ext cx="951830" cy="430344"/>
            </a:xfrm>
            <a:custGeom>
              <a:avLst/>
              <a:gdLst/>
              <a:ahLst/>
              <a:cxnLst/>
              <a:rect l="l" t="t" r="r" b="b"/>
              <a:pathLst>
                <a:path w="7394" h="3343" extrusionOk="0">
                  <a:moveTo>
                    <a:pt x="3697" y="1"/>
                  </a:moveTo>
                  <a:lnTo>
                    <a:pt x="1" y="3342"/>
                  </a:lnTo>
                  <a:lnTo>
                    <a:pt x="7393" y="3342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9"/>
            <p:cNvSpPr/>
            <p:nvPr/>
          </p:nvSpPr>
          <p:spPr>
            <a:xfrm>
              <a:off x="5141783" y="2586489"/>
              <a:ext cx="1600371" cy="266857"/>
            </a:xfrm>
            <a:custGeom>
              <a:avLst/>
              <a:gdLst/>
              <a:ahLst/>
              <a:cxnLst/>
              <a:rect l="l" t="t" r="r" b="b"/>
              <a:pathLst>
                <a:path w="12432" h="2073" extrusionOk="0">
                  <a:moveTo>
                    <a:pt x="0" y="0"/>
                  </a:moveTo>
                  <a:lnTo>
                    <a:pt x="0" y="2072"/>
                  </a:lnTo>
                  <a:lnTo>
                    <a:pt x="12432" y="2072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9"/>
            <p:cNvSpPr/>
            <p:nvPr/>
          </p:nvSpPr>
          <p:spPr>
            <a:xfrm>
              <a:off x="5141783" y="2586489"/>
              <a:ext cx="1600371" cy="266857"/>
            </a:xfrm>
            <a:custGeom>
              <a:avLst/>
              <a:gdLst/>
              <a:ahLst/>
              <a:cxnLst/>
              <a:rect l="l" t="t" r="r" b="b"/>
              <a:pathLst>
                <a:path w="12432" h="2073" extrusionOk="0">
                  <a:moveTo>
                    <a:pt x="0" y="0"/>
                  </a:moveTo>
                  <a:lnTo>
                    <a:pt x="0" y="2072"/>
                  </a:lnTo>
                  <a:lnTo>
                    <a:pt x="12432" y="2072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9"/>
            <p:cNvSpPr/>
            <p:nvPr/>
          </p:nvSpPr>
          <p:spPr>
            <a:xfrm>
              <a:off x="3114689" y="3023911"/>
              <a:ext cx="848459" cy="69643"/>
            </a:xfrm>
            <a:custGeom>
              <a:avLst/>
              <a:gdLst/>
              <a:ahLst/>
              <a:cxnLst/>
              <a:rect l="l" t="t" r="r" b="b"/>
              <a:pathLst>
                <a:path w="6591" h="541" extrusionOk="0">
                  <a:moveTo>
                    <a:pt x="1" y="0"/>
                  </a:moveTo>
                  <a:lnTo>
                    <a:pt x="1" y="541"/>
                  </a:lnTo>
                  <a:lnTo>
                    <a:pt x="6591" y="541"/>
                  </a:lnTo>
                  <a:lnTo>
                    <a:pt x="6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9"/>
            <p:cNvSpPr/>
            <p:nvPr/>
          </p:nvSpPr>
          <p:spPr>
            <a:xfrm>
              <a:off x="3120224" y="3189456"/>
              <a:ext cx="3600578" cy="69257"/>
            </a:xfrm>
            <a:custGeom>
              <a:avLst/>
              <a:gdLst/>
              <a:ahLst/>
              <a:cxnLst/>
              <a:rect l="l" t="t" r="r" b="b"/>
              <a:pathLst>
                <a:path w="27970" h="538" extrusionOk="0">
                  <a:moveTo>
                    <a:pt x="1" y="1"/>
                  </a:moveTo>
                  <a:lnTo>
                    <a:pt x="1" y="538"/>
                  </a:lnTo>
                  <a:lnTo>
                    <a:pt x="27970" y="538"/>
                  </a:lnTo>
                  <a:lnTo>
                    <a:pt x="27970" y="1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9"/>
            <p:cNvSpPr/>
            <p:nvPr/>
          </p:nvSpPr>
          <p:spPr>
            <a:xfrm>
              <a:off x="3120224" y="3343931"/>
              <a:ext cx="3600578" cy="69643"/>
            </a:xfrm>
            <a:custGeom>
              <a:avLst/>
              <a:gdLst/>
              <a:ahLst/>
              <a:cxnLst/>
              <a:rect l="l" t="t" r="r" b="b"/>
              <a:pathLst>
                <a:path w="27970" h="541" extrusionOk="0">
                  <a:moveTo>
                    <a:pt x="1" y="1"/>
                  </a:moveTo>
                  <a:lnTo>
                    <a:pt x="1" y="541"/>
                  </a:lnTo>
                  <a:lnTo>
                    <a:pt x="27970" y="541"/>
                  </a:lnTo>
                  <a:lnTo>
                    <a:pt x="27970" y="1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9"/>
            <p:cNvSpPr/>
            <p:nvPr/>
          </p:nvSpPr>
          <p:spPr>
            <a:xfrm>
              <a:off x="3120224" y="3503941"/>
              <a:ext cx="3600578" cy="69772"/>
            </a:xfrm>
            <a:custGeom>
              <a:avLst/>
              <a:gdLst/>
              <a:ahLst/>
              <a:cxnLst/>
              <a:rect l="l" t="t" r="r" b="b"/>
              <a:pathLst>
                <a:path w="27970" h="542" extrusionOk="0">
                  <a:moveTo>
                    <a:pt x="1" y="1"/>
                  </a:moveTo>
                  <a:lnTo>
                    <a:pt x="1" y="541"/>
                  </a:lnTo>
                  <a:lnTo>
                    <a:pt x="27970" y="541"/>
                  </a:lnTo>
                  <a:lnTo>
                    <a:pt x="27970" y="1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9"/>
            <p:cNvSpPr/>
            <p:nvPr/>
          </p:nvSpPr>
          <p:spPr>
            <a:xfrm>
              <a:off x="3120224" y="3658931"/>
              <a:ext cx="3600578" cy="69257"/>
            </a:xfrm>
            <a:custGeom>
              <a:avLst/>
              <a:gdLst/>
              <a:ahLst/>
              <a:cxnLst/>
              <a:rect l="l" t="t" r="r" b="b"/>
              <a:pathLst>
                <a:path w="27970" h="538" extrusionOk="0">
                  <a:moveTo>
                    <a:pt x="1" y="0"/>
                  </a:moveTo>
                  <a:lnTo>
                    <a:pt x="1" y="537"/>
                  </a:lnTo>
                  <a:lnTo>
                    <a:pt x="27970" y="537"/>
                  </a:lnTo>
                  <a:lnTo>
                    <a:pt x="27970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9"/>
            <p:cNvSpPr/>
            <p:nvPr/>
          </p:nvSpPr>
          <p:spPr>
            <a:xfrm>
              <a:off x="3120224" y="3813405"/>
              <a:ext cx="3600578" cy="69643"/>
            </a:xfrm>
            <a:custGeom>
              <a:avLst/>
              <a:gdLst/>
              <a:ahLst/>
              <a:cxnLst/>
              <a:rect l="l" t="t" r="r" b="b"/>
              <a:pathLst>
                <a:path w="27970" h="541" extrusionOk="0">
                  <a:moveTo>
                    <a:pt x="1" y="0"/>
                  </a:moveTo>
                  <a:lnTo>
                    <a:pt x="1" y="541"/>
                  </a:lnTo>
                  <a:lnTo>
                    <a:pt x="27970" y="541"/>
                  </a:lnTo>
                  <a:lnTo>
                    <a:pt x="27970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9"/>
            <p:cNvSpPr/>
            <p:nvPr/>
          </p:nvSpPr>
          <p:spPr>
            <a:xfrm>
              <a:off x="3114689" y="1621151"/>
              <a:ext cx="848459" cy="192194"/>
            </a:xfrm>
            <a:custGeom>
              <a:avLst/>
              <a:gdLst/>
              <a:ahLst/>
              <a:cxnLst/>
              <a:rect l="l" t="t" r="r" b="b"/>
              <a:pathLst>
                <a:path w="6591" h="1493" extrusionOk="0">
                  <a:moveTo>
                    <a:pt x="1" y="1"/>
                  </a:moveTo>
                  <a:lnTo>
                    <a:pt x="1" y="1492"/>
                  </a:lnTo>
                  <a:lnTo>
                    <a:pt x="6591" y="1492"/>
                  </a:lnTo>
                  <a:lnTo>
                    <a:pt x="65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9"/>
            <p:cNvSpPr/>
            <p:nvPr/>
          </p:nvSpPr>
          <p:spPr>
            <a:xfrm>
              <a:off x="3120224" y="1946320"/>
              <a:ext cx="1797586" cy="69772"/>
            </a:xfrm>
            <a:custGeom>
              <a:avLst/>
              <a:gdLst/>
              <a:ahLst/>
              <a:cxnLst/>
              <a:rect l="l" t="t" r="r" b="b"/>
              <a:pathLst>
                <a:path w="13964" h="542" extrusionOk="0">
                  <a:moveTo>
                    <a:pt x="1" y="1"/>
                  </a:moveTo>
                  <a:lnTo>
                    <a:pt x="1" y="541"/>
                  </a:lnTo>
                  <a:lnTo>
                    <a:pt x="13964" y="541"/>
                  </a:lnTo>
                  <a:lnTo>
                    <a:pt x="13964" y="1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9"/>
            <p:cNvSpPr/>
            <p:nvPr/>
          </p:nvSpPr>
          <p:spPr>
            <a:xfrm>
              <a:off x="3120224" y="2101310"/>
              <a:ext cx="1797586" cy="69257"/>
            </a:xfrm>
            <a:custGeom>
              <a:avLst/>
              <a:gdLst/>
              <a:ahLst/>
              <a:cxnLst/>
              <a:rect l="l" t="t" r="r" b="b"/>
              <a:pathLst>
                <a:path w="13964" h="538" extrusionOk="0">
                  <a:moveTo>
                    <a:pt x="1" y="0"/>
                  </a:moveTo>
                  <a:lnTo>
                    <a:pt x="1" y="537"/>
                  </a:lnTo>
                  <a:lnTo>
                    <a:pt x="13964" y="537"/>
                  </a:lnTo>
                  <a:lnTo>
                    <a:pt x="13964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9"/>
            <p:cNvSpPr/>
            <p:nvPr/>
          </p:nvSpPr>
          <p:spPr>
            <a:xfrm>
              <a:off x="3120224" y="2261320"/>
              <a:ext cx="1797586" cy="69257"/>
            </a:xfrm>
            <a:custGeom>
              <a:avLst/>
              <a:gdLst/>
              <a:ahLst/>
              <a:cxnLst/>
              <a:rect l="l" t="t" r="r" b="b"/>
              <a:pathLst>
                <a:path w="13964" h="538" extrusionOk="0">
                  <a:moveTo>
                    <a:pt x="1" y="0"/>
                  </a:moveTo>
                  <a:lnTo>
                    <a:pt x="1" y="537"/>
                  </a:lnTo>
                  <a:lnTo>
                    <a:pt x="13964" y="537"/>
                  </a:lnTo>
                  <a:lnTo>
                    <a:pt x="13964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9"/>
            <p:cNvSpPr/>
            <p:nvPr/>
          </p:nvSpPr>
          <p:spPr>
            <a:xfrm>
              <a:off x="3120224" y="2415795"/>
              <a:ext cx="1797586" cy="69643"/>
            </a:xfrm>
            <a:custGeom>
              <a:avLst/>
              <a:gdLst/>
              <a:ahLst/>
              <a:cxnLst/>
              <a:rect l="l" t="t" r="r" b="b"/>
              <a:pathLst>
                <a:path w="13964" h="541" extrusionOk="0">
                  <a:moveTo>
                    <a:pt x="1" y="0"/>
                  </a:moveTo>
                  <a:lnTo>
                    <a:pt x="1" y="541"/>
                  </a:lnTo>
                  <a:lnTo>
                    <a:pt x="13964" y="541"/>
                  </a:lnTo>
                  <a:lnTo>
                    <a:pt x="13964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9"/>
            <p:cNvSpPr/>
            <p:nvPr/>
          </p:nvSpPr>
          <p:spPr>
            <a:xfrm>
              <a:off x="3120224" y="2624078"/>
              <a:ext cx="1797586" cy="69257"/>
            </a:xfrm>
            <a:custGeom>
              <a:avLst/>
              <a:gdLst/>
              <a:ahLst/>
              <a:cxnLst/>
              <a:rect l="l" t="t" r="r" b="b"/>
              <a:pathLst>
                <a:path w="13964" h="538" extrusionOk="0">
                  <a:moveTo>
                    <a:pt x="1" y="0"/>
                  </a:moveTo>
                  <a:lnTo>
                    <a:pt x="1" y="537"/>
                  </a:lnTo>
                  <a:lnTo>
                    <a:pt x="13964" y="537"/>
                  </a:lnTo>
                  <a:lnTo>
                    <a:pt x="13964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9"/>
            <p:cNvSpPr/>
            <p:nvPr/>
          </p:nvSpPr>
          <p:spPr>
            <a:xfrm>
              <a:off x="3120224" y="2784088"/>
              <a:ext cx="1797586" cy="69257"/>
            </a:xfrm>
            <a:custGeom>
              <a:avLst/>
              <a:gdLst/>
              <a:ahLst/>
              <a:cxnLst/>
              <a:rect l="l" t="t" r="r" b="b"/>
              <a:pathLst>
                <a:path w="13964" h="538" extrusionOk="0">
                  <a:moveTo>
                    <a:pt x="1" y="0"/>
                  </a:moveTo>
                  <a:lnTo>
                    <a:pt x="1" y="537"/>
                  </a:lnTo>
                  <a:lnTo>
                    <a:pt x="13964" y="537"/>
                  </a:lnTo>
                  <a:lnTo>
                    <a:pt x="13964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9"/>
            <p:cNvSpPr/>
            <p:nvPr/>
          </p:nvSpPr>
          <p:spPr>
            <a:xfrm>
              <a:off x="3476160" y="2452611"/>
              <a:ext cx="860045" cy="1237481"/>
            </a:xfrm>
            <a:custGeom>
              <a:avLst/>
              <a:gdLst/>
              <a:ahLst/>
              <a:cxnLst/>
              <a:rect l="l" t="t" r="r" b="b"/>
              <a:pathLst>
                <a:path w="6681" h="9613" extrusionOk="0">
                  <a:moveTo>
                    <a:pt x="3802" y="1"/>
                  </a:moveTo>
                  <a:cubicBezTo>
                    <a:pt x="2810" y="1"/>
                    <a:pt x="1780" y="619"/>
                    <a:pt x="1559" y="2091"/>
                  </a:cubicBezTo>
                  <a:cubicBezTo>
                    <a:pt x="1061" y="5350"/>
                    <a:pt x="0" y="6732"/>
                    <a:pt x="421" y="7962"/>
                  </a:cubicBezTo>
                  <a:cubicBezTo>
                    <a:pt x="809" y="9112"/>
                    <a:pt x="1885" y="9612"/>
                    <a:pt x="2990" y="9612"/>
                  </a:cubicBezTo>
                  <a:cubicBezTo>
                    <a:pt x="4162" y="9612"/>
                    <a:pt x="5366" y="9049"/>
                    <a:pt x="5812" y="8101"/>
                  </a:cubicBezTo>
                  <a:cubicBezTo>
                    <a:pt x="6680" y="6262"/>
                    <a:pt x="6137" y="1551"/>
                    <a:pt x="5454" y="719"/>
                  </a:cubicBezTo>
                  <a:cubicBezTo>
                    <a:pt x="5075" y="262"/>
                    <a:pt x="4447" y="1"/>
                    <a:pt x="3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9"/>
            <p:cNvSpPr/>
            <p:nvPr/>
          </p:nvSpPr>
          <p:spPr>
            <a:xfrm>
              <a:off x="4123538" y="2547742"/>
              <a:ext cx="190907" cy="1037049"/>
            </a:xfrm>
            <a:custGeom>
              <a:avLst/>
              <a:gdLst/>
              <a:ahLst/>
              <a:cxnLst/>
              <a:rect l="l" t="t" r="r" b="b"/>
              <a:pathLst>
                <a:path w="1483" h="8056" extrusionOk="0">
                  <a:moveTo>
                    <a:pt x="435" y="0"/>
                  </a:moveTo>
                  <a:cubicBezTo>
                    <a:pt x="433" y="0"/>
                    <a:pt x="431" y="3"/>
                    <a:pt x="431" y="3"/>
                  </a:cubicBezTo>
                  <a:cubicBezTo>
                    <a:pt x="975" y="1369"/>
                    <a:pt x="1290" y="2804"/>
                    <a:pt x="1366" y="4270"/>
                  </a:cubicBezTo>
                  <a:cubicBezTo>
                    <a:pt x="1406" y="4999"/>
                    <a:pt x="1436" y="5781"/>
                    <a:pt x="1237" y="6491"/>
                  </a:cubicBezTo>
                  <a:cubicBezTo>
                    <a:pt x="1048" y="7154"/>
                    <a:pt x="607" y="7711"/>
                    <a:pt x="4" y="8042"/>
                  </a:cubicBezTo>
                  <a:cubicBezTo>
                    <a:pt x="1" y="8042"/>
                    <a:pt x="3" y="8056"/>
                    <a:pt x="6" y="8056"/>
                  </a:cubicBezTo>
                  <a:cubicBezTo>
                    <a:pt x="6" y="8056"/>
                    <a:pt x="7" y="8056"/>
                    <a:pt x="7" y="8055"/>
                  </a:cubicBezTo>
                  <a:cubicBezTo>
                    <a:pt x="544" y="7774"/>
                    <a:pt x="965" y="7313"/>
                    <a:pt x="1197" y="6759"/>
                  </a:cubicBezTo>
                  <a:cubicBezTo>
                    <a:pt x="1482" y="6066"/>
                    <a:pt x="1462" y="5251"/>
                    <a:pt x="1439" y="4512"/>
                  </a:cubicBezTo>
                  <a:cubicBezTo>
                    <a:pt x="1389" y="2963"/>
                    <a:pt x="1048" y="1435"/>
                    <a:pt x="438" y="3"/>
                  </a:cubicBezTo>
                  <a:cubicBezTo>
                    <a:pt x="437" y="1"/>
                    <a:pt x="436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9"/>
            <p:cNvSpPr/>
            <p:nvPr/>
          </p:nvSpPr>
          <p:spPr>
            <a:xfrm>
              <a:off x="3469723" y="2525858"/>
              <a:ext cx="314230" cy="1104375"/>
            </a:xfrm>
            <a:custGeom>
              <a:avLst/>
              <a:gdLst/>
              <a:ahLst/>
              <a:cxnLst/>
              <a:rect l="l" t="t" r="r" b="b"/>
              <a:pathLst>
                <a:path w="2441" h="8579" extrusionOk="0">
                  <a:moveTo>
                    <a:pt x="2441" y="1"/>
                  </a:moveTo>
                  <a:cubicBezTo>
                    <a:pt x="1834" y="461"/>
                    <a:pt x="1579" y="1184"/>
                    <a:pt x="1430" y="1910"/>
                  </a:cubicBezTo>
                  <a:cubicBezTo>
                    <a:pt x="1333" y="2378"/>
                    <a:pt x="1270" y="2838"/>
                    <a:pt x="1128" y="3316"/>
                  </a:cubicBezTo>
                  <a:cubicBezTo>
                    <a:pt x="982" y="3786"/>
                    <a:pt x="733" y="4214"/>
                    <a:pt x="521" y="4662"/>
                  </a:cubicBezTo>
                  <a:cubicBezTo>
                    <a:pt x="166" y="5421"/>
                    <a:pt x="1" y="6279"/>
                    <a:pt x="253" y="7098"/>
                  </a:cubicBezTo>
                  <a:cubicBezTo>
                    <a:pt x="455" y="7761"/>
                    <a:pt x="932" y="8302"/>
                    <a:pt x="1565" y="8577"/>
                  </a:cubicBezTo>
                  <a:cubicBezTo>
                    <a:pt x="1568" y="8578"/>
                    <a:pt x="1570" y="8578"/>
                    <a:pt x="1571" y="8578"/>
                  </a:cubicBezTo>
                  <a:cubicBezTo>
                    <a:pt x="1588" y="8578"/>
                    <a:pt x="1600" y="8543"/>
                    <a:pt x="1582" y="8537"/>
                  </a:cubicBezTo>
                  <a:cubicBezTo>
                    <a:pt x="883" y="8212"/>
                    <a:pt x="382" y="7576"/>
                    <a:pt x="236" y="6816"/>
                  </a:cubicBezTo>
                  <a:cubicBezTo>
                    <a:pt x="54" y="5905"/>
                    <a:pt x="369" y="5079"/>
                    <a:pt x="770" y="4280"/>
                  </a:cubicBezTo>
                  <a:cubicBezTo>
                    <a:pt x="949" y="3949"/>
                    <a:pt x="1095" y="3601"/>
                    <a:pt x="1204" y="3239"/>
                  </a:cubicBezTo>
                  <a:cubicBezTo>
                    <a:pt x="1320" y="2838"/>
                    <a:pt x="1383" y="2427"/>
                    <a:pt x="1463" y="2019"/>
                  </a:cubicBezTo>
                  <a:cubicBezTo>
                    <a:pt x="1609" y="1274"/>
                    <a:pt x="1817" y="498"/>
                    <a:pt x="2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9"/>
            <p:cNvSpPr/>
            <p:nvPr/>
          </p:nvSpPr>
          <p:spPr>
            <a:xfrm>
              <a:off x="3481695" y="2535255"/>
              <a:ext cx="291573" cy="1098196"/>
            </a:xfrm>
            <a:custGeom>
              <a:avLst/>
              <a:gdLst/>
              <a:ahLst/>
              <a:cxnLst/>
              <a:rect l="l" t="t" r="r" b="b"/>
              <a:pathLst>
                <a:path w="2265" h="8531" extrusionOk="0">
                  <a:moveTo>
                    <a:pt x="2248" y="1"/>
                  </a:moveTo>
                  <a:cubicBezTo>
                    <a:pt x="1665" y="514"/>
                    <a:pt x="1433" y="1277"/>
                    <a:pt x="1310" y="2016"/>
                  </a:cubicBezTo>
                  <a:cubicBezTo>
                    <a:pt x="1237" y="2450"/>
                    <a:pt x="1201" y="2885"/>
                    <a:pt x="1118" y="3316"/>
                  </a:cubicBezTo>
                  <a:cubicBezTo>
                    <a:pt x="1025" y="3770"/>
                    <a:pt x="886" y="4207"/>
                    <a:pt x="697" y="4625"/>
                  </a:cubicBezTo>
                  <a:cubicBezTo>
                    <a:pt x="378" y="5368"/>
                    <a:pt x="1" y="6173"/>
                    <a:pt x="183" y="6992"/>
                  </a:cubicBezTo>
                  <a:cubicBezTo>
                    <a:pt x="332" y="7658"/>
                    <a:pt x="843" y="8195"/>
                    <a:pt x="1433" y="8530"/>
                  </a:cubicBezTo>
                  <a:cubicBezTo>
                    <a:pt x="1439" y="8530"/>
                    <a:pt x="1443" y="8530"/>
                    <a:pt x="1449" y="8527"/>
                  </a:cubicBezTo>
                  <a:cubicBezTo>
                    <a:pt x="1453" y="8520"/>
                    <a:pt x="1453" y="8510"/>
                    <a:pt x="1449" y="8504"/>
                  </a:cubicBezTo>
                  <a:cubicBezTo>
                    <a:pt x="786" y="8096"/>
                    <a:pt x="243" y="7489"/>
                    <a:pt x="199" y="6674"/>
                  </a:cubicBezTo>
                  <a:cubicBezTo>
                    <a:pt x="160" y="5858"/>
                    <a:pt x="571" y="5116"/>
                    <a:pt x="862" y="4376"/>
                  </a:cubicBezTo>
                  <a:cubicBezTo>
                    <a:pt x="1167" y="3621"/>
                    <a:pt x="1234" y="2832"/>
                    <a:pt x="1360" y="2033"/>
                  </a:cubicBezTo>
                  <a:cubicBezTo>
                    <a:pt x="1482" y="1290"/>
                    <a:pt x="1708" y="557"/>
                    <a:pt x="2261" y="14"/>
                  </a:cubicBezTo>
                  <a:cubicBezTo>
                    <a:pt x="2265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9"/>
            <p:cNvSpPr/>
            <p:nvPr/>
          </p:nvSpPr>
          <p:spPr>
            <a:xfrm>
              <a:off x="5606881" y="3818554"/>
              <a:ext cx="1748540" cy="1081203"/>
            </a:xfrm>
            <a:custGeom>
              <a:avLst/>
              <a:gdLst/>
              <a:ahLst/>
              <a:cxnLst/>
              <a:rect l="l" t="t" r="r" b="b"/>
              <a:pathLst>
                <a:path w="13583" h="8399" extrusionOk="0">
                  <a:moveTo>
                    <a:pt x="4154" y="0"/>
                  </a:moveTo>
                  <a:lnTo>
                    <a:pt x="1" y="3604"/>
                  </a:lnTo>
                  <a:cubicBezTo>
                    <a:pt x="1" y="3604"/>
                    <a:pt x="2616" y="5573"/>
                    <a:pt x="3727" y="6504"/>
                  </a:cubicBezTo>
                  <a:cubicBezTo>
                    <a:pt x="4025" y="6753"/>
                    <a:pt x="4217" y="6929"/>
                    <a:pt x="4221" y="6972"/>
                  </a:cubicBezTo>
                  <a:cubicBezTo>
                    <a:pt x="4343" y="7920"/>
                    <a:pt x="4337" y="8291"/>
                    <a:pt x="4370" y="8311"/>
                  </a:cubicBezTo>
                  <a:cubicBezTo>
                    <a:pt x="4480" y="8375"/>
                    <a:pt x="5532" y="8399"/>
                    <a:pt x="6877" y="8399"/>
                  </a:cubicBezTo>
                  <a:cubicBezTo>
                    <a:pt x="9453" y="8399"/>
                    <a:pt x="13107" y="8310"/>
                    <a:pt x="13294" y="8238"/>
                  </a:cubicBezTo>
                  <a:cubicBezTo>
                    <a:pt x="13583" y="8129"/>
                    <a:pt x="13291" y="7300"/>
                    <a:pt x="12949" y="7055"/>
                  </a:cubicBezTo>
                  <a:cubicBezTo>
                    <a:pt x="12615" y="6816"/>
                    <a:pt x="9217" y="4979"/>
                    <a:pt x="9217" y="4979"/>
                  </a:cubicBezTo>
                  <a:lnTo>
                    <a:pt x="8172" y="3952"/>
                  </a:lnTo>
                  <a:lnTo>
                    <a:pt x="4154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9"/>
            <p:cNvSpPr/>
            <p:nvPr/>
          </p:nvSpPr>
          <p:spPr>
            <a:xfrm>
              <a:off x="6150117" y="4552953"/>
              <a:ext cx="1205299" cy="346799"/>
            </a:xfrm>
            <a:custGeom>
              <a:avLst/>
              <a:gdLst/>
              <a:ahLst/>
              <a:cxnLst/>
              <a:rect l="l" t="t" r="r" b="b"/>
              <a:pathLst>
                <a:path w="9363" h="2694" extrusionOk="0">
                  <a:moveTo>
                    <a:pt x="6333" y="0"/>
                  </a:moveTo>
                  <a:cubicBezTo>
                    <a:pt x="6833" y="282"/>
                    <a:pt x="8063" y="1025"/>
                    <a:pt x="7745" y="1296"/>
                  </a:cubicBezTo>
                  <a:cubicBezTo>
                    <a:pt x="7539" y="1474"/>
                    <a:pt x="6256" y="1544"/>
                    <a:pt x="4783" y="1544"/>
                  </a:cubicBezTo>
                  <a:cubicBezTo>
                    <a:pt x="2845" y="1544"/>
                    <a:pt x="579" y="1423"/>
                    <a:pt x="1" y="1267"/>
                  </a:cubicBezTo>
                  <a:lnTo>
                    <a:pt x="1" y="1267"/>
                  </a:lnTo>
                  <a:cubicBezTo>
                    <a:pt x="123" y="2215"/>
                    <a:pt x="113" y="2586"/>
                    <a:pt x="150" y="2606"/>
                  </a:cubicBezTo>
                  <a:cubicBezTo>
                    <a:pt x="260" y="2670"/>
                    <a:pt x="1312" y="2694"/>
                    <a:pt x="2657" y="2694"/>
                  </a:cubicBezTo>
                  <a:cubicBezTo>
                    <a:pt x="5233" y="2694"/>
                    <a:pt x="8887" y="2605"/>
                    <a:pt x="9074" y="2533"/>
                  </a:cubicBezTo>
                  <a:cubicBezTo>
                    <a:pt x="9363" y="2424"/>
                    <a:pt x="9067" y="1598"/>
                    <a:pt x="8736" y="1356"/>
                  </a:cubicBezTo>
                  <a:cubicBezTo>
                    <a:pt x="8540" y="1214"/>
                    <a:pt x="7327" y="544"/>
                    <a:pt x="6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9"/>
            <p:cNvSpPr/>
            <p:nvPr/>
          </p:nvSpPr>
          <p:spPr>
            <a:xfrm>
              <a:off x="3293107" y="3315095"/>
              <a:ext cx="3373498" cy="1326305"/>
            </a:xfrm>
            <a:custGeom>
              <a:avLst/>
              <a:gdLst/>
              <a:ahLst/>
              <a:cxnLst/>
              <a:rect l="l" t="t" r="r" b="b"/>
              <a:pathLst>
                <a:path w="26206" h="10303" extrusionOk="0">
                  <a:moveTo>
                    <a:pt x="15832" y="0"/>
                  </a:moveTo>
                  <a:cubicBezTo>
                    <a:pt x="13149" y="0"/>
                    <a:pt x="9235" y="3272"/>
                    <a:pt x="5470" y="5128"/>
                  </a:cubicBezTo>
                  <a:lnTo>
                    <a:pt x="0" y="6384"/>
                  </a:lnTo>
                  <a:cubicBezTo>
                    <a:pt x="0" y="6384"/>
                    <a:pt x="192" y="10296"/>
                    <a:pt x="3918" y="10296"/>
                  </a:cubicBezTo>
                  <a:cubicBezTo>
                    <a:pt x="3926" y="10296"/>
                    <a:pt x="3934" y="10296"/>
                    <a:pt x="3942" y="10296"/>
                  </a:cubicBezTo>
                  <a:cubicBezTo>
                    <a:pt x="7547" y="10276"/>
                    <a:pt x="14694" y="5429"/>
                    <a:pt x="15233" y="5429"/>
                  </a:cubicBezTo>
                  <a:cubicBezTo>
                    <a:pt x="15236" y="5429"/>
                    <a:pt x="15238" y="5429"/>
                    <a:pt x="15240" y="5429"/>
                  </a:cubicBezTo>
                  <a:cubicBezTo>
                    <a:pt x="15730" y="5472"/>
                    <a:pt x="21074" y="10302"/>
                    <a:pt x="21074" y="10302"/>
                  </a:cubicBezTo>
                  <a:lnTo>
                    <a:pt x="26206" y="7647"/>
                  </a:lnTo>
                  <a:cubicBezTo>
                    <a:pt x="26206" y="7647"/>
                    <a:pt x="19125" y="367"/>
                    <a:pt x="16201" y="22"/>
                  </a:cubicBezTo>
                  <a:cubicBezTo>
                    <a:pt x="16081" y="8"/>
                    <a:pt x="15958" y="0"/>
                    <a:pt x="15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9"/>
            <p:cNvSpPr/>
            <p:nvPr/>
          </p:nvSpPr>
          <p:spPr>
            <a:xfrm>
              <a:off x="5939774" y="4211821"/>
              <a:ext cx="567699" cy="296465"/>
            </a:xfrm>
            <a:custGeom>
              <a:avLst/>
              <a:gdLst/>
              <a:ahLst/>
              <a:cxnLst/>
              <a:rect l="l" t="t" r="r" b="b"/>
              <a:pathLst>
                <a:path w="4410" h="2303" extrusionOk="0">
                  <a:moveTo>
                    <a:pt x="4397" y="0"/>
                  </a:moveTo>
                  <a:cubicBezTo>
                    <a:pt x="4395" y="0"/>
                    <a:pt x="4392" y="1"/>
                    <a:pt x="4390" y="2"/>
                  </a:cubicBezTo>
                  <a:cubicBezTo>
                    <a:pt x="3524" y="429"/>
                    <a:pt x="3770" y="297"/>
                    <a:pt x="2908" y="734"/>
                  </a:cubicBezTo>
                  <a:cubicBezTo>
                    <a:pt x="2483" y="950"/>
                    <a:pt x="372" y="2020"/>
                    <a:pt x="7" y="2286"/>
                  </a:cubicBezTo>
                  <a:cubicBezTo>
                    <a:pt x="0" y="2289"/>
                    <a:pt x="0" y="2292"/>
                    <a:pt x="7" y="2299"/>
                  </a:cubicBezTo>
                  <a:cubicBezTo>
                    <a:pt x="10" y="2302"/>
                    <a:pt x="14" y="2302"/>
                    <a:pt x="14" y="2302"/>
                  </a:cubicBezTo>
                  <a:cubicBezTo>
                    <a:pt x="435" y="2160"/>
                    <a:pt x="2536" y="1046"/>
                    <a:pt x="2951" y="824"/>
                  </a:cubicBezTo>
                  <a:cubicBezTo>
                    <a:pt x="3806" y="369"/>
                    <a:pt x="3557" y="492"/>
                    <a:pt x="4403" y="28"/>
                  </a:cubicBezTo>
                  <a:cubicBezTo>
                    <a:pt x="4409" y="21"/>
                    <a:pt x="4409" y="15"/>
                    <a:pt x="4406" y="5"/>
                  </a:cubicBezTo>
                  <a:cubicBezTo>
                    <a:pt x="4406" y="2"/>
                    <a:pt x="4403" y="0"/>
                    <a:pt x="4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9"/>
            <p:cNvSpPr/>
            <p:nvPr/>
          </p:nvSpPr>
          <p:spPr>
            <a:xfrm>
              <a:off x="3704525" y="3949858"/>
              <a:ext cx="2185707" cy="607091"/>
            </a:xfrm>
            <a:custGeom>
              <a:avLst/>
              <a:gdLst/>
              <a:ahLst/>
              <a:cxnLst/>
              <a:rect l="l" t="t" r="r" b="b"/>
              <a:pathLst>
                <a:path w="16979" h="4716" extrusionOk="0">
                  <a:moveTo>
                    <a:pt x="12073" y="1"/>
                  </a:moveTo>
                  <a:cubicBezTo>
                    <a:pt x="12010" y="1"/>
                    <a:pt x="11947" y="18"/>
                    <a:pt x="11891" y="51"/>
                  </a:cubicBezTo>
                  <a:cubicBezTo>
                    <a:pt x="11742" y="124"/>
                    <a:pt x="11590" y="200"/>
                    <a:pt x="11440" y="276"/>
                  </a:cubicBezTo>
                  <a:lnTo>
                    <a:pt x="10549" y="710"/>
                  </a:lnTo>
                  <a:cubicBezTo>
                    <a:pt x="9402" y="1271"/>
                    <a:pt x="8255" y="1848"/>
                    <a:pt x="7098" y="2388"/>
                  </a:cubicBezTo>
                  <a:cubicBezTo>
                    <a:pt x="5984" y="2912"/>
                    <a:pt x="5188" y="3399"/>
                    <a:pt x="4028" y="3803"/>
                  </a:cubicBezTo>
                  <a:cubicBezTo>
                    <a:pt x="2871" y="4208"/>
                    <a:pt x="1674" y="4490"/>
                    <a:pt x="458" y="4649"/>
                  </a:cubicBezTo>
                  <a:cubicBezTo>
                    <a:pt x="308" y="4665"/>
                    <a:pt x="156" y="4682"/>
                    <a:pt x="7" y="4699"/>
                  </a:cubicBezTo>
                  <a:cubicBezTo>
                    <a:pt x="3" y="4699"/>
                    <a:pt x="0" y="4702"/>
                    <a:pt x="0" y="4705"/>
                  </a:cubicBezTo>
                  <a:cubicBezTo>
                    <a:pt x="0" y="4708"/>
                    <a:pt x="3" y="4715"/>
                    <a:pt x="7" y="4715"/>
                  </a:cubicBezTo>
                  <a:cubicBezTo>
                    <a:pt x="1200" y="4642"/>
                    <a:pt x="2380" y="4423"/>
                    <a:pt x="3521" y="4059"/>
                  </a:cubicBezTo>
                  <a:cubicBezTo>
                    <a:pt x="4674" y="3707"/>
                    <a:pt x="5453" y="3247"/>
                    <a:pt x="6551" y="2743"/>
                  </a:cubicBezTo>
                  <a:cubicBezTo>
                    <a:pt x="7684" y="2219"/>
                    <a:pt x="8805" y="1659"/>
                    <a:pt x="9919" y="1105"/>
                  </a:cubicBezTo>
                  <a:cubicBezTo>
                    <a:pt x="10512" y="810"/>
                    <a:pt x="11099" y="515"/>
                    <a:pt x="11692" y="226"/>
                  </a:cubicBezTo>
                  <a:cubicBezTo>
                    <a:pt x="11799" y="173"/>
                    <a:pt x="11944" y="70"/>
                    <a:pt x="12080" y="70"/>
                  </a:cubicBezTo>
                  <a:cubicBezTo>
                    <a:pt x="12113" y="70"/>
                    <a:pt x="12145" y="76"/>
                    <a:pt x="12176" y="91"/>
                  </a:cubicBezTo>
                  <a:cubicBezTo>
                    <a:pt x="12243" y="124"/>
                    <a:pt x="12302" y="167"/>
                    <a:pt x="12355" y="217"/>
                  </a:cubicBezTo>
                  <a:lnTo>
                    <a:pt x="12554" y="379"/>
                  </a:lnTo>
                  <a:cubicBezTo>
                    <a:pt x="12813" y="591"/>
                    <a:pt x="16834" y="4059"/>
                    <a:pt x="16967" y="4158"/>
                  </a:cubicBezTo>
                  <a:cubicBezTo>
                    <a:pt x="16967" y="4162"/>
                    <a:pt x="16968" y="4163"/>
                    <a:pt x="16969" y="4163"/>
                  </a:cubicBezTo>
                  <a:cubicBezTo>
                    <a:pt x="16972" y="4163"/>
                    <a:pt x="16978" y="4154"/>
                    <a:pt x="16973" y="4152"/>
                  </a:cubicBezTo>
                  <a:cubicBezTo>
                    <a:pt x="15969" y="3266"/>
                    <a:pt x="12684" y="389"/>
                    <a:pt x="12551" y="283"/>
                  </a:cubicBezTo>
                  <a:cubicBezTo>
                    <a:pt x="12448" y="183"/>
                    <a:pt x="12332" y="97"/>
                    <a:pt x="12206" y="28"/>
                  </a:cubicBezTo>
                  <a:cubicBezTo>
                    <a:pt x="12163" y="10"/>
                    <a:pt x="12118" y="1"/>
                    <a:pt x="12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9"/>
            <p:cNvSpPr/>
            <p:nvPr/>
          </p:nvSpPr>
          <p:spPr>
            <a:xfrm>
              <a:off x="3213682" y="3968266"/>
              <a:ext cx="2644758" cy="941016"/>
            </a:xfrm>
            <a:custGeom>
              <a:avLst/>
              <a:gdLst/>
              <a:ahLst/>
              <a:cxnLst/>
              <a:rect l="l" t="t" r="r" b="b"/>
              <a:pathLst>
                <a:path w="20545" h="7310" extrusionOk="0">
                  <a:moveTo>
                    <a:pt x="6190" y="1"/>
                  </a:moveTo>
                  <a:lnTo>
                    <a:pt x="614" y="1307"/>
                  </a:lnTo>
                  <a:cubicBezTo>
                    <a:pt x="614" y="1307"/>
                    <a:pt x="1" y="4851"/>
                    <a:pt x="1774" y="6246"/>
                  </a:cubicBezTo>
                  <a:cubicBezTo>
                    <a:pt x="2756" y="7017"/>
                    <a:pt x="7170" y="7310"/>
                    <a:pt x="11253" y="7310"/>
                  </a:cubicBezTo>
                  <a:cubicBezTo>
                    <a:pt x="14549" y="7310"/>
                    <a:pt x="17628" y="7119"/>
                    <a:pt x="18509" y="6833"/>
                  </a:cubicBezTo>
                  <a:cubicBezTo>
                    <a:pt x="20481" y="6196"/>
                    <a:pt x="20544" y="3017"/>
                    <a:pt x="18389" y="2278"/>
                  </a:cubicBezTo>
                  <a:cubicBezTo>
                    <a:pt x="16334" y="1579"/>
                    <a:pt x="7619" y="1240"/>
                    <a:pt x="7403" y="1151"/>
                  </a:cubicBezTo>
                  <a:cubicBezTo>
                    <a:pt x="7350" y="1131"/>
                    <a:pt x="8179" y="634"/>
                    <a:pt x="8176" y="604"/>
                  </a:cubicBezTo>
                  <a:lnTo>
                    <a:pt x="6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9"/>
            <p:cNvSpPr/>
            <p:nvPr/>
          </p:nvSpPr>
          <p:spPr>
            <a:xfrm>
              <a:off x="3430976" y="4122998"/>
              <a:ext cx="216910" cy="251925"/>
            </a:xfrm>
            <a:custGeom>
              <a:avLst/>
              <a:gdLst/>
              <a:ahLst/>
              <a:cxnLst/>
              <a:rect l="l" t="t" r="r" b="b"/>
              <a:pathLst>
                <a:path w="1685" h="1957" extrusionOk="0">
                  <a:moveTo>
                    <a:pt x="1607" y="1"/>
                  </a:moveTo>
                  <a:cubicBezTo>
                    <a:pt x="1601" y="1"/>
                    <a:pt x="1595" y="5"/>
                    <a:pt x="1595" y="12"/>
                  </a:cubicBezTo>
                  <a:cubicBezTo>
                    <a:pt x="1595" y="423"/>
                    <a:pt x="1449" y="824"/>
                    <a:pt x="1184" y="1139"/>
                  </a:cubicBezTo>
                  <a:cubicBezTo>
                    <a:pt x="882" y="1487"/>
                    <a:pt x="438" y="1683"/>
                    <a:pt x="37" y="1885"/>
                  </a:cubicBezTo>
                  <a:cubicBezTo>
                    <a:pt x="0" y="1903"/>
                    <a:pt x="22" y="1956"/>
                    <a:pt x="53" y="1956"/>
                  </a:cubicBezTo>
                  <a:cubicBezTo>
                    <a:pt x="56" y="1956"/>
                    <a:pt x="60" y="1956"/>
                    <a:pt x="63" y="1955"/>
                  </a:cubicBezTo>
                  <a:cubicBezTo>
                    <a:pt x="312" y="1882"/>
                    <a:pt x="554" y="1779"/>
                    <a:pt x="776" y="1650"/>
                  </a:cubicBezTo>
                  <a:cubicBezTo>
                    <a:pt x="985" y="1540"/>
                    <a:pt x="1167" y="1388"/>
                    <a:pt x="1313" y="1205"/>
                  </a:cubicBezTo>
                  <a:cubicBezTo>
                    <a:pt x="1571" y="867"/>
                    <a:pt x="1684" y="436"/>
                    <a:pt x="1618" y="12"/>
                  </a:cubicBezTo>
                  <a:cubicBezTo>
                    <a:pt x="1618" y="4"/>
                    <a:pt x="1613" y="1"/>
                    <a:pt x="1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9"/>
            <p:cNvSpPr/>
            <p:nvPr/>
          </p:nvSpPr>
          <p:spPr>
            <a:xfrm>
              <a:off x="3948724" y="3922825"/>
              <a:ext cx="212919" cy="205839"/>
            </a:xfrm>
            <a:custGeom>
              <a:avLst/>
              <a:gdLst/>
              <a:ahLst/>
              <a:cxnLst/>
              <a:rect l="l" t="t" r="r" b="b"/>
              <a:pathLst>
                <a:path w="1654" h="1599" extrusionOk="0">
                  <a:moveTo>
                    <a:pt x="571" y="1"/>
                  </a:moveTo>
                  <a:cubicBezTo>
                    <a:pt x="549" y="1"/>
                    <a:pt x="528" y="25"/>
                    <a:pt x="543" y="45"/>
                  </a:cubicBezTo>
                  <a:cubicBezTo>
                    <a:pt x="699" y="254"/>
                    <a:pt x="864" y="450"/>
                    <a:pt x="1027" y="652"/>
                  </a:cubicBezTo>
                  <a:cubicBezTo>
                    <a:pt x="1110" y="755"/>
                    <a:pt x="1196" y="854"/>
                    <a:pt x="1279" y="957"/>
                  </a:cubicBezTo>
                  <a:cubicBezTo>
                    <a:pt x="1365" y="1050"/>
                    <a:pt x="1445" y="1149"/>
                    <a:pt x="1514" y="1255"/>
                  </a:cubicBezTo>
                  <a:cubicBezTo>
                    <a:pt x="1577" y="1368"/>
                    <a:pt x="1494" y="1467"/>
                    <a:pt x="1378" y="1481"/>
                  </a:cubicBezTo>
                  <a:cubicBezTo>
                    <a:pt x="1374" y="1481"/>
                    <a:pt x="1370" y="1481"/>
                    <a:pt x="1365" y="1481"/>
                  </a:cubicBezTo>
                  <a:cubicBezTo>
                    <a:pt x="1267" y="1481"/>
                    <a:pt x="1170" y="1445"/>
                    <a:pt x="1097" y="1378"/>
                  </a:cubicBezTo>
                  <a:cubicBezTo>
                    <a:pt x="918" y="1219"/>
                    <a:pt x="758" y="1050"/>
                    <a:pt x="613" y="864"/>
                  </a:cubicBezTo>
                  <a:cubicBezTo>
                    <a:pt x="520" y="758"/>
                    <a:pt x="427" y="652"/>
                    <a:pt x="331" y="549"/>
                  </a:cubicBezTo>
                  <a:cubicBezTo>
                    <a:pt x="235" y="443"/>
                    <a:pt x="122" y="334"/>
                    <a:pt x="19" y="221"/>
                  </a:cubicBezTo>
                  <a:cubicBezTo>
                    <a:pt x="18" y="220"/>
                    <a:pt x="16" y="220"/>
                    <a:pt x="14" y="220"/>
                  </a:cubicBezTo>
                  <a:cubicBezTo>
                    <a:pt x="7" y="220"/>
                    <a:pt x="1" y="224"/>
                    <a:pt x="6" y="234"/>
                  </a:cubicBezTo>
                  <a:cubicBezTo>
                    <a:pt x="95" y="354"/>
                    <a:pt x="178" y="473"/>
                    <a:pt x="264" y="592"/>
                  </a:cubicBezTo>
                  <a:cubicBezTo>
                    <a:pt x="351" y="715"/>
                    <a:pt x="443" y="834"/>
                    <a:pt x="533" y="954"/>
                  </a:cubicBezTo>
                  <a:cubicBezTo>
                    <a:pt x="626" y="1073"/>
                    <a:pt x="709" y="1179"/>
                    <a:pt x="798" y="1285"/>
                  </a:cubicBezTo>
                  <a:cubicBezTo>
                    <a:pt x="874" y="1381"/>
                    <a:pt x="967" y="1464"/>
                    <a:pt x="1067" y="1527"/>
                  </a:cubicBezTo>
                  <a:cubicBezTo>
                    <a:pt x="1142" y="1571"/>
                    <a:pt x="1240" y="1599"/>
                    <a:pt x="1334" y="1599"/>
                  </a:cubicBezTo>
                  <a:cubicBezTo>
                    <a:pt x="1454" y="1599"/>
                    <a:pt x="1568" y="1552"/>
                    <a:pt x="1620" y="1431"/>
                  </a:cubicBezTo>
                  <a:cubicBezTo>
                    <a:pt x="1653" y="1318"/>
                    <a:pt x="1624" y="1206"/>
                    <a:pt x="1551" y="1129"/>
                  </a:cubicBezTo>
                  <a:cubicBezTo>
                    <a:pt x="1458" y="1013"/>
                    <a:pt x="1362" y="904"/>
                    <a:pt x="1269" y="791"/>
                  </a:cubicBezTo>
                  <a:cubicBezTo>
                    <a:pt x="1044" y="526"/>
                    <a:pt x="825" y="261"/>
                    <a:pt x="589" y="9"/>
                  </a:cubicBezTo>
                  <a:cubicBezTo>
                    <a:pt x="584" y="3"/>
                    <a:pt x="577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9"/>
            <p:cNvSpPr/>
            <p:nvPr/>
          </p:nvSpPr>
          <p:spPr>
            <a:xfrm>
              <a:off x="3346916" y="4156468"/>
              <a:ext cx="2215315" cy="708401"/>
            </a:xfrm>
            <a:custGeom>
              <a:avLst/>
              <a:gdLst/>
              <a:ahLst/>
              <a:cxnLst/>
              <a:rect l="l" t="t" r="r" b="b"/>
              <a:pathLst>
                <a:path w="17209" h="5503" extrusionOk="0">
                  <a:moveTo>
                    <a:pt x="13" y="1"/>
                  </a:moveTo>
                  <a:cubicBezTo>
                    <a:pt x="10" y="1"/>
                    <a:pt x="3" y="1"/>
                    <a:pt x="0" y="4"/>
                  </a:cubicBezTo>
                  <a:lnTo>
                    <a:pt x="0" y="14"/>
                  </a:lnTo>
                  <a:cubicBezTo>
                    <a:pt x="80" y="1240"/>
                    <a:pt x="269" y="2517"/>
                    <a:pt x="1041" y="3501"/>
                  </a:cubicBezTo>
                  <a:cubicBezTo>
                    <a:pt x="1362" y="3932"/>
                    <a:pt x="1800" y="4270"/>
                    <a:pt x="2297" y="4479"/>
                  </a:cubicBezTo>
                  <a:cubicBezTo>
                    <a:pt x="2901" y="4721"/>
                    <a:pt x="3577" y="4778"/>
                    <a:pt x="4213" y="4864"/>
                  </a:cubicBezTo>
                  <a:cubicBezTo>
                    <a:pt x="5573" y="5053"/>
                    <a:pt x="7048" y="5192"/>
                    <a:pt x="8420" y="5301"/>
                  </a:cubicBezTo>
                  <a:cubicBezTo>
                    <a:pt x="9789" y="5407"/>
                    <a:pt x="11175" y="5474"/>
                    <a:pt x="12558" y="5494"/>
                  </a:cubicBezTo>
                  <a:cubicBezTo>
                    <a:pt x="12909" y="5500"/>
                    <a:pt x="13260" y="5502"/>
                    <a:pt x="13611" y="5502"/>
                  </a:cubicBezTo>
                  <a:cubicBezTo>
                    <a:pt x="14640" y="5502"/>
                    <a:pt x="15669" y="5478"/>
                    <a:pt x="16695" y="5431"/>
                  </a:cubicBezTo>
                  <a:cubicBezTo>
                    <a:pt x="16860" y="5421"/>
                    <a:pt x="17033" y="5411"/>
                    <a:pt x="17202" y="5398"/>
                  </a:cubicBezTo>
                  <a:cubicBezTo>
                    <a:pt x="17205" y="5398"/>
                    <a:pt x="17209" y="5388"/>
                    <a:pt x="17205" y="5384"/>
                  </a:cubicBezTo>
                  <a:lnTo>
                    <a:pt x="17202" y="5378"/>
                  </a:lnTo>
                  <a:cubicBezTo>
                    <a:pt x="16522" y="5391"/>
                    <a:pt x="15846" y="5434"/>
                    <a:pt x="15166" y="5444"/>
                  </a:cubicBezTo>
                  <a:cubicBezTo>
                    <a:pt x="14647" y="5454"/>
                    <a:pt x="14136" y="5458"/>
                    <a:pt x="13622" y="5458"/>
                  </a:cubicBezTo>
                  <a:cubicBezTo>
                    <a:pt x="13463" y="5458"/>
                    <a:pt x="13304" y="5458"/>
                    <a:pt x="13144" y="5457"/>
                  </a:cubicBezTo>
                  <a:cubicBezTo>
                    <a:pt x="11795" y="5444"/>
                    <a:pt x="10442" y="5391"/>
                    <a:pt x="9093" y="5301"/>
                  </a:cubicBezTo>
                  <a:cubicBezTo>
                    <a:pt x="7727" y="5205"/>
                    <a:pt x="6259" y="5069"/>
                    <a:pt x="4903" y="4880"/>
                  </a:cubicBezTo>
                  <a:cubicBezTo>
                    <a:pt x="4257" y="4791"/>
                    <a:pt x="3597" y="4715"/>
                    <a:pt x="2954" y="4579"/>
                  </a:cubicBezTo>
                  <a:cubicBezTo>
                    <a:pt x="2380" y="4473"/>
                    <a:pt x="1850" y="4197"/>
                    <a:pt x="1422" y="3796"/>
                  </a:cubicBezTo>
                  <a:cubicBezTo>
                    <a:pt x="544" y="2948"/>
                    <a:pt x="202" y="1695"/>
                    <a:pt x="63" y="498"/>
                  </a:cubicBezTo>
                  <a:cubicBezTo>
                    <a:pt x="46" y="335"/>
                    <a:pt x="30" y="176"/>
                    <a:pt x="17" y="14"/>
                  </a:cubicBezTo>
                  <a:cubicBezTo>
                    <a:pt x="17" y="10"/>
                    <a:pt x="17" y="4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9"/>
            <p:cNvSpPr/>
            <p:nvPr/>
          </p:nvSpPr>
          <p:spPr>
            <a:xfrm>
              <a:off x="4153403" y="4114631"/>
              <a:ext cx="861590" cy="71445"/>
            </a:xfrm>
            <a:custGeom>
              <a:avLst/>
              <a:gdLst/>
              <a:ahLst/>
              <a:cxnLst/>
              <a:rect l="l" t="t" r="r" b="b"/>
              <a:pathLst>
                <a:path w="6693" h="555" extrusionOk="0">
                  <a:moveTo>
                    <a:pt x="507" y="0"/>
                  </a:moveTo>
                  <a:cubicBezTo>
                    <a:pt x="344" y="0"/>
                    <a:pt x="181" y="2"/>
                    <a:pt x="17" y="4"/>
                  </a:cubicBezTo>
                  <a:cubicBezTo>
                    <a:pt x="0" y="4"/>
                    <a:pt x="4" y="27"/>
                    <a:pt x="17" y="27"/>
                  </a:cubicBezTo>
                  <a:cubicBezTo>
                    <a:pt x="879" y="107"/>
                    <a:pt x="1741" y="160"/>
                    <a:pt x="2603" y="216"/>
                  </a:cubicBezTo>
                  <a:cubicBezTo>
                    <a:pt x="3465" y="276"/>
                    <a:pt x="4323" y="349"/>
                    <a:pt x="5185" y="432"/>
                  </a:cubicBezTo>
                  <a:cubicBezTo>
                    <a:pt x="5669" y="478"/>
                    <a:pt x="6163" y="515"/>
                    <a:pt x="6647" y="554"/>
                  </a:cubicBezTo>
                  <a:cubicBezTo>
                    <a:pt x="6648" y="554"/>
                    <a:pt x="6649" y="554"/>
                    <a:pt x="6650" y="554"/>
                  </a:cubicBezTo>
                  <a:cubicBezTo>
                    <a:pt x="6684" y="554"/>
                    <a:pt x="6693" y="501"/>
                    <a:pt x="6657" y="491"/>
                  </a:cubicBezTo>
                  <a:cubicBezTo>
                    <a:pt x="6230" y="428"/>
                    <a:pt x="5802" y="372"/>
                    <a:pt x="5371" y="322"/>
                  </a:cubicBezTo>
                  <a:cubicBezTo>
                    <a:pt x="4940" y="273"/>
                    <a:pt x="4502" y="239"/>
                    <a:pt x="4065" y="203"/>
                  </a:cubicBezTo>
                  <a:cubicBezTo>
                    <a:pt x="3209" y="127"/>
                    <a:pt x="2348" y="60"/>
                    <a:pt x="1486" y="24"/>
                  </a:cubicBezTo>
                  <a:cubicBezTo>
                    <a:pt x="1159" y="6"/>
                    <a:pt x="833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9"/>
            <p:cNvSpPr/>
            <p:nvPr/>
          </p:nvSpPr>
          <p:spPr>
            <a:xfrm>
              <a:off x="4032011" y="4039453"/>
              <a:ext cx="251538" cy="152674"/>
            </a:xfrm>
            <a:custGeom>
              <a:avLst/>
              <a:gdLst/>
              <a:ahLst/>
              <a:cxnLst/>
              <a:rect l="l" t="t" r="r" b="b"/>
              <a:pathLst>
                <a:path w="1954" h="1186" extrusionOk="0">
                  <a:moveTo>
                    <a:pt x="1921" y="0"/>
                  </a:moveTo>
                  <a:cubicBezTo>
                    <a:pt x="1919" y="0"/>
                    <a:pt x="1917" y="1"/>
                    <a:pt x="1915" y="1"/>
                  </a:cubicBezTo>
                  <a:cubicBezTo>
                    <a:pt x="1570" y="150"/>
                    <a:pt x="1239" y="329"/>
                    <a:pt x="924" y="532"/>
                  </a:cubicBezTo>
                  <a:cubicBezTo>
                    <a:pt x="605" y="724"/>
                    <a:pt x="297" y="939"/>
                    <a:pt x="9" y="1171"/>
                  </a:cubicBezTo>
                  <a:cubicBezTo>
                    <a:pt x="0" y="1177"/>
                    <a:pt x="6" y="1185"/>
                    <a:pt x="15" y="1185"/>
                  </a:cubicBezTo>
                  <a:cubicBezTo>
                    <a:pt x="16" y="1185"/>
                    <a:pt x="17" y="1185"/>
                    <a:pt x="19" y="1185"/>
                  </a:cubicBezTo>
                  <a:cubicBezTo>
                    <a:pt x="357" y="1026"/>
                    <a:pt x="678" y="837"/>
                    <a:pt x="997" y="648"/>
                  </a:cubicBezTo>
                  <a:cubicBezTo>
                    <a:pt x="1321" y="465"/>
                    <a:pt x="1636" y="263"/>
                    <a:pt x="1935" y="44"/>
                  </a:cubicBezTo>
                  <a:cubicBezTo>
                    <a:pt x="1953" y="35"/>
                    <a:pt x="1943" y="0"/>
                    <a:pt x="1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9"/>
            <p:cNvSpPr/>
            <p:nvPr/>
          </p:nvSpPr>
          <p:spPr>
            <a:xfrm>
              <a:off x="3778158" y="3083898"/>
              <a:ext cx="1101929" cy="993409"/>
            </a:xfrm>
            <a:custGeom>
              <a:avLst/>
              <a:gdLst/>
              <a:ahLst/>
              <a:cxnLst/>
              <a:rect l="l" t="t" r="r" b="b"/>
              <a:pathLst>
                <a:path w="8560" h="7717" extrusionOk="0">
                  <a:moveTo>
                    <a:pt x="410" y="1"/>
                  </a:moveTo>
                  <a:cubicBezTo>
                    <a:pt x="117" y="1"/>
                    <a:pt x="1" y="352"/>
                    <a:pt x="217" y="1089"/>
                  </a:cubicBezTo>
                  <a:cubicBezTo>
                    <a:pt x="877" y="3327"/>
                    <a:pt x="2120" y="5979"/>
                    <a:pt x="2611" y="6393"/>
                  </a:cubicBezTo>
                  <a:cubicBezTo>
                    <a:pt x="3227" y="6917"/>
                    <a:pt x="7139" y="7706"/>
                    <a:pt x="7334" y="7716"/>
                  </a:cubicBezTo>
                  <a:cubicBezTo>
                    <a:pt x="7336" y="7716"/>
                    <a:pt x="7337" y="7716"/>
                    <a:pt x="7339" y="7716"/>
                  </a:cubicBezTo>
                  <a:cubicBezTo>
                    <a:pt x="7823" y="7716"/>
                    <a:pt x="8560" y="4252"/>
                    <a:pt x="8047" y="4215"/>
                  </a:cubicBezTo>
                  <a:cubicBezTo>
                    <a:pt x="7265" y="4152"/>
                    <a:pt x="4454" y="4169"/>
                    <a:pt x="4275" y="4006"/>
                  </a:cubicBezTo>
                  <a:cubicBezTo>
                    <a:pt x="4096" y="3844"/>
                    <a:pt x="2816" y="2415"/>
                    <a:pt x="1500" y="804"/>
                  </a:cubicBezTo>
                  <a:cubicBezTo>
                    <a:pt x="1069" y="276"/>
                    <a:pt x="670" y="1"/>
                    <a:pt x="41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9"/>
            <p:cNvSpPr/>
            <p:nvPr/>
          </p:nvSpPr>
          <p:spPr>
            <a:xfrm>
              <a:off x="4671022" y="3615163"/>
              <a:ext cx="825932" cy="521871"/>
            </a:xfrm>
            <a:custGeom>
              <a:avLst/>
              <a:gdLst/>
              <a:ahLst/>
              <a:cxnLst/>
              <a:rect l="l" t="t" r="r" b="b"/>
              <a:pathLst>
                <a:path w="6416" h="4054" extrusionOk="0">
                  <a:moveTo>
                    <a:pt x="1965" y="0"/>
                  </a:moveTo>
                  <a:cubicBezTo>
                    <a:pt x="1547" y="0"/>
                    <a:pt x="1129" y="19"/>
                    <a:pt x="713" y="55"/>
                  </a:cubicBezTo>
                  <a:cubicBezTo>
                    <a:pt x="100" y="619"/>
                    <a:pt x="1" y="3423"/>
                    <a:pt x="1" y="3423"/>
                  </a:cubicBezTo>
                  <a:cubicBezTo>
                    <a:pt x="452" y="3622"/>
                    <a:pt x="919" y="3788"/>
                    <a:pt x="1393" y="3920"/>
                  </a:cubicBezTo>
                  <a:cubicBezTo>
                    <a:pt x="1600" y="3966"/>
                    <a:pt x="2025" y="4053"/>
                    <a:pt x="2388" y="4053"/>
                  </a:cubicBezTo>
                  <a:cubicBezTo>
                    <a:pt x="2684" y="4053"/>
                    <a:pt x="2938" y="3996"/>
                    <a:pt x="3001" y="3811"/>
                  </a:cubicBezTo>
                  <a:cubicBezTo>
                    <a:pt x="3090" y="3536"/>
                    <a:pt x="2464" y="3327"/>
                    <a:pt x="2023" y="3178"/>
                  </a:cubicBezTo>
                  <a:cubicBezTo>
                    <a:pt x="1791" y="3095"/>
                    <a:pt x="1496" y="2876"/>
                    <a:pt x="1552" y="2727"/>
                  </a:cubicBezTo>
                  <a:cubicBezTo>
                    <a:pt x="1585" y="2641"/>
                    <a:pt x="1672" y="2607"/>
                    <a:pt x="1788" y="2607"/>
                  </a:cubicBezTo>
                  <a:cubicBezTo>
                    <a:pt x="2026" y="2607"/>
                    <a:pt x="2386" y="2749"/>
                    <a:pt x="2653" y="2883"/>
                  </a:cubicBezTo>
                  <a:cubicBezTo>
                    <a:pt x="3258" y="3189"/>
                    <a:pt x="4031" y="3701"/>
                    <a:pt x="4541" y="3701"/>
                  </a:cubicBezTo>
                  <a:cubicBezTo>
                    <a:pt x="4676" y="3701"/>
                    <a:pt x="4793" y="3665"/>
                    <a:pt x="4884" y="3579"/>
                  </a:cubicBezTo>
                  <a:cubicBezTo>
                    <a:pt x="5046" y="3427"/>
                    <a:pt x="4831" y="3181"/>
                    <a:pt x="4526" y="2943"/>
                  </a:cubicBezTo>
                  <a:lnTo>
                    <a:pt x="4526" y="2943"/>
                  </a:lnTo>
                  <a:cubicBezTo>
                    <a:pt x="4896" y="3144"/>
                    <a:pt x="5286" y="3318"/>
                    <a:pt x="5535" y="3318"/>
                  </a:cubicBezTo>
                  <a:cubicBezTo>
                    <a:pt x="5613" y="3318"/>
                    <a:pt x="5678" y="3301"/>
                    <a:pt x="5723" y="3261"/>
                  </a:cubicBezTo>
                  <a:cubicBezTo>
                    <a:pt x="5822" y="3175"/>
                    <a:pt x="5839" y="3025"/>
                    <a:pt x="5756" y="2923"/>
                  </a:cubicBezTo>
                  <a:lnTo>
                    <a:pt x="5756" y="2923"/>
                  </a:lnTo>
                  <a:cubicBezTo>
                    <a:pt x="5795" y="2938"/>
                    <a:pt x="5836" y="2946"/>
                    <a:pt x="5878" y="2946"/>
                  </a:cubicBezTo>
                  <a:cubicBezTo>
                    <a:pt x="5966" y="2946"/>
                    <a:pt x="6054" y="2911"/>
                    <a:pt x="6117" y="2843"/>
                  </a:cubicBezTo>
                  <a:cubicBezTo>
                    <a:pt x="6260" y="2674"/>
                    <a:pt x="6170" y="2442"/>
                    <a:pt x="5988" y="2203"/>
                  </a:cubicBezTo>
                  <a:cubicBezTo>
                    <a:pt x="6044" y="2197"/>
                    <a:pt x="6094" y="2160"/>
                    <a:pt x="6120" y="2104"/>
                  </a:cubicBezTo>
                  <a:cubicBezTo>
                    <a:pt x="6415" y="1590"/>
                    <a:pt x="4701" y="264"/>
                    <a:pt x="4131" y="164"/>
                  </a:cubicBezTo>
                  <a:cubicBezTo>
                    <a:pt x="3414" y="55"/>
                    <a:pt x="2690" y="0"/>
                    <a:pt x="1965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9"/>
            <p:cNvSpPr/>
            <p:nvPr/>
          </p:nvSpPr>
          <p:spPr>
            <a:xfrm>
              <a:off x="4972376" y="3840696"/>
              <a:ext cx="288999" cy="160011"/>
            </a:xfrm>
            <a:custGeom>
              <a:avLst/>
              <a:gdLst/>
              <a:ahLst/>
              <a:cxnLst/>
              <a:rect l="l" t="t" r="r" b="b"/>
              <a:pathLst>
                <a:path w="2245" h="1243" extrusionOk="0">
                  <a:moveTo>
                    <a:pt x="3" y="0"/>
                  </a:moveTo>
                  <a:lnTo>
                    <a:pt x="0" y="10"/>
                  </a:lnTo>
                  <a:cubicBezTo>
                    <a:pt x="405" y="63"/>
                    <a:pt x="792" y="209"/>
                    <a:pt x="1131" y="431"/>
                  </a:cubicBezTo>
                  <a:cubicBezTo>
                    <a:pt x="1320" y="551"/>
                    <a:pt x="2049" y="1094"/>
                    <a:pt x="2228" y="1240"/>
                  </a:cubicBezTo>
                  <a:cubicBezTo>
                    <a:pt x="2231" y="1242"/>
                    <a:pt x="2234" y="1243"/>
                    <a:pt x="2236" y="1243"/>
                  </a:cubicBezTo>
                  <a:cubicBezTo>
                    <a:pt x="2238" y="1243"/>
                    <a:pt x="2239" y="1242"/>
                    <a:pt x="2241" y="1240"/>
                  </a:cubicBezTo>
                  <a:cubicBezTo>
                    <a:pt x="2244" y="1237"/>
                    <a:pt x="2244" y="1230"/>
                    <a:pt x="2241" y="1227"/>
                  </a:cubicBezTo>
                  <a:cubicBezTo>
                    <a:pt x="1873" y="922"/>
                    <a:pt x="1575" y="614"/>
                    <a:pt x="1134" y="362"/>
                  </a:cubicBezTo>
                  <a:cubicBezTo>
                    <a:pt x="786" y="163"/>
                    <a:pt x="401" y="37"/>
                    <a:pt x="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9"/>
            <p:cNvSpPr/>
            <p:nvPr/>
          </p:nvSpPr>
          <p:spPr>
            <a:xfrm>
              <a:off x="5006361" y="3747754"/>
              <a:ext cx="405886" cy="241111"/>
            </a:xfrm>
            <a:custGeom>
              <a:avLst/>
              <a:gdLst/>
              <a:ahLst/>
              <a:cxnLst/>
              <a:rect l="l" t="t" r="r" b="b"/>
              <a:pathLst>
                <a:path w="3153" h="1873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1" y="4"/>
                    <a:pt x="4" y="4"/>
                  </a:cubicBezTo>
                  <a:cubicBezTo>
                    <a:pt x="5" y="4"/>
                    <a:pt x="6" y="4"/>
                    <a:pt x="8" y="3"/>
                  </a:cubicBezTo>
                  <a:cubicBezTo>
                    <a:pt x="6" y="1"/>
                    <a:pt x="5" y="1"/>
                    <a:pt x="4" y="1"/>
                  </a:cubicBezTo>
                  <a:close/>
                  <a:moveTo>
                    <a:pt x="8" y="3"/>
                  </a:moveTo>
                  <a:lnTo>
                    <a:pt x="8" y="3"/>
                  </a:lnTo>
                  <a:cubicBezTo>
                    <a:pt x="270" y="63"/>
                    <a:pt x="528" y="122"/>
                    <a:pt x="784" y="205"/>
                  </a:cubicBezTo>
                  <a:cubicBezTo>
                    <a:pt x="1231" y="344"/>
                    <a:pt x="1646" y="570"/>
                    <a:pt x="2000" y="872"/>
                  </a:cubicBezTo>
                  <a:cubicBezTo>
                    <a:pt x="2388" y="1190"/>
                    <a:pt x="2763" y="1528"/>
                    <a:pt x="3134" y="1869"/>
                  </a:cubicBezTo>
                  <a:cubicBezTo>
                    <a:pt x="3137" y="1872"/>
                    <a:pt x="3140" y="1872"/>
                    <a:pt x="3142" y="1872"/>
                  </a:cubicBezTo>
                  <a:cubicBezTo>
                    <a:pt x="3150" y="1872"/>
                    <a:pt x="3153" y="1861"/>
                    <a:pt x="3147" y="1853"/>
                  </a:cubicBezTo>
                  <a:cubicBezTo>
                    <a:pt x="2939" y="1647"/>
                    <a:pt x="2723" y="1438"/>
                    <a:pt x="2508" y="1240"/>
                  </a:cubicBezTo>
                  <a:cubicBezTo>
                    <a:pt x="2146" y="905"/>
                    <a:pt x="1778" y="560"/>
                    <a:pt x="1324" y="361"/>
                  </a:cubicBezTo>
                  <a:cubicBezTo>
                    <a:pt x="896" y="202"/>
                    <a:pt x="456" y="76"/>
                    <a:pt x="8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9"/>
            <p:cNvSpPr/>
            <p:nvPr/>
          </p:nvSpPr>
          <p:spPr>
            <a:xfrm>
              <a:off x="5061971" y="3665110"/>
              <a:ext cx="383487" cy="234804"/>
            </a:xfrm>
            <a:custGeom>
              <a:avLst/>
              <a:gdLst/>
              <a:ahLst/>
              <a:cxnLst/>
              <a:rect l="l" t="t" r="r" b="b"/>
              <a:pathLst>
                <a:path w="2979" h="1824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38" y="7"/>
                    <a:pt x="75" y="13"/>
                    <a:pt x="111" y="18"/>
                  </a:cubicBezTo>
                  <a:lnTo>
                    <a:pt x="111" y="18"/>
                  </a:lnTo>
                  <a:cubicBezTo>
                    <a:pt x="75" y="12"/>
                    <a:pt x="40" y="7"/>
                    <a:pt x="4" y="2"/>
                  </a:cubicBezTo>
                  <a:cubicBezTo>
                    <a:pt x="4" y="2"/>
                    <a:pt x="2" y="0"/>
                    <a:pt x="1" y="0"/>
                  </a:cubicBezTo>
                  <a:close/>
                  <a:moveTo>
                    <a:pt x="111" y="18"/>
                  </a:moveTo>
                  <a:lnTo>
                    <a:pt x="111" y="18"/>
                  </a:lnTo>
                  <a:cubicBezTo>
                    <a:pt x="359" y="59"/>
                    <a:pt x="602" y="119"/>
                    <a:pt x="842" y="197"/>
                  </a:cubicBezTo>
                  <a:cubicBezTo>
                    <a:pt x="1111" y="300"/>
                    <a:pt x="1363" y="446"/>
                    <a:pt x="1592" y="622"/>
                  </a:cubicBezTo>
                  <a:cubicBezTo>
                    <a:pt x="2072" y="993"/>
                    <a:pt x="2526" y="1391"/>
                    <a:pt x="2957" y="1822"/>
                  </a:cubicBezTo>
                  <a:cubicBezTo>
                    <a:pt x="2959" y="1823"/>
                    <a:pt x="2961" y="1824"/>
                    <a:pt x="2963" y="1824"/>
                  </a:cubicBezTo>
                  <a:cubicBezTo>
                    <a:pt x="2972" y="1824"/>
                    <a:pt x="2979" y="1814"/>
                    <a:pt x="2971" y="1809"/>
                  </a:cubicBezTo>
                  <a:cubicBezTo>
                    <a:pt x="2785" y="1613"/>
                    <a:pt x="2593" y="1417"/>
                    <a:pt x="2394" y="1232"/>
                  </a:cubicBezTo>
                  <a:cubicBezTo>
                    <a:pt x="2036" y="877"/>
                    <a:pt x="1628" y="569"/>
                    <a:pt x="1190" y="317"/>
                  </a:cubicBezTo>
                  <a:cubicBezTo>
                    <a:pt x="836" y="132"/>
                    <a:pt x="493" y="75"/>
                    <a:pt x="111" y="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9"/>
            <p:cNvSpPr/>
            <p:nvPr/>
          </p:nvSpPr>
          <p:spPr>
            <a:xfrm>
              <a:off x="3775068" y="3076432"/>
              <a:ext cx="952473" cy="1022631"/>
            </a:xfrm>
            <a:custGeom>
              <a:avLst/>
              <a:gdLst/>
              <a:ahLst/>
              <a:cxnLst/>
              <a:rect l="l" t="t" r="r" b="b"/>
              <a:pathLst>
                <a:path w="7399" h="7944" extrusionOk="0">
                  <a:moveTo>
                    <a:pt x="474" y="1"/>
                  </a:moveTo>
                  <a:cubicBezTo>
                    <a:pt x="154" y="1"/>
                    <a:pt x="1" y="387"/>
                    <a:pt x="234" y="1266"/>
                  </a:cubicBezTo>
                  <a:cubicBezTo>
                    <a:pt x="649" y="2831"/>
                    <a:pt x="1928" y="6034"/>
                    <a:pt x="2555" y="6627"/>
                  </a:cubicBezTo>
                  <a:cubicBezTo>
                    <a:pt x="3181" y="7217"/>
                    <a:pt x="6440" y="7943"/>
                    <a:pt x="6440" y="7943"/>
                  </a:cubicBezTo>
                  <a:lnTo>
                    <a:pt x="7398" y="4117"/>
                  </a:lnTo>
                  <a:cubicBezTo>
                    <a:pt x="7398" y="4117"/>
                    <a:pt x="4401" y="3998"/>
                    <a:pt x="4299" y="3952"/>
                  </a:cubicBezTo>
                  <a:cubicBezTo>
                    <a:pt x="4196" y="3909"/>
                    <a:pt x="2213" y="1595"/>
                    <a:pt x="1418" y="647"/>
                  </a:cubicBezTo>
                  <a:cubicBezTo>
                    <a:pt x="1070" y="233"/>
                    <a:pt x="722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9"/>
            <p:cNvSpPr/>
            <p:nvPr/>
          </p:nvSpPr>
          <p:spPr>
            <a:xfrm>
              <a:off x="4500713" y="3610786"/>
              <a:ext cx="116243" cy="450426"/>
            </a:xfrm>
            <a:custGeom>
              <a:avLst/>
              <a:gdLst/>
              <a:ahLst/>
              <a:cxnLst/>
              <a:rect l="l" t="t" r="r" b="b"/>
              <a:pathLst>
                <a:path w="903" h="3499" extrusionOk="0">
                  <a:moveTo>
                    <a:pt x="895" y="1"/>
                  </a:moveTo>
                  <a:cubicBezTo>
                    <a:pt x="891" y="1"/>
                    <a:pt x="888" y="3"/>
                    <a:pt x="886" y="10"/>
                  </a:cubicBezTo>
                  <a:cubicBezTo>
                    <a:pt x="750" y="457"/>
                    <a:pt x="618" y="908"/>
                    <a:pt x="502" y="1359"/>
                  </a:cubicBezTo>
                  <a:cubicBezTo>
                    <a:pt x="386" y="1813"/>
                    <a:pt x="269" y="2264"/>
                    <a:pt x="160" y="2715"/>
                  </a:cubicBezTo>
                  <a:cubicBezTo>
                    <a:pt x="100" y="2973"/>
                    <a:pt x="44" y="3232"/>
                    <a:pt x="1" y="3494"/>
                  </a:cubicBezTo>
                  <a:cubicBezTo>
                    <a:pt x="1" y="3494"/>
                    <a:pt x="4" y="3498"/>
                    <a:pt x="6" y="3498"/>
                  </a:cubicBezTo>
                  <a:cubicBezTo>
                    <a:pt x="7" y="3498"/>
                    <a:pt x="8" y="3497"/>
                    <a:pt x="8" y="3494"/>
                  </a:cubicBezTo>
                  <a:cubicBezTo>
                    <a:pt x="167" y="3049"/>
                    <a:pt x="283" y="2599"/>
                    <a:pt x="399" y="2144"/>
                  </a:cubicBezTo>
                  <a:cubicBezTo>
                    <a:pt x="518" y="1690"/>
                    <a:pt x="637" y="1243"/>
                    <a:pt x="734" y="789"/>
                  </a:cubicBezTo>
                  <a:cubicBezTo>
                    <a:pt x="793" y="527"/>
                    <a:pt x="850" y="271"/>
                    <a:pt x="903" y="10"/>
                  </a:cubicBezTo>
                  <a:cubicBezTo>
                    <a:pt x="903" y="4"/>
                    <a:pt x="899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9"/>
            <p:cNvSpPr/>
            <p:nvPr/>
          </p:nvSpPr>
          <p:spPr>
            <a:xfrm>
              <a:off x="4025317" y="3595338"/>
              <a:ext cx="530625" cy="306506"/>
            </a:xfrm>
            <a:custGeom>
              <a:avLst/>
              <a:gdLst/>
              <a:ahLst/>
              <a:cxnLst/>
              <a:rect l="l" t="t" r="r" b="b"/>
              <a:pathLst>
                <a:path w="4122" h="2381" extrusionOk="0">
                  <a:moveTo>
                    <a:pt x="3054" y="0"/>
                  </a:moveTo>
                  <a:lnTo>
                    <a:pt x="3054" y="10"/>
                  </a:lnTo>
                  <a:cubicBezTo>
                    <a:pt x="3067" y="179"/>
                    <a:pt x="3054" y="348"/>
                    <a:pt x="3021" y="514"/>
                  </a:cubicBezTo>
                  <a:cubicBezTo>
                    <a:pt x="2948" y="846"/>
                    <a:pt x="2786" y="1154"/>
                    <a:pt x="2554" y="1406"/>
                  </a:cubicBezTo>
                  <a:cubicBezTo>
                    <a:pt x="2523" y="1440"/>
                    <a:pt x="2489" y="1471"/>
                    <a:pt x="2449" y="1502"/>
                  </a:cubicBezTo>
                  <a:lnTo>
                    <a:pt x="2491" y="1502"/>
                  </a:lnTo>
                  <a:cubicBezTo>
                    <a:pt x="2491" y="1502"/>
                    <a:pt x="2491" y="1502"/>
                    <a:pt x="2491" y="1502"/>
                  </a:cubicBezTo>
                  <a:lnTo>
                    <a:pt x="2491" y="1502"/>
                  </a:lnTo>
                  <a:cubicBezTo>
                    <a:pt x="2489" y="1504"/>
                    <a:pt x="2486" y="1506"/>
                    <a:pt x="2484" y="1509"/>
                  </a:cubicBezTo>
                  <a:cubicBezTo>
                    <a:pt x="2474" y="1519"/>
                    <a:pt x="2461" y="1525"/>
                    <a:pt x="2454" y="1528"/>
                  </a:cubicBezTo>
                  <a:cubicBezTo>
                    <a:pt x="2450" y="1532"/>
                    <a:pt x="2446" y="1535"/>
                    <a:pt x="2442" y="1538"/>
                  </a:cubicBezTo>
                  <a:lnTo>
                    <a:pt x="2448" y="1538"/>
                  </a:lnTo>
                  <a:cubicBezTo>
                    <a:pt x="2466" y="1539"/>
                    <a:pt x="2485" y="1539"/>
                    <a:pt x="2504" y="1539"/>
                  </a:cubicBezTo>
                  <a:cubicBezTo>
                    <a:pt x="2633" y="1539"/>
                    <a:pt x="2758" y="1529"/>
                    <a:pt x="2885" y="1512"/>
                  </a:cubicBezTo>
                  <a:cubicBezTo>
                    <a:pt x="3061" y="1492"/>
                    <a:pt x="3227" y="1442"/>
                    <a:pt x="3382" y="1366"/>
                  </a:cubicBezTo>
                  <a:cubicBezTo>
                    <a:pt x="3538" y="1290"/>
                    <a:pt x="3677" y="1177"/>
                    <a:pt x="3783" y="1041"/>
                  </a:cubicBezTo>
                  <a:cubicBezTo>
                    <a:pt x="3893" y="905"/>
                    <a:pt x="3976" y="749"/>
                    <a:pt x="4032" y="584"/>
                  </a:cubicBezTo>
                  <a:cubicBezTo>
                    <a:pt x="4062" y="501"/>
                    <a:pt x="4082" y="418"/>
                    <a:pt x="4095" y="332"/>
                  </a:cubicBezTo>
                  <a:cubicBezTo>
                    <a:pt x="4108" y="246"/>
                    <a:pt x="4112" y="159"/>
                    <a:pt x="4112" y="70"/>
                  </a:cubicBezTo>
                  <a:cubicBezTo>
                    <a:pt x="4112" y="63"/>
                    <a:pt x="4115" y="50"/>
                    <a:pt x="4122" y="50"/>
                  </a:cubicBezTo>
                  <a:lnTo>
                    <a:pt x="4082" y="50"/>
                  </a:lnTo>
                  <a:lnTo>
                    <a:pt x="4082" y="83"/>
                  </a:lnTo>
                  <a:cubicBezTo>
                    <a:pt x="4088" y="252"/>
                    <a:pt x="4062" y="418"/>
                    <a:pt x="4009" y="580"/>
                  </a:cubicBezTo>
                  <a:cubicBezTo>
                    <a:pt x="3953" y="739"/>
                    <a:pt x="3870" y="885"/>
                    <a:pt x="3767" y="1021"/>
                  </a:cubicBezTo>
                  <a:cubicBezTo>
                    <a:pt x="3664" y="1154"/>
                    <a:pt x="3528" y="1260"/>
                    <a:pt x="3372" y="1336"/>
                  </a:cubicBezTo>
                  <a:cubicBezTo>
                    <a:pt x="3220" y="1409"/>
                    <a:pt x="3061" y="1456"/>
                    <a:pt x="2895" y="1475"/>
                  </a:cubicBezTo>
                  <a:cubicBezTo>
                    <a:pt x="2763" y="1492"/>
                    <a:pt x="2624" y="1502"/>
                    <a:pt x="2491" y="1502"/>
                  </a:cubicBezTo>
                  <a:lnTo>
                    <a:pt x="2491" y="1502"/>
                  </a:lnTo>
                  <a:cubicBezTo>
                    <a:pt x="2522" y="1474"/>
                    <a:pt x="2552" y="1446"/>
                    <a:pt x="2580" y="1416"/>
                  </a:cubicBezTo>
                  <a:cubicBezTo>
                    <a:pt x="2699" y="1293"/>
                    <a:pt x="2799" y="1151"/>
                    <a:pt x="2875" y="998"/>
                  </a:cubicBezTo>
                  <a:cubicBezTo>
                    <a:pt x="2958" y="846"/>
                    <a:pt x="3018" y="683"/>
                    <a:pt x="3054" y="514"/>
                  </a:cubicBezTo>
                  <a:cubicBezTo>
                    <a:pt x="3081" y="348"/>
                    <a:pt x="3094" y="176"/>
                    <a:pt x="3081" y="4"/>
                  </a:cubicBezTo>
                  <a:lnTo>
                    <a:pt x="3081" y="0"/>
                  </a:lnTo>
                  <a:close/>
                  <a:moveTo>
                    <a:pt x="846" y="1402"/>
                  </a:moveTo>
                  <a:cubicBezTo>
                    <a:pt x="677" y="1402"/>
                    <a:pt x="508" y="1426"/>
                    <a:pt x="342" y="1472"/>
                  </a:cubicBezTo>
                  <a:cubicBezTo>
                    <a:pt x="216" y="1505"/>
                    <a:pt x="100" y="1568"/>
                    <a:pt x="1" y="1644"/>
                  </a:cubicBezTo>
                  <a:lnTo>
                    <a:pt x="11" y="1658"/>
                  </a:lnTo>
                  <a:cubicBezTo>
                    <a:pt x="110" y="1578"/>
                    <a:pt x="220" y="1519"/>
                    <a:pt x="346" y="1485"/>
                  </a:cubicBezTo>
                  <a:cubicBezTo>
                    <a:pt x="508" y="1439"/>
                    <a:pt x="677" y="1419"/>
                    <a:pt x="846" y="1419"/>
                  </a:cubicBezTo>
                  <a:cubicBezTo>
                    <a:pt x="1188" y="1422"/>
                    <a:pt x="1526" y="1442"/>
                    <a:pt x="1867" y="1485"/>
                  </a:cubicBezTo>
                  <a:cubicBezTo>
                    <a:pt x="2036" y="1502"/>
                    <a:pt x="2375" y="1538"/>
                    <a:pt x="2375" y="1538"/>
                  </a:cubicBezTo>
                  <a:lnTo>
                    <a:pt x="2406" y="1538"/>
                  </a:lnTo>
                  <a:cubicBezTo>
                    <a:pt x="2410" y="1535"/>
                    <a:pt x="2414" y="1532"/>
                    <a:pt x="2418" y="1528"/>
                  </a:cubicBezTo>
                  <a:cubicBezTo>
                    <a:pt x="2424" y="1525"/>
                    <a:pt x="2434" y="1519"/>
                    <a:pt x="2441" y="1509"/>
                  </a:cubicBezTo>
                  <a:cubicBezTo>
                    <a:pt x="2444" y="1506"/>
                    <a:pt x="2447" y="1504"/>
                    <a:pt x="2449" y="1502"/>
                  </a:cubicBezTo>
                  <a:lnTo>
                    <a:pt x="2381" y="1502"/>
                  </a:lnTo>
                  <a:cubicBezTo>
                    <a:pt x="2381" y="1502"/>
                    <a:pt x="2040" y="1479"/>
                    <a:pt x="1871" y="1469"/>
                  </a:cubicBezTo>
                  <a:cubicBezTo>
                    <a:pt x="1529" y="1426"/>
                    <a:pt x="1188" y="1406"/>
                    <a:pt x="846" y="1402"/>
                  </a:cubicBezTo>
                  <a:close/>
                  <a:moveTo>
                    <a:pt x="2406" y="1538"/>
                  </a:moveTo>
                  <a:cubicBezTo>
                    <a:pt x="2326" y="1607"/>
                    <a:pt x="2238" y="1660"/>
                    <a:pt x="2149" y="1707"/>
                  </a:cubicBezTo>
                  <a:cubicBezTo>
                    <a:pt x="1993" y="1787"/>
                    <a:pt x="1838" y="1850"/>
                    <a:pt x="1672" y="1893"/>
                  </a:cubicBezTo>
                  <a:cubicBezTo>
                    <a:pt x="1340" y="1969"/>
                    <a:pt x="1012" y="2072"/>
                    <a:pt x="694" y="2198"/>
                  </a:cubicBezTo>
                  <a:cubicBezTo>
                    <a:pt x="591" y="2241"/>
                    <a:pt x="492" y="2301"/>
                    <a:pt x="399" y="2367"/>
                  </a:cubicBezTo>
                  <a:cubicBezTo>
                    <a:pt x="402" y="2371"/>
                    <a:pt x="402" y="2374"/>
                    <a:pt x="409" y="2380"/>
                  </a:cubicBezTo>
                  <a:cubicBezTo>
                    <a:pt x="498" y="2314"/>
                    <a:pt x="598" y="2258"/>
                    <a:pt x="700" y="2208"/>
                  </a:cubicBezTo>
                  <a:cubicBezTo>
                    <a:pt x="1022" y="2085"/>
                    <a:pt x="1344" y="1986"/>
                    <a:pt x="1678" y="1910"/>
                  </a:cubicBezTo>
                  <a:cubicBezTo>
                    <a:pt x="1844" y="1863"/>
                    <a:pt x="2007" y="1804"/>
                    <a:pt x="2166" y="1724"/>
                  </a:cubicBezTo>
                  <a:cubicBezTo>
                    <a:pt x="2264" y="1673"/>
                    <a:pt x="2356" y="1610"/>
                    <a:pt x="2442" y="15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9"/>
            <p:cNvSpPr/>
            <p:nvPr/>
          </p:nvSpPr>
          <p:spPr>
            <a:xfrm>
              <a:off x="3775712" y="3075788"/>
              <a:ext cx="841251" cy="1022760"/>
            </a:xfrm>
            <a:custGeom>
              <a:avLst/>
              <a:gdLst/>
              <a:ahLst/>
              <a:cxnLst/>
              <a:rect l="l" t="t" r="r" b="b"/>
              <a:pathLst>
                <a:path w="6535" h="7945" extrusionOk="0">
                  <a:moveTo>
                    <a:pt x="472" y="0"/>
                  </a:moveTo>
                  <a:cubicBezTo>
                    <a:pt x="153" y="0"/>
                    <a:pt x="0" y="388"/>
                    <a:pt x="233" y="1268"/>
                  </a:cubicBezTo>
                  <a:cubicBezTo>
                    <a:pt x="647" y="2830"/>
                    <a:pt x="1927" y="6035"/>
                    <a:pt x="2553" y="6625"/>
                  </a:cubicBezTo>
                  <a:cubicBezTo>
                    <a:pt x="3180" y="7219"/>
                    <a:pt x="6442" y="7945"/>
                    <a:pt x="6442" y="7945"/>
                  </a:cubicBezTo>
                  <a:lnTo>
                    <a:pt x="6535" y="7563"/>
                  </a:lnTo>
                  <a:cubicBezTo>
                    <a:pt x="4970" y="5445"/>
                    <a:pt x="2242" y="1948"/>
                    <a:pt x="796" y="101"/>
                  </a:cubicBezTo>
                  <a:cubicBezTo>
                    <a:pt x="677" y="35"/>
                    <a:pt x="567" y="0"/>
                    <a:pt x="472" y="0"/>
                  </a:cubicBezTo>
                  <a:close/>
                </a:path>
              </a:pathLst>
            </a:custGeom>
            <a:solidFill>
              <a:srgbClr val="423542">
                <a:alpha val="3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9"/>
            <p:cNvSpPr/>
            <p:nvPr/>
          </p:nvSpPr>
          <p:spPr>
            <a:xfrm>
              <a:off x="3255519" y="3046181"/>
              <a:ext cx="946294" cy="1138617"/>
            </a:xfrm>
            <a:custGeom>
              <a:avLst/>
              <a:gdLst/>
              <a:ahLst/>
              <a:cxnLst/>
              <a:rect l="l" t="t" r="r" b="b"/>
              <a:pathLst>
                <a:path w="7351" h="8845" extrusionOk="0">
                  <a:moveTo>
                    <a:pt x="3797" y="0"/>
                  </a:moveTo>
                  <a:cubicBezTo>
                    <a:pt x="3608" y="0"/>
                    <a:pt x="3422" y="45"/>
                    <a:pt x="3239" y="132"/>
                  </a:cubicBezTo>
                  <a:cubicBezTo>
                    <a:pt x="1158" y="1104"/>
                    <a:pt x="1" y="8841"/>
                    <a:pt x="1" y="8841"/>
                  </a:cubicBezTo>
                  <a:cubicBezTo>
                    <a:pt x="7" y="8844"/>
                    <a:pt x="19" y="8845"/>
                    <a:pt x="35" y="8845"/>
                  </a:cubicBezTo>
                  <a:cubicBezTo>
                    <a:pt x="622" y="8845"/>
                    <a:pt x="7350" y="7263"/>
                    <a:pt x="7350" y="7263"/>
                  </a:cubicBezTo>
                  <a:lnTo>
                    <a:pt x="6644" y="4790"/>
                  </a:lnTo>
                  <a:cubicBezTo>
                    <a:pt x="6644" y="4790"/>
                    <a:pt x="7092" y="4028"/>
                    <a:pt x="6939" y="3265"/>
                  </a:cubicBezTo>
                  <a:cubicBezTo>
                    <a:pt x="6737" y="2247"/>
                    <a:pt x="4963" y="500"/>
                    <a:pt x="4821" y="398"/>
                  </a:cubicBezTo>
                  <a:cubicBezTo>
                    <a:pt x="4462" y="131"/>
                    <a:pt x="4124" y="0"/>
                    <a:pt x="3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9"/>
            <p:cNvSpPr/>
            <p:nvPr/>
          </p:nvSpPr>
          <p:spPr>
            <a:xfrm>
              <a:off x="3390813" y="3309431"/>
              <a:ext cx="739683" cy="392112"/>
            </a:xfrm>
            <a:custGeom>
              <a:avLst/>
              <a:gdLst/>
              <a:ahLst/>
              <a:cxnLst/>
              <a:rect l="l" t="t" r="r" b="b"/>
              <a:pathLst>
                <a:path w="5746" h="3046" extrusionOk="0">
                  <a:moveTo>
                    <a:pt x="5351" y="375"/>
                  </a:moveTo>
                  <a:lnTo>
                    <a:pt x="5351" y="375"/>
                  </a:lnTo>
                  <a:cubicBezTo>
                    <a:pt x="5423" y="434"/>
                    <a:pt x="5494" y="496"/>
                    <a:pt x="5560" y="560"/>
                  </a:cubicBezTo>
                  <a:lnTo>
                    <a:pt x="5580" y="580"/>
                  </a:lnTo>
                  <a:lnTo>
                    <a:pt x="5592" y="591"/>
                  </a:lnTo>
                  <a:lnTo>
                    <a:pt x="5592" y="591"/>
                  </a:lnTo>
                  <a:lnTo>
                    <a:pt x="5573" y="570"/>
                  </a:lnTo>
                  <a:lnTo>
                    <a:pt x="5553" y="550"/>
                  </a:lnTo>
                  <a:cubicBezTo>
                    <a:pt x="5489" y="491"/>
                    <a:pt x="5422" y="431"/>
                    <a:pt x="5351" y="375"/>
                  </a:cubicBezTo>
                  <a:close/>
                  <a:moveTo>
                    <a:pt x="5592" y="591"/>
                  </a:moveTo>
                  <a:lnTo>
                    <a:pt x="5598" y="597"/>
                  </a:lnTo>
                  <a:lnTo>
                    <a:pt x="5599" y="596"/>
                  </a:lnTo>
                  <a:lnTo>
                    <a:pt x="5599" y="596"/>
                  </a:lnTo>
                  <a:lnTo>
                    <a:pt x="5592" y="591"/>
                  </a:lnTo>
                  <a:close/>
                  <a:moveTo>
                    <a:pt x="5598" y="597"/>
                  </a:moveTo>
                  <a:lnTo>
                    <a:pt x="5593" y="600"/>
                  </a:lnTo>
                  <a:lnTo>
                    <a:pt x="5601" y="600"/>
                  </a:lnTo>
                  <a:lnTo>
                    <a:pt x="5598" y="597"/>
                  </a:lnTo>
                  <a:close/>
                  <a:moveTo>
                    <a:pt x="5623" y="577"/>
                  </a:moveTo>
                  <a:lnTo>
                    <a:pt x="5599" y="596"/>
                  </a:lnTo>
                  <a:lnTo>
                    <a:pt x="5599" y="596"/>
                  </a:lnTo>
                  <a:lnTo>
                    <a:pt x="5604" y="600"/>
                  </a:lnTo>
                  <a:lnTo>
                    <a:pt x="5636" y="600"/>
                  </a:lnTo>
                  <a:lnTo>
                    <a:pt x="5623" y="577"/>
                  </a:lnTo>
                  <a:close/>
                  <a:moveTo>
                    <a:pt x="5466" y="595"/>
                  </a:moveTo>
                  <a:cubicBezTo>
                    <a:pt x="5445" y="595"/>
                    <a:pt x="5425" y="595"/>
                    <a:pt x="5404" y="597"/>
                  </a:cubicBezTo>
                  <a:cubicBezTo>
                    <a:pt x="5298" y="605"/>
                    <a:pt x="5195" y="621"/>
                    <a:pt x="5094" y="645"/>
                  </a:cubicBezTo>
                  <a:lnTo>
                    <a:pt x="5094" y="645"/>
                  </a:lnTo>
                  <a:cubicBezTo>
                    <a:pt x="5195" y="624"/>
                    <a:pt x="5297" y="613"/>
                    <a:pt x="5400" y="613"/>
                  </a:cubicBezTo>
                  <a:cubicBezTo>
                    <a:pt x="5404" y="613"/>
                    <a:pt x="5409" y="613"/>
                    <a:pt x="5414" y="613"/>
                  </a:cubicBezTo>
                  <a:lnTo>
                    <a:pt x="5576" y="613"/>
                  </a:lnTo>
                  <a:lnTo>
                    <a:pt x="5593" y="600"/>
                  </a:lnTo>
                  <a:lnTo>
                    <a:pt x="5553" y="600"/>
                  </a:lnTo>
                  <a:cubicBezTo>
                    <a:pt x="5524" y="596"/>
                    <a:pt x="5495" y="595"/>
                    <a:pt x="5466" y="595"/>
                  </a:cubicBezTo>
                  <a:close/>
                  <a:moveTo>
                    <a:pt x="5601" y="600"/>
                  </a:moveTo>
                  <a:lnTo>
                    <a:pt x="5626" y="627"/>
                  </a:lnTo>
                  <a:cubicBezTo>
                    <a:pt x="5669" y="663"/>
                    <a:pt x="5706" y="703"/>
                    <a:pt x="5745" y="746"/>
                  </a:cubicBezTo>
                  <a:cubicBezTo>
                    <a:pt x="5739" y="726"/>
                    <a:pt x="5726" y="703"/>
                    <a:pt x="5719" y="683"/>
                  </a:cubicBezTo>
                  <a:lnTo>
                    <a:pt x="5689" y="683"/>
                  </a:lnTo>
                  <a:lnTo>
                    <a:pt x="5620" y="613"/>
                  </a:lnTo>
                  <a:lnTo>
                    <a:pt x="5604" y="600"/>
                  </a:lnTo>
                  <a:close/>
                  <a:moveTo>
                    <a:pt x="176" y="1528"/>
                  </a:moveTo>
                  <a:cubicBezTo>
                    <a:pt x="176" y="1538"/>
                    <a:pt x="176" y="1542"/>
                    <a:pt x="173" y="1552"/>
                  </a:cubicBezTo>
                  <a:cubicBezTo>
                    <a:pt x="329" y="1717"/>
                    <a:pt x="481" y="1890"/>
                    <a:pt x="634" y="2059"/>
                  </a:cubicBezTo>
                  <a:cubicBezTo>
                    <a:pt x="743" y="2191"/>
                    <a:pt x="866" y="2314"/>
                    <a:pt x="985" y="2433"/>
                  </a:cubicBezTo>
                  <a:lnTo>
                    <a:pt x="990" y="2438"/>
                  </a:lnTo>
                  <a:lnTo>
                    <a:pt x="990" y="2438"/>
                  </a:lnTo>
                  <a:cubicBezTo>
                    <a:pt x="893" y="2430"/>
                    <a:pt x="794" y="2414"/>
                    <a:pt x="700" y="2387"/>
                  </a:cubicBezTo>
                  <a:cubicBezTo>
                    <a:pt x="537" y="2341"/>
                    <a:pt x="375" y="2274"/>
                    <a:pt x="226" y="2201"/>
                  </a:cubicBezTo>
                  <a:cubicBezTo>
                    <a:pt x="153" y="2165"/>
                    <a:pt x="73" y="2122"/>
                    <a:pt x="0" y="2082"/>
                  </a:cubicBezTo>
                  <a:lnTo>
                    <a:pt x="0" y="2095"/>
                  </a:lnTo>
                  <a:cubicBezTo>
                    <a:pt x="73" y="2138"/>
                    <a:pt x="150" y="2178"/>
                    <a:pt x="223" y="2218"/>
                  </a:cubicBezTo>
                  <a:cubicBezTo>
                    <a:pt x="375" y="2294"/>
                    <a:pt x="534" y="2360"/>
                    <a:pt x="700" y="2407"/>
                  </a:cubicBezTo>
                  <a:cubicBezTo>
                    <a:pt x="801" y="2434"/>
                    <a:pt x="906" y="2453"/>
                    <a:pt x="1013" y="2458"/>
                  </a:cubicBezTo>
                  <a:lnTo>
                    <a:pt x="1013" y="2458"/>
                  </a:lnTo>
                  <a:lnTo>
                    <a:pt x="990" y="2438"/>
                  </a:lnTo>
                  <a:lnTo>
                    <a:pt x="990" y="2438"/>
                  </a:lnTo>
                  <a:cubicBezTo>
                    <a:pt x="1000" y="2439"/>
                    <a:pt x="1009" y="2439"/>
                    <a:pt x="1018" y="2440"/>
                  </a:cubicBezTo>
                  <a:lnTo>
                    <a:pt x="1020" y="2440"/>
                  </a:lnTo>
                  <a:lnTo>
                    <a:pt x="998" y="2420"/>
                  </a:lnTo>
                  <a:cubicBezTo>
                    <a:pt x="872" y="2301"/>
                    <a:pt x="756" y="2175"/>
                    <a:pt x="647" y="2049"/>
                  </a:cubicBezTo>
                  <a:cubicBezTo>
                    <a:pt x="491" y="1873"/>
                    <a:pt x="339" y="1701"/>
                    <a:pt x="176" y="1528"/>
                  </a:cubicBezTo>
                  <a:close/>
                  <a:moveTo>
                    <a:pt x="4445" y="1"/>
                  </a:moveTo>
                  <a:cubicBezTo>
                    <a:pt x="4383" y="1"/>
                    <a:pt x="4322" y="6"/>
                    <a:pt x="4260" y="17"/>
                  </a:cubicBezTo>
                  <a:cubicBezTo>
                    <a:pt x="4088" y="43"/>
                    <a:pt x="3929" y="96"/>
                    <a:pt x="3773" y="176"/>
                  </a:cubicBezTo>
                  <a:cubicBezTo>
                    <a:pt x="3700" y="216"/>
                    <a:pt x="3624" y="262"/>
                    <a:pt x="3558" y="315"/>
                  </a:cubicBezTo>
                  <a:cubicBezTo>
                    <a:pt x="3491" y="368"/>
                    <a:pt x="3432" y="428"/>
                    <a:pt x="3372" y="494"/>
                  </a:cubicBezTo>
                  <a:cubicBezTo>
                    <a:pt x="3259" y="620"/>
                    <a:pt x="3156" y="763"/>
                    <a:pt x="3070" y="908"/>
                  </a:cubicBezTo>
                  <a:cubicBezTo>
                    <a:pt x="2977" y="1051"/>
                    <a:pt x="2895" y="1200"/>
                    <a:pt x="2808" y="1346"/>
                  </a:cubicBezTo>
                  <a:cubicBezTo>
                    <a:pt x="2722" y="1492"/>
                    <a:pt x="2626" y="1631"/>
                    <a:pt x="2520" y="1764"/>
                  </a:cubicBezTo>
                  <a:cubicBezTo>
                    <a:pt x="2411" y="1900"/>
                    <a:pt x="2288" y="2012"/>
                    <a:pt x="2149" y="2112"/>
                  </a:cubicBezTo>
                  <a:cubicBezTo>
                    <a:pt x="2009" y="2208"/>
                    <a:pt x="1860" y="2288"/>
                    <a:pt x="1698" y="2341"/>
                  </a:cubicBezTo>
                  <a:cubicBezTo>
                    <a:pt x="1535" y="2400"/>
                    <a:pt x="1370" y="2433"/>
                    <a:pt x="1201" y="2440"/>
                  </a:cubicBezTo>
                  <a:cubicBezTo>
                    <a:pt x="1176" y="2442"/>
                    <a:pt x="1151" y="2442"/>
                    <a:pt x="1126" y="2442"/>
                  </a:cubicBezTo>
                  <a:cubicBezTo>
                    <a:pt x="1101" y="2442"/>
                    <a:pt x="1076" y="2442"/>
                    <a:pt x="1051" y="2440"/>
                  </a:cubicBezTo>
                  <a:lnTo>
                    <a:pt x="1020" y="2440"/>
                  </a:lnTo>
                  <a:lnTo>
                    <a:pt x="1040" y="2460"/>
                  </a:lnTo>
                  <a:lnTo>
                    <a:pt x="1040" y="2460"/>
                  </a:lnTo>
                  <a:cubicBezTo>
                    <a:pt x="1031" y="2459"/>
                    <a:pt x="1022" y="2459"/>
                    <a:pt x="1013" y="2458"/>
                  </a:cubicBezTo>
                  <a:lnTo>
                    <a:pt x="1013" y="2458"/>
                  </a:lnTo>
                  <a:lnTo>
                    <a:pt x="1021" y="2467"/>
                  </a:lnTo>
                  <a:lnTo>
                    <a:pt x="1045" y="2486"/>
                  </a:lnTo>
                  <a:cubicBezTo>
                    <a:pt x="1147" y="2586"/>
                    <a:pt x="1257" y="2682"/>
                    <a:pt x="1376" y="2765"/>
                  </a:cubicBezTo>
                  <a:cubicBezTo>
                    <a:pt x="1512" y="2868"/>
                    <a:pt x="1665" y="2944"/>
                    <a:pt x="1830" y="2997"/>
                  </a:cubicBezTo>
                  <a:cubicBezTo>
                    <a:pt x="1937" y="3029"/>
                    <a:pt x="2049" y="3046"/>
                    <a:pt x="2161" y="3046"/>
                  </a:cubicBezTo>
                  <a:cubicBezTo>
                    <a:pt x="2223" y="3046"/>
                    <a:pt x="2284" y="3041"/>
                    <a:pt x="2344" y="3030"/>
                  </a:cubicBezTo>
                  <a:cubicBezTo>
                    <a:pt x="2513" y="3000"/>
                    <a:pt x="2679" y="2947"/>
                    <a:pt x="2828" y="2868"/>
                  </a:cubicBezTo>
                  <a:cubicBezTo>
                    <a:pt x="2904" y="2828"/>
                    <a:pt x="2977" y="2781"/>
                    <a:pt x="3044" y="2728"/>
                  </a:cubicBezTo>
                  <a:cubicBezTo>
                    <a:pt x="3110" y="2672"/>
                    <a:pt x="3173" y="2612"/>
                    <a:pt x="3229" y="2549"/>
                  </a:cubicBezTo>
                  <a:cubicBezTo>
                    <a:pt x="3342" y="2420"/>
                    <a:pt x="3448" y="2284"/>
                    <a:pt x="3534" y="2135"/>
                  </a:cubicBezTo>
                  <a:cubicBezTo>
                    <a:pt x="3624" y="1989"/>
                    <a:pt x="3707" y="1840"/>
                    <a:pt x="3796" y="1694"/>
                  </a:cubicBezTo>
                  <a:cubicBezTo>
                    <a:pt x="3882" y="1552"/>
                    <a:pt x="3979" y="1409"/>
                    <a:pt x="4085" y="1276"/>
                  </a:cubicBezTo>
                  <a:cubicBezTo>
                    <a:pt x="4187" y="1144"/>
                    <a:pt x="4317" y="1028"/>
                    <a:pt x="4453" y="928"/>
                  </a:cubicBezTo>
                  <a:cubicBezTo>
                    <a:pt x="4592" y="832"/>
                    <a:pt x="4744" y="756"/>
                    <a:pt x="4907" y="700"/>
                  </a:cubicBezTo>
                  <a:cubicBezTo>
                    <a:pt x="4968" y="678"/>
                    <a:pt x="5031" y="660"/>
                    <a:pt x="5094" y="645"/>
                  </a:cubicBezTo>
                  <a:lnTo>
                    <a:pt x="5094" y="645"/>
                  </a:lnTo>
                  <a:cubicBezTo>
                    <a:pt x="4865" y="691"/>
                    <a:pt x="4645" y="788"/>
                    <a:pt x="4449" y="922"/>
                  </a:cubicBezTo>
                  <a:cubicBezTo>
                    <a:pt x="4313" y="1021"/>
                    <a:pt x="4184" y="1140"/>
                    <a:pt x="4078" y="1273"/>
                  </a:cubicBezTo>
                  <a:cubicBezTo>
                    <a:pt x="3969" y="1406"/>
                    <a:pt x="3869" y="1542"/>
                    <a:pt x="3783" y="1691"/>
                  </a:cubicBezTo>
                  <a:cubicBezTo>
                    <a:pt x="3697" y="1837"/>
                    <a:pt x="3614" y="1986"/>
                    <a:pt x="3521" y="2132"/>
                  </a:cubicBezTo>
                  <a:cubicBezTo>
                    <a:pt x="3435" y="2274"/>
                    <a:pt x="3329" y="2413"/>
                    <a:pt x="3219" y="2539"/>
                  </a:cubicBezTo>
                  <a:cubicBezTo>
                    <a:pt x="3103" y="2665"/>
                    <a:pt x="2971" y="2768"/>
                    <a:pt x="2822" y="2851"/>
                  </a:cubicBezTo>
                  <a:cubicBezTo>
                    <a:pt x="2669" y="2931"/>
                    <a:pt x="2507" y="2984"/>
                    <a:pt x="2338" y="3010"/>
                  </a:cubicBezTo>
                  <a:cubicBezTo>
                    <a:pt x="2276" y="3019"/>
                    <a:pt x="2214" y="3023"/>
                    <a:pt x="2153" y="3023"/>
                  </a:cubicBezTo>
                  <a:cubicBezTo>
                    <a:pt x="2044" y="3023"/>
                    <a:pt x="1938" y="3009"/>
                    <a:pt x="1834" y="2977"/>
                  </a:cubicBezTo>
                  <a:cubicBezTo>
                    <a:pt x="1675" y="2927"/>
                    <a:pt x="1519" y="2848"/>
                    <a:pt x="1383" y="2748"/>
                  </a:cubicBezTo>
                  <a:cubicBezTo>
                    <a:pt x="1277" y="2669"/>
                    <a:pt x="1171" y="2583"/>
                    <a:pt x="1071" y="2490"/>
                  </a:cubicBezTo>
                  <a:lnTo>
                    <a:pt x="1051" y="2470"/>
                  </a:lnTo>
                  <a:lnTo>
                    <a:pt x="1040" y="2460"/>
                  </a:lnTo>
                  <a:lnTo>
                    <a:pt x="1040" y="2460"/>
                  </a:lnTo>
                  <a:cubicBezTo>
                    <a:pt x="1043" y="2460"/>
                    <a:pt x="1046" y="2460"/>
                    <a:pt x="1048" y="2460"/>
                  </a:cubicBezTo>
                  <a:lnTo>
                    <a:pt x="1210" y="2460"/>
                  </a:lnTo>
                  <a:cubicBezTo>
                    <a:pt x="1380" y="2450"/>
                    <a:pt x="1549" y="2417"/>
                    <a:pt x="1714" y="2357"/>
                  </a:cubicBezTo>
                  <a:cubicBezTo>
                    <a:pt x="1877" y="2304"/>
                    <a:pt x="2029" y="2225"/>
                    <a:pt x="2172" y="2125"/>
                  </a:cubicBezTo>
                  <a:cubicBezTo>
                    <a:pt x="2311" y="2026"/>
                    <a:pt x="2437" y="1906"/>
                    <a:pt x="2546" y="1774"/>
                  </a:cubicBezTo>
                  <a:cubicBezTo>
                    <a:pt x="2656" y="1641"/>
                    <a:pt x="2755" y="1499"/>
                    <a:pt x="2841" y="1349"/>
                  </a:cubicBezTo>
                  <a:cubicBezTo>
                    <a:pt x="2934" y="1207"/>
                    <a:pt x="3017" y="1058"/>
                    <a:pt x="3103" y="912"/>
                  </a:cubicBezTo>
                  <a:cubicBezTo>
                    <a:pt x="3190" y="766"/>
                    <a:pt x="3292" y="630"/>
                    <a:pt x="3405" y="501"/>
                  </a:cubicBezTo>
                  <a:cubicBezTo>
                    <a:pt x="3521" y="378"/>
                    <a:pt x="3654" y="269"/>
                    <a:pt x="3803" y="189"/>
                  </a:cubicBezTo>
                  <a:cubicBezTo>
                    <a:pt x="3952" y="113"/>
                    <a:pt x="4118" y="56"/>
                    <a:pt x="4287" y="33"/>
                  </a:cubicBezTo>
                  <a:cubicBezTo>
                    <a:pt x="4346" y="23"/>
                    <a:pt x="4406" y="17"/>
                    <a:pt x="4467" y="17"/>
                  </a:cubicBezTo>
                  <a:cubicBezTo>
                    <a:pt x="4576" y="17"/>
                    <a:pt x="4686" y="34"/>
                    <a:pt x="4791" y="66"/>
                  </a:cubicBezTo>
                  <a:cubicBezTo>
                    <a:pt x="4950" y="116"/>
                    <a:pt x="5106" y="196"/>
                    <a:pt x="5242" y="295"/>
                  </a:cubicBezTo>
                  <a:cubicBezTo>
                    <a:pt x="5279" y="320"/>
                    <a:pt x="5315" y="347"/>
                    <a:pt x="5351" y="375"/>
                  </a:cubicBezTo>
                  <a:lnTo>
                    <a:pt x="5351" y="375"/>
                  </a:lnTo>
                  <a:cubicBezTo>
                    <a:pt x="5310" y="343"/>
                    <a:pt x="5270" y="311"/>
                    <a:pt x="5228" y="282"/>
                  </a:cubicBezTo>
                  <a:cubicBezTo>
                    <a:pt x="5089" y="179"/>
                    <a:pt x="4933" y="103"/>
                    <a:pt x="4774" y="50"/>
                  </a:cubicBezTo>
                  <a:cubicBezTo>
                    <a:pt x="4667" y="18"/>
                    <a:pt x="4557" y="1"/>
                    <a:pt x="44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9"/>
            <p:cNvSpPr/>
            <p:nvPr/>
          </p:nvSpPr>
          <p:spPr>
            <a:xfrm>
              <a:off x="3992620" y="3215717"/>
              <a:ext cx="170696" cy="458408"/>
            </a:xfrm>
            <a:custGeom>
              <a:avLst/>
              <a:gdLst/>
              <a:ahLst/>
              <a:cxnLst/>
              <a:rect l="l" t="t" r="r" b="b"/>
              <a:pathLst>
                <a:path w="1326" h="3561" extrusionOk="0">
                  <a:moveTo>
                    <a:pt x="14" y="0"/>
                  </a:moveTo>
                  <a:cubicBezTo>
                    <a:pt x="6" y="0"/>
                    <a:pt x="0" y="10"/>
                    <a:pt x="3" y="15"/>
                  </a:cubicBezTo>
                  <a:cubicBezTo>
                    <a:pt x="192" y="241"/>
                    <a:pt x="374" y="476"/>
                    <a:pt x="537" y="725"/>
                  </a:cubicBezTo>
                  <a:cubicBezTo>
                    <a:pt x="819" y="1129"/>
                    <a:pt x="1097" y="1557"/>
                    <a:pt x="1180" y="2054"/>
                  </a:cubicBezTo>
                  <a:cubicBezTo>
                    <a:pt x="1263" y="2551"/>
                    <a:pt x="1087" y="3049"/>
                    <a:pt x="931" y="3516"/>
                  </a:cubicBezTo>
                  <a:cubicBezTo>
                    <a:pt x="923" y="3542"/>
                    <a:pt x="942" y="3561"/>
                    <a:pt x="960" y="3561"/>
                  </a:cubicBezTo>
                  <a:cubicBezTo>
                    <a:pt x="970" y="3561"/>
                    <a:pt x="980" y="3555"/>
                    <a:pt x="984" y="3543"/>
                  </a:cubicBezTo>
                  <a:cubicBezTo>
                    <a:pt x="1100" y="3277"/>
                    <a:pt x="1196" y="2999"/>
                    <a:pt x="1263" y="2717"/>
                  </a:cubicBezTo>
                  <a:cubicBezTo>
                    <a:pt x="1319" y="2472"/>
                    <a:pt x="1326" y="2217"/>
                    <a:pt x="1279" y="1968"/>
                  </a:cubicBezTo>
                  <a:cubicBezTo>
                    <a:pt x="1230" y="1723"/>
                    <a:pt x="1130" y="1487"/>
                    <a:pt x="998" y="1275"/>
                  </a:cubicBezTo>
                  <a:cubicBezTo>
                    <a:pt x="888" y="1096"/>
                    <a:pt x="769" y="924"/>
                    <a:pt x="636" y="761"/>
                  </a:cubicBezTo>
                  <a:cubicBezTo>
                    <a:pt x="547" y="556"/>
                    <a:pt x="437" y="360"/>
                    <a:pt x="308" y="178"/>
                  </a:cubicBezTo>
                  <a:lnTo>
                    <a:pt x="308" y="178"/>
                  </a:lnTo>
                  <a:cubicBezTo>
                    <a:pt x="391" y="330"/>
                    <a:pt x="470" y="489"/>
                    <a:pt x="550" y="645"/>
                  </a:cubicBezTo>
                  <a:cubicBezTo>
                    <a:pt x="371" y="430"/>
                    <a:pt x="189" y="224"/>
                    <a:pt x="20" y="2"/>
                  </a:cubicBezTo>
                  <a:cubicBezTo>
                    <a:pt x="18" y="1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9"/>
            <p:cNvSpPr/>
            <p:nvPr/>
          </p:nvSpPr>
          <p:spPr>
            <a:xfrm>
              <a:off x="2921338" y="3062529"/>
              <a:ext cx="1150717" cy="989676"/>
            </a:xfrm>
            <a:custGeom>
              <a:avLst/>
              <a:gdLst/>
              <a:ahLst/>
              <a:cxnLst/>
              <a:rect l="l" t="t" r="r" b="b"/>
              <a:pathLst>
                <a:path w="8939" h="7688" extrusionOk="0">
                  <a:moveTo>
                    <a:pt x="5993" y="1"/>
                  </a:moveTo>
                  <a:cubicBezTo>
                    <a:pt x="5784" y="1"/>
                    <a:pt x="5433" y="237"/>
                    <a:pt x="5149" y="456"/>
                  </a:cubicBezTo>
                  <a:cubicBezTo>
                    <a:pt x="3734" y="1540"/>
                    <a:pt x="1" y="5956"/>
                    <a:pt x="780" y="7003"/>
                  </a:cubicBezTo>
                  <a:cubicBezTo>
                    <a:pt x="1155" y="7508"/>
                    <a:pt x="2591" y="7688"/>
                    <a:pt x="4154" y="7688"/>
                  </a:cubicBezTo>
                  <a:cubicBezTo>
                    <a:pt x="5836" y="7688"/>
                    <a:pt x="7665" y="7479"/>
                    <a:pt x="8474" y="7242"/>
                  </a:cubicBezTo>
                  <a:cubicBezTo>
                    <a:pt x="8938" y="7110"/>
                    <a:pt x="7748" y="4152"/>
                    <a:pt x="7251" y="4007"/>
                  </a:cubicBezTo>
                  <a:cubicBezTo>
                    <a:pt x="7215" y="3996"/>
                    <a:pt x="7164" y="3991"/>
                    <a:pt x="7101" y="3991"/>
                  </a:cubicBezTo>
                  <a:cubicBezTo>
                    <a:pt x="6519" y="3991"/>
                    <a:pt x="4911" y="4400"/>
                    <a:pt x="4551" y="4400"/>
                  </a:cubicBezTo>
                  <a:cubicBezTo>
                    <a:pt x="4508" y="4400"/>
                    <a:pt x="4483" y="4394"/>
                    <a:pt x="4480" y="4381"/>
                  </a:cubicBezTo>
                  <a:cubicBezTo>
                    <a:pt x="4436" y="4242"/>
                    <a:pt x="4944" y="3254"/>
                    <a:pt x="5772" y="1467"/>
                  </a:cubicBezTo>
                  <a:cubicBezTo>
                    <a:pt x="6292" y="343"/>
                    <a:pt x="6245" y="1"/>
                    <a:pt x="59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9"/>
            <p:cNvSpPr/>
            <p:nvPr/>
          </p:nvSpPr>
          <p:spPr>
            <a:xfrm>
              <a:off x="4148769" y="3463391"/>
              <a:ext cx="410391" cy="230041"/>
            </a:xfrm>
            <a:custGeom>
              <a:avLst/>
              <a:gdLst/>
              <a:ahLst/>
              <a:cxnLst/>
              <a:rect l="l" t="t" r="r" b="b"/>
              <a:pathLst>
                <a:path w="3188" h="1787" extrusionOk="0">
                  <a:moveTo>
                    <a:pt x="2721" y="0"/>
                  </a:moveTo>
                  <a:cubicBezTo>
                    <a:pt x="2590" y="0"/>
                    <a:pt x="2429" y="41"/>
                    <a:pt x="2254" y="127"/>
                  </a:cubicBezTo>
                  <a:cubicBezTo>
                    <a:pt x="1755" y="376"/>
                    <a:pt x="1446" y="437"/>
                    <a:pt x="1093" y="437"/>
                  </a:cubicBezTo>
                  <a:cubicBezTo>
                    <a:pt x="803" y="437"/>
                    <a:pt x="482" y="396"/>
                    <a:pt x="0" y="382"/>
                  </a:cubicBezTo>
                  <a:lnTo>
                    <a:pt x="0" y="382"/>
                  </a:lnTo>
                  <a:lnTo>
                    <a:pt x="332" y="1781"/>
                  </a:lnTo>
                  <a:cubicBezTo>
                    <a:pt x="371" y="1785"/>
                    <a:pt x="416" y="1787"/>
                    <a:pt x="466" y="1787"/>
                  </a:cubicBezTo>
                  <a:cubicBezTo>
                    <a:pt x="1054" y="1787"/>
                    <a:pt x="2280" y="1503"/>
                    <a:pt x="2897" y="647"/>
                  </a:cubicBezTo>
                  <a:cubicBezTo>
                    <a:pt x="3187" y="244"/>
                    <a:pt x="3045" y="0"/>
                    <a:pt x="272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9"/>
            <p:cNvSpPr/>
            <p:nvPr/>
          </p:nvSpPr>
          <p:spPr>
            <a:xfrm>
              <a:off x="3769276" y="3511665"/>
              <a:ext cx="860303" cy="502433"/>
            </a:xfrm>
            <a:custGeom>
              <a:avLst/>
              <a:gdLst/>
              <a:ahLst/>
              <a:cxnLst/>
              <a:rect l="l" t="t" r="r" b="b"/>
              <a:pathLst>
                <a:path w="6683" h="3903" extrusionOk="0">
                  <a:moveTo>
                    <a:pt x="2772" y="1"/>
                  </a:moveTo>
                  <a:cubicBezTo>
                    <a:pt x="2645" y="1"/>
                    <a:pt x="2530" y="6"/>
                    <a:pt x="2431" y="14"/>
                  </a:cubicBezTo>
                  <a:cubicBezTo>
                    <a:pt x="1287" y="97"/>
                    <a:pt x="1" y="554"/>
                    <a:pt x="1" y="554"/>
                  </a:cubicBezTo>
                  <a:lnTo>
                    <a:pt x="1639" y="3703"/>
                  </a:lnTo>
                  <a:cubicBezTo>
                    <a:pt x="1873" y="3766"/>
                    <a:pt x="2080" y="3788"/>
                    <a:pt x="2254" y="3788"/>
                  </a:cubicBezTo>
                  <a:cubicBezTo>
                    <a:pt x="2657" y="3788"/>
                    <a:pt x="2885" y="3670"/>
                    <a:pt x="2885" y="3670"/>
                  </a:cubicBezTo>
                  <a:cubicBezTo>
                    <a:pt x="2931" y="3753"/>
                    <a:pt x="2984" y="3829"/>
                    <a:pt x="3038" y="3902"/>
                  </a:cubicBezTo>
                  <a:cubicBezTo>
                    <a:pt x="3485" y="3700"/>
                    <a:pt x="3919" y="3468"/>
                    <a:pt x="4334" y="3203"/>
                  </a:cubicBezTo>
                  <a:cubicBezTo>
                    <a:pt x="4811" y="2898"/>
                    <a:pt x="4781" y="1754"/>
                    <a:pt x="4781" y="1754"/>
                  </a:cubicBezTo>
                  <a:lnTo>
                    <a:pt x="4781" y="1754"/>
                  </a:lnTo>
                  <a:cubicBezTo>
                    <a:pt x="5153" y="1927"/>
                    <a:pt x="5391" y="2348"/>
                    <a:pt x="5955" y="2752"/>
                  </a:cubicBezTo>
                  <a:cubicBezTo>
                    <a:pt x="6136" y="2880"/>
                    <a:pt x="6269" y="2933"/>
                    <a:pt x="6363" y="2933"/>
                  </a:cubicBezTo>
                  <a:cubicBezTo>
                    <a:pt x="6683" y="2933"/>
                    <a:pt x="6551" y="2323"/>
                    <a:pt x="6303" y="1970"/>
                  </a:cubicBezTo>
                  <a:cubicBezTo>
                    <a:pt x="5124" y="266"/>
                    <a:pt x="3651" y="1"/>
                    <a:pt x="2772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9"/>
            <p:cNvSpPr/>
            <p:nvPr/>
          </p:nvSpPr>
          <p:spPr>
            <a:xfrm>
              <a:off x="4068055" y="3521963"/>
              <a:ext cx="447723" cy="601040"/>
            </a:xfrm>
            <a:custGeom>
              <a:avLst/>
              <a:gdLst/>
              <a:ahLst/>
              <a:cxnLst/>
              <a:rect l="l" t="t" r="r" b="b"/>
              <a:pathLst>
                <a:path w="3478" h="4669" extrusionOk="0">
                  <a:moveTo>
                    <a:pt x="872" y="0"/>
                  </a:moveTo>
                  <a:cubicBezTo>
                    <a:pt x="872" y="0"/>
                    <a:pt x="0" y="3448"/>
                    <a:pt x="123" y="3504"/>
                  </a:cubicBezTo>
                  <a:cubicBezTo>
                    <a:pt x="628" y="3817"/>
                    <a:pt x="622" y="4668"/>
                    <a:pt x="1026" y="4668"/>
                  </a:cubicBezTo>
                  <a:cubicBezTo>
                    <a:pt x="1042" y="4668"/>
                    <a:pt x="1058" y="4667"/>
                    <a:pt x="1075" y="4664"/>
                  </a:cubicBezTo>
                  <a:cubicBezTo>
                    <a:pt x="1449" y="4608"/>
                    <a:pt x="1426" y="4180"/>
                    <a:pt x="1426" y="4180"/>
                  </a:cubicBezTo>
                  <a:lnTo>
                    <a:pt x="1426" y="4180"/>
                  </a:lnTo>
                  <a:cubicBezTo>
                    <a:pt x="1426" y="4180"/>
                    <a:pt x="1591" y="4510"/>
                    <a:pt x="1871" y="4510"/>
                  </a:cubicBezTo>
                  <a:cubicBezTo>
                    <a:pt x="1913" y="4510"/>
                    <a:pt x="1959" y="4503"/>
                    <a:pt x="2006" y="4485"/>
                  </a:cubicBezTo>
                  <a:cubicBezTo>
                    <a:pt x="2404" y="4343"/>
                    <a:pt x="2248" y="3663"/>
                    <a:pt x="2248" y="3663"/>
                  </a:cubicBezTo>
                  <a:lnTo>
                    <a:pt x="2248" y="3663"/>
                  </a:lnTo>
                  <a:cubicBezTo>
                    <a:pt x="2248" y="3663"/>
                    <a:pt x="2459" y="4026"/>
                    <a:pt x="2749" y="4026"/>
                  </a:cubicBezTo>
                  <a:cubicBezTo>
                    <a:pt x="2813" y="4026"/>
                    <a:pt x="2881" y="4008"/>
                    <a:pt x="2951" y="3965"/>
                  </a:cubicBezTo>
                  <a:cubicBezTo>
                    <a:pt x="3478" y="3637"/>
                    <a:pt x="2782" y="2142"/>
                    <a:pt x="2321" y="1429"/>
                  </a:cubicBezTo>
                  <a:cubicBezTo>
                    <a:pt x="1900" y="789"/>
                    <a:pt x="1204" y="249"/>
                    <a:pt x="872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9"/>
            <p:cNvSpPr/>
            <p:nvPr/>
          </p:nvSpPr>
          <p:spPr>
            <a:xfrm>
              <a:off x="4257544" y="3752774"/>
              <a:ext cx="100023" cy="242012"/>
            </a:xfrm>
            <a:custGeom>
              <a:avLst/>
              <a:gdLst/>
              <a:ahLst/>
              <a:cxnLst/>
              <a:rect l="l" t="t" r="r" b="b"/>
              <a:pathLst>
                <a:path w="777" h="1880" extrusionOk="0">
                  <a:moveTo>
                    <a:pt x="7" y="0"/>
                  </a:moveTo>
                  <a:lnTo>
                    <a:pt x="0" y="7"/>
                  </a:lnTo>
                  <a:cubicBezTo>
                    <a:pt x="325" y="597"/>
                    <a:pt x="584" y="1220"/>
                    <a:pt x="760" y="1874"/>
                  </a:cubicBezTo>
                  <a:cubicBezTo>
                    <a:pt x="761" y="1878"/>
                    <a:pt x="763" y="1880"/>
                    <a:pt x="765" y="1880"/>
                  </a:cubicBezTo>
                  <a:cubicBezTo>
                    <a:pt x="770" y="1880"/>
                    <a:pt x="776" y="1871"/>
                    <a:pt x="776" y="1860"/>
                  </a:cubicBezTo>
                  <a:cubicBezTo>
                    <a:pt x="713" y="1177"/>
                    <a:pt x="448" y="531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9"/>
            <p:cNvSpPr/>
            <p:nvPr/>
          </p:nvSpPr>
          <p:spPr>
            <a:xfrm>
              <a:off x="4166662" y="3814950"/>
              <a:ext cx="84962" cy="247934"/>
            </a:xfrm>
            <a:custGeom>
              <a:avLst/>
              <a:gdLst/>
              <a:ahLst/>
              <a:cxnLst/>
              <a:rect l="l" t="t" r="r" b="b"/>
              <a:pathLst>
                <a:path w="660" h="1926" extrusionOk="0">
                  <a:moveTo>
                    <a:pt x="0" y="8"/>
                  </a:moveTo>
                  <a:lnTo>
                    <a:pt x="0" y="8"/>
                  </a:lnTo>
                  <a:cubicBezTo>
                    <a:pt x="0" y="8"/>
                    <a:pt x="0" y="9"/>
                    <a:pt x="1" y="9"/>
                  </a:cubicBezTo>
                  <a:lnTo>
                    <a:pt x="1" y="9"/>
                  </a:lnTo>
                  <a:cubicBezTo>
                    <a:pt x="0" y="8"/>
                    <a:pt x="0" y="8"/>
                    <a:pt x="0" y="8"/>
                  </a:cubicBezTo>
                  <a:close/>
                  <a:moveTo>
                    <a:pt x="10" y="1"/>
                  </a:moveTo>
                  <a:cubicBezTo>
                    <a:pt x="8" y="1"/>
                    <a:pt x="2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lnTo>
                    <a:pt x="1" y="9"/>
                  </a:lnTo>
                  <a:cubicBezTo>
                    <a:pt x="285" y="625"/>
                    <a:pt x="501" y="1261"/>
                    <a:pt x="643" y="1921"/>
                  </a:cubicBezTo>
                  <a:cubicBezTo>
                    <a:pt x="644" y="1924"/>
                    <a:pt x="647" y="1926"/>
                    <a:pt x="649" y="1926"/>
                  </a:cubicBezTo>
                  <a:cubicBezTo>
                    <a:pt x="654" y="1926"/>
                    <a:pt x="660" y="1919"/>
                    <a:pt x="660" y="1908"/>
                  </a:cubicBezTo>
                  <a:cubicBezTo>
                    <a:pt x="653" y="1129"/>
                    <a:pt x="222" y="277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9"/>
            <p:cNvSpPr/>
            <p:nvPr/>
          </p:nvSpPr>
          <p:spPr>
            <a:xfrm>
              <a:off x="4383313" y="3736039"/>
              <a:ext cx="237121" cy="157051"/>
            </a:xfrm>
            <a:custGeom>
              <a:avLst/>
              <a:gdLst/>
              <a:ahLst/>
              <a:cxnLst/>
              <a:rect l="l" t="t" r="r" b="b"/>
              <a:pathLst>
                <a:path w="1842" h="1220" extrusionOk="0">
                  <a:moveTo>
                    <a:pt x="14" y="1"/>
                  </a:moveTo>
                  <a:cubicBezTo>
                    <a:pt x="4" y="1"/>
                    <a:pt x="0" y="12"/>
                    <a:pt x="21" y="21"/>
                  </a:cubicBezTo>
                  <a:cubicBezTo>
                    <a:pt x="174" y="134"/>
                    <a:pt x="320" y="253"/>
                    <a:pt x="459" y="382"/>
                  </a:cubicBezTo>
                  <a:cubicBezTo>
                    <a:pt x="601" y="518"/>
                    <a:pt x="737" y="664"/>
                    <a:pt x="883" y="800"/>
                  </a:cubicBezTo>
                  <a:cubicBezTo>
                    <a:pt x="953" y="873"/>
                    <a:pt x="1022" y="929"/>
                    <a:pt x="1099" y="992"/>
                  </a:cubicBezTo>
                  <a:cubicBezTo>
                    <a:pt x="1178" y="1059"/>
                    <a:pt x="1261" y="1115"/>
                    <a:pt x="1347" y="1165"/>
                  </a:cubicBezTo>
                  <a:cubicBezTo>
                    <a:pt x="1410" y="1198"/>
                    <a:pt x="1485" y="1219"/>
                    <a:pt x="1558" y="1219"/>
                  </a:cubicBezTo>
                  <a:cubicBezTo>
                    <a:pt x="1658" y="1219"/>
                    <a:pt x="1753" y="1179"/>
                    <a:pt x="1801" y="1075"/>
                  </a:cubicBezTo>
                  <a:cubicBezTo>
                    <a:pt x="1831" y="989"/>
                    <a:pt x="1841" y="896"/>
                    <a:pt x="1815" y="807"/>
                  </a:cubicBezTo>
                  <a:cubicBezTo>
                    <a:pt x="1778" y="674"/>
                    <a:pt x="1728" y="545"/>
                    <a:pt x="1665" y="426"/>
                  </a:cubicBezTo>
                  <a:cubicBezTo>
                    <a:pt x="1664" y="422"/>
                    <a:pt x="1663" y="421"/>
                    <a:pt x="1662" y="421"/>
                  </a:cubicBezTo>
                  <a:cubicBezTo>
                    <a:pt x="1660" y="421"/>
                    <a:pt x="1659" y="426"/>
                    <a:pt x="1659" y="426"/>
                  </a:cubicBezTo>
                  <a:cubicBezTo>
                    <a:pt x="1719" y="558"/>
                    <a:pt x="1762" y="697"/>
                    <a:pt x="1778" y="843"/>
                  </a:cubicBezTo>
                  <a:cubicBezTo>
                    <a:pt x="1795" y="946"/>
                    <a:pt x="1752" y="1049"/>
                    <a:pt x="1669" y="1112"/>
                  </a:cubicBezTo>
                  <a:cubicBezTo>
                    <a:pt x="1631" y="1131"/>
                    <a:pt x="1592" y="1139"/>
                    <a:pt x="1554" y="1139"/>
                  </a:cubicBezTo>
                  <a:cubicBezTo>
                    <a:pt x="1417" y="1139"/>
                    <a:pt x="1281" y="1037"/>
                    <a:pt x="1185" y="959"/>
                  </a:cubicBezTo>
                  <a:cubicBezTo>
                    <a:pt x="1049" y="847"/>
                    <a:pt x="916" y="731"/>
                    <a:pt x="794" y="608"/>
                  </a:cubicBezTo>
                  <a:cubicBezTo>
                    <a:pt x="535" y="363"/>
                    <a:pt x="339" y="160"/>
                    <a:pt x="18" y="1"/>
                  </a:cubicBezTo>
                  <a:cubicBezTo>
                    <a:pt x="16" y="1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9"/>
            <p:cNvSpPr/>
            <p:nvPr/>
          </p:nvSpPr>
          <p:spPr>
            <a:xfrm>
              <a:off x="4355250" y="3736168"/>
              <a:ext cx="121779" cy="311140"/>
            </a:xfrm>
            <a:custGeom>
              <a:avLst/>
              <a:gdLst/>
              <a:ahLst/>
              <a:cxnLst/>
              <a:rect l="l" t="t" r="r" b="b"/>
              <a:pathLst>
                <a:path w="946" h="2417" extrusionOk="0">
                  <a:moveTo>
                    <a:pt x="221" y="1"/>
                  </a:moveTo>
                  <a:cubicBezTo>
                    <a:pt x="219" y="1"/>
                    <a:pt x="219" y="4"/>
                    <a:pt x="219" y="4"/>
                  </a:cubicBezTo>
                  <a:cubicBezTo>
                    <a:pt x="422" y="431"/>
                    <a:pt x="601" y="872"/>
                    <a:pt x="746" y="1320"/>
                  </a:cubicBezTo>
                  <a:cubicBezTo>
                    <a:pt x="816" y="1535"/>
                    <a:pt x="849" y="1757"/>
                    <a:pt x="836" y="1986"/>
                  </a:cubicBezTo>
                  <a:cubicBezTo>
                    <a:pt x="836" y="2089"/>
                    <a:pt x="799" y="2185"/>
                    <a:pt x="733" y="2261"/>
                  </a:cubicBezTo>
                  <a:cubicBezTo>
                    <a:pt x="673" y="2315"/>
                    <a:pt x="596" y="2345"/>
                    <a:pt x="516" y="2345"/>
                  </a:cubicBezTo>
                  <a:cubicBezTo>
                    <a:pt x="508" y="2345"/>
                    <a:pt x="499" y="2345"/>
                    <a:pt x="491" y="2344"/>
                  </a:cubicBezTo>
                  <a:cubicBezTo>
                    <a:pt x="289" y="2337"/>
                    <a:pt x="107" y="2168"/>
                    <a:pt x="7" y="2006"/>
                  </a:cubicBezTo>
                  <a:cubicBezTo>
                    <a:pt x="5" y="2004"/>
                    <a:pt x="4" y="2003"/>
                    <a:pt x="3" y="2003"/>
                  </a:cubicBezTo>
                  <a:cubicBezTo>
                    <a:pt x="1" y="2003"/>
                    <a:pt x="1" y="2007"/>
                    <a:pt x="1" y="2009"/>
                  </a:cubicBezTo>
                  <a:cubicBezTo>
                    <a:pt x="54" y="2125"/>
                    <a:pt x="136" y="2231"/>
                    <a:pt x="233" y="2314"/>
                  </a:cubicBezTo>
                  <a:cubicBezTo>
                    <a:pt x="315" y="2377"/>
                    <a:pt x="418" y="2417"/>
                    <a:pt x="524" y="2417"/>
                  </a:cubicBezTo>
                  <a:cubicBezTo>
                    <a:pt x="617" y="2414"/>
                    <a:pt x="866" y="2384"/>
                    <a:pt x="922" y="2026"/>
                  </a:cubicBezTo>
                  <a:cubicBezTo>
                    <a:pt x="945" y="1770"/>
                    <a:pt x="915" y="1512"/>
                    <a:pt x="833" y="1273"/>
                  </a:cubicBezTo>
                  <a:cubicBezTo>
                    <a:pt x="683" y="826"/>
                    <a:pt x="481" y="398"/>
                    <a:pt x="226" y="4"/>
                  </a:cubicBezTo>
                  <a:cubicBezTo>
                    <a:pt x="224" y="1"/>
                    <a:pt x="222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9"/>
            <p:cNvSpPr/>
            <p:nvPr/>
          </p:nvSpPr>
          <p:spPr>
            <a:xfrm>
              <a:off x="2949916" y="3055063"/>
              <a:ext cx="957751" cy="1017482"/>
            </a:xfrm>
            <a:custGeom>
              <a:avLst/>
              <a:gdLst/>
              <a:ahLst/>
              <a:cxnLst/>
              <a:rect l="l" t="t" r="r" b="b"/>
              <a:pathLst>
                <a:path w="7440" h="7904" extrusionOk="0">
                  <a:moveTo>
                    <a:pt x="5794" y="0"/>
                  </a:moveTo>
                  <a:cubicBezTo>
                    <a:pt x="5586" y="0"/>
                    <a:pt x="5200" y="219"/>
                    <a:pt x="4579" y="726"/>
                  </a:cubicBezTo>
                  <a:cubicBezTo>
                    <a:pt x="3236" y="1824"/>
                    <a:pt x="1" y="5802"/>
                    <a:pt x="376" y="7015"/>
                  </a:cubicBezTo>
                  <a:cubicBezTo>
                    <a:pt x="604" y="7760"/>
                    <a:pt x="3216" y="7904"/>
                    <a:pt x="5198" y="7904"/>
                  </a:cubicBezTo>
                  <a:cubicBezTo>
                    <a:pt x="6443" y="7904"/>
                    <a:pt x="7440" y="7847"/>
                    <a:pt x="7440" y="7847"/>
                  </a:cubicBezTo>
                  <a:lnTo>
                    <a:pt x="6366" y="4101"/>
                  </a:lnTo>
                  <a:lnTo>
                    <a:pt x="4271" y="4479"/>
                  </a:lnTo>
                  <a:cubicBezTo>
                    <a:pt x="4271" y="4479"/>
                    <a:pt x="5182" y="2589"/>
                    <a:pt x="5713" y="1260"/>
                  </a:cubicBezTo>
                  <a:cubicBezTo>
                    <a:pt x="6016" y="497"/>
                    <a:pt x="6107" y="0"/>
                    <a:pt x="5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9"/>
            <p:cNvSpPr/>
            <p:nvPr/>
          </p:nvSpPr>
          <p:spPr>
            <a:xfrm>
              <a:off x="3233377" y="3124577"/>
              <a:ext cx="565897" cy="944492"/>
            </a:xfrm>
            <a:custGeom>
              <a:avLst/>
              <a:gdLst/>
              <a:ahLst/>
              <a:cxnLst/>
              <a:rect l="l" t="t" r="r" b="b"/>
              <a:pathLst>
                <a:path w="4396" h="7337" extrusionOk="0">
                  <a:moveTo>
                    <a:pt x="398" y="2295"/>
                  </a:moveTo>
                  <a:lnTo>
                    <a:pt x="385" y="2308"/>
                  </a:lnTo>
                  <a:cubicBezTo>
                    <a:pt x="547" y="2417"/>
                    <a:pt x="710" y="2533"/>
                    <a:pt x="869" y="2656"/>
                  </a:cubicBezTo>
                  <a:cubicBezTo>
                    <a:pt x="1008" y="2759"/>
                    <a:pt x="1147" y="2855"/>
                    <a:pt x="1293" y="2944"/>
                  </a:cubicBezTo>
                  <a:lnTo>
                    <a:pt x="1320" y="2962"/>
                  </a:lnTo>
                  <a:lnTo>
                    <a:pt x="1320" y="2962"/>
                  </a:lnTo>
                  <a:cubicBezTo>
                    <a:pt x="1323" y="2962"/>
                    <a:pt x="1326" y="2962"/>
                    <a:pt x="1330" y="2961"/>
                  </a:cubicBezTo>
                  <a:lnTo>
                    <a:pt x="1361" y="2961"/>
                  </a:lnTo>
                  <a:lnTo>
                    <a:pt x="1306" y="2928"/>
                  </a:lnTo>
                  <a:cubicBezTo>
                    <a:pt x="1160" y="2842"/>
                    <a:pt x="1025" y="2742"/>
                    <a:pt x="882" y="2643"/>
                  </a:cubicBezTo>
                  <a:cubicBezTo>
                    <a:pt x="720" y="2527"/>
                    <a:pt x="564" y="2407"/>
                    <a:pt x="398" y="2295"/>
                  </a:cubicBezTo>
                  <a:close/>
                  <a:moveTo>
                    <a:pt x="3736" y="1"/>
                  </a:moveTo>
                  <a:lnTo>
                    <a:pt x="3736" y="1"/>
                  </a:lnTo>
                  <a:cubicBezTo>
                    <a:pt x="3663" y="44"/>
                    <a:pt x="3597" y="93"/>
                    <a:pt x="3531" y="147"/>
                  </a:cubicBezTo>
                  <a:cubicBezTo>
                    <a:pt x="3478" y="206"/>
                    <a:pt x="3415" y="273"/>
                    <a:pt x="3362" y="339"/>
                  </a:cubicBezTo>
                  <a:cubicBezTo>
                    <a:pt x="3305" y="405"/>
                    <a:pt x="3256" y="475"/>
                    <a:pt x="3216" y="554"/>
                  </a:cubicBezTo>
                  <a:cubicBezTo>
                    <a:pt x="3133" y="703"/>
                    <a:pt x="3063" y="859"/>
                    <a:pt x="3007" y="1022"/>
                  </a:cubicBezTo>
                  <a:cubicBezTo>
                    <a:pt x="2951" y="1184"/>
                    <a:pt x="2904" y="1350"/>
                    <a:pt x="2851" y="1506"/>
                  </a:cubicBezTo>
                  <a:cubicBezTo>
                    <a:pt x="2795" y="1668"/>
                    <a:pt x="2735" y="1827"/>
                    <a:pt x="2656" y="1980"/>
                  </a:cubicBezTo>
                  <a:cubicBezTo>
                    <a:pt x="2583" y="2132"/>
                    <a:pt x="2483" y="2275"/>
                    <a:pt x="2370" y="2397"/>
                  </a:cubicBezTo>
                  <a:cubicBezTo>
                    <a:pt x="2254" y="2523"/>
                    <a:pt x="2122" y="2630"/>
                    <a:pt x="1976" y="2722"/>
                  </a:cubicBezTo>
                  <a:cubicBezTo>
                    <a:pt x="1830" y="2812"/>
                    <a:pt x="1678" y="2881"/>
                    <a:pt x="1512" y="2928"/>
                  </a:cubicBezTo>
                  <a:cubicBezTo>
                    <a:pt x="1462" y="2941"/>
                    <a:pt x="1412" y="2954"/>
                    <a:pt x="1363" y="2961"/>
                  </a:cubicBezTo>
                  <a:lnTo>
                    <a:pt x="1361" y="2961"/>
                  </a:lnTo>
                  <a:lnTo>
                    <a:pt x="1366" y="2964"/>
                  </a:lnTo>
                  <a:lnTo>
                    <a:pt x="1375" y="2970"/>
                  </a:lnTo>
                  <a:lnTo>
                    <a:pt x="1386" y="2968"/>
                  </a:lnTo>
                  <a:cubicBezTo>
                    <a:pt x="1429" y="2961"/>
                    <a:pt x="1475" y="2951"/>
                    <a:pt x="1515" y="2941"/>
                  </a:cubicBezTo>
                  <a:cubicBezTo>
                    <a:pt x="1847" y="2842"/>
                    <a:pt x="2145" y="2659"/>
                    <a:pt x="2380" y="2404"/>
                  </a:cubicBezTo>
                  <a:cubicBezTo>
                    <a:pt x="2500" y="2278"/>
                    <a:pt x="2593" y="2136"/>
                    <a:pt x="2672" y="1983"/>
                  </a:cubicBezTo>
                  <a:cubicBezTo>
                    <a:pt x="2748" y="1831"/>
                    <a:pt x="2811" y="1671"/>
                    <a:pt x="2868" y="1506"/>
                  </a:cubicBezTo>
                  <a:cubicBezTo>
                    <a:pt x="2921" y="1343"/>
                    <a:pt x="2971" y="1178"/>
                    <a:pt x="3027" y="1022"/>
                  </a:cubicBezTo>
                  <a:cubicBezTo>
                    <a:pt x="3083" y="859"/>
                    <a:pt x="3150" y="707"/>
                    <a:pt x="3232" y="558"/>
                  </a:cubicBezTo>
                  <a:cubicBezTo>
                    <a:pt x="3315" y="408"/>
                    <a:pt x="3421" y="276"/>
                    <a:pt x="3551" y="166"/>
                  </a:cubicBezTo>
                  <a:cubicBezTo>
                    <a:pt x="3607" y="117"/>
                    <a:pt x="3667" y="77"/>
                    <a:pt x="3730" y="40"/>
                  </a:cubicBezTo>
                  <a:cubicBezTo>
                    <a:pt x="3730" y="27"/>
                    <a:pt x="3730" y="14"/>
                    <a:pt x="3736" y="1"/>
                  </a:cubicBezTo>
                  <a:close/>
                  <a:moveTo>
                    <a:pt x="13" y="2759"/>
                  </a:moveTo>
                  <a:lnTo>
                    <a:pt x="0" y="2772"/>
                  </a:lnTo>
                  <a:cubicBezTo>
                    <a:pt x="166" y="2815"/>
                    <a:pt x="332" y="2868"/>
                    <a:pt x="501" y="2911"/>
                  </a:cubicBezTo>
                  <a:cubicBezTo>
                    <a:pt x="667" y="2958"/>
                    <a:pt x="836" y="2981"/>
                    <a:pt x="1005" y="2994"/>
                  </a:cubicBezTo>
                  <a:cubicBezTo>
                    <a:pt x="1030" y="2995"/>
                    <a:pt x="1055" y="2995"/>
                    <a:pt x="1080" y="2995"/>
                  </a:cubicBezTo>
                  <a:cubicBezTo>
                    <a:pt x="1167" y="2995"/>
                    <a:pt x="1254" y="2990"/>
                    <a:pt x="1341" y="2976"/>
                  </a:cubicBezTo>
                  <a:lnTo>
                    <a:pt x="1341" y="2976"/>
                  </a:lnTo>
                  <a:lnTo>
                    <a:pt x="1359" y="2988"/>
                  </a:lnTo>
                  <a:cubicBezTo>
                    <a:pt x="1482" y="3060"/>
                    <a:pt x="1611" y="3127"/>
                    <a:pt x="1744" y="3186"/>
                  </a:cubicBezTo>
                  <a:cubicBezTo>
                    <a:pt x="1903" y="3256"/>
                    <a:pt x="2072" y="3296"/>
                    <a:pt x="2241" y="3312"/>
                  </a:cubicBezTo>
                  <a:cubicBezTo>
                    <a:pt x="2263" y="3316"/>
                    <a:pt x="2283" y="3317"/>
                    <a:pt x="2302" y="3317"/>
                  </a:cubicBezTo>
                  <a:cubicBezTo>
                    <a:pt x="2322" y="3317"/>
                    <a:pt x="2341" y="3316"/>
                    <a:pt x="2361" y="3312"/>
                  </a:cubicBezTo>
                  <a:lnTo>
                    <a:pt x="2374" y="3289"/>
                  </a:lnTo>
                  <a:lnTo>
                    <a:pt x="2241" y="3289"/>
                  </a:lnTo>
                  <a:cubicBezTo>
                    <a:pt x="2075" y="3276"/>
                    <a:pt x="1910" y="3236"/>
                    <a:pt x="1754" y="3170"/>
                  </a:cubicBezTo>
                  <a:cubicBezTo>
                    <a:pt x="1628" y="3114"/>
                    <a:pt x="1509" y="3054"/>
                    <a:pt x="1393" y="2981"/>
                  </a:cubicBezTo>
                  <a:lnTo>
                    <a:pt x="1375" y="2970"/>
                  </a:lnTo>
                  <a:lnTo>
                    <a:pt x="1353" y="2974"/>
                  </a:lnTo>
                  <a:cubicBezTo>
                    <a:pt x="1349" y="2975"/>
                    <a:pt x="1345" y="2976"/>
                    <a:pt x="1341" y="2976"/>
                  </a:cubicBezTo>
                  <a:lnTo>
                    <a:pt x="1341" y="2976"/>
                  </a:lnTo>
                  <a:lnTo>
                    <a:pt x="1333" y="2971"/>
                  </a:lnTo>
                  <a:lnTo>
                    <a:pt x="1320" y="2962"/>
                  </a:lnTo>
                  <a:lnTo>
                    <a:pt x="1320" y="2962"/>
                  </a:lnTo>
                  <a:cubicBezTo>
                    <a:pt x="1246" y="2974"/>
                    <a:pt x="1171" y="2982"/>
                    <a:pt x="1096" y="2982"/>
                  </a:cubicBezTo>
                  <a:cubicBezTo>
                    <a:pt x="1067" y="2982"/>
                    <a:pt x="1037" y="2980"/>
                    <a:pt x="1008" y="2978"/>
                  </a:cubicBezTo>
                  <a:cubicBezTo>
                    <a:pt x="836" y="2968"/>
                    <a:pt x="667" y="2941"/>
                    <a:pt x="504" y="2895"/>
                  </a:cubicBezTo>
                  <a:cubicBezTo>
                    <a:pt x="338" y="2855"/>
                    <a:pt x="173" y="2802"/>
                    <a:pt x="13" y="2759"/>
                  </a:cubicBezTo>
                  <a:close/>
                  <a:moveTo>
                    <a:pt x="4015" y="3591"/>
                  </a:moveTo>
                  <a:cubicBezTo>
                    <a:pt x="4012" y="3598"/>
                    <a:pt x="4010" y="3604"/>
                    <a:pt x="4007" y="3611"/>
                  </a:cubicBezTo>
                  <a:lnTo>
                    <a:pt x="4015" y="3611"/>
                  </a:lnTo>
                  <a:lnTo>
                    <a:pt x="4015" y="3591"/>
                  </a:lnTo>
                  <a:close/>
                  <a:moveTo>
                    <a:pt x="3976" y="4024"/>
                  </a:moveTo>
                  <a:cubicBezTo>
                    <a:pt x="4059" y="4156"/>
                    <a:pt x="4144" y="4285"/>
                    <a:pt x="4214" y="4423"/>
                  </a:cubicBezTo>
                  <a:cubicBezTo>
                    <a:pt x="4297" y="4572"/>
                    <a:pt x="4346" y="4738"/>
                    <a:pt x="4366" y="4904"/>
                  </a:cubicBezTo>
                  <a:cubicBezTo>
                    <a:pt x="4383" y="5076"/>
                    <a:pt x="4356" y="5245"/>
                    <a:pt x="4290" y="5401"/>
                  </a:cubicBezTo>
                  <a:cubicBezTo>
                    <a:pt x="4217" y="5557"/>
                    <a:pt x="4108" y="5689"/>
                    <a:pt x="3965" y="5782"/>
                  </a:cubicBezTo>
                  <a:cubicBezTo>
                    <a:pt x="3826" y="5875"/>
                    <a:pt x="3670" y="5945"/>
                    <a:pt x="3511" y="5994"/>
                  </a:cubicBezTo>
                  <a:cubicBezTo>
                    <a:pt x="3186" y="6094"/>
                    <a:pt x="2854" y="6180"/>
                    <a:pt x="2523" y="6246"/>
                  </a:cubicBezTo>
                  <a:cubicBezTo>
                    <a:pt x="2357" y="6286"/>
                    <a:pt x="2191" y="6326"/>
                    <a:pt x="2026" y="6376"/>
                  </a:cubicBezTo>
                  <a:lnTo>
                    <a:pt x="1979" y="6389"/>
                  </a:lnTo>
                  <a:lnTo>
                    <a:pt x="1975" y="6390"/>
                  </a:lnTo>
                  <a:lnTo>
                    <a:pt x="1975" y="6390"/>
                  </a:lnTo>
                  <a:cubicBezTo>
                    <a:pt x="1979" y="6380"/>
                    <a:pt x="1987" y="6374"/>
                    <a:pt x="1993" y="6366"/>
                  </a:cubicBezTo>
                  <a:cubicBezTo>
                    <a:pt x="2052" y="6276"/>
                    <a:pt x="2119" y="6190"/>
                    <a:pt x="2191" y="6114"/>
                  </a:cubicBezTo>
                  <a:cubicBezTo>
                    <a:pt x="2311" y="5994"/>
                    <a:pt x="2443" y="5885"/>
                    <a:pt x="2586" y="5792"/>
                  </a:cubicBezTo>
                  <a:cubicBezTo>
                    <a:pt x="2868" y="5597"/>
                    <a:pt x="3169" y="5434"/>
                    <a:pt x="3421" y="5199"/>
                  </a:cubicBezTo>
                  <a:cubicBezTo>
                    <a:pt x="3551" y="5083"/>
                    <a:pt x="3660" y="4950"/>
                    <a:pt x="3746" y="4801"/>
                  </a:cubicBezTo>
                  <a:cubicBezTo>
                    <a:pt x="3832" y="4652"/>
                    <a:pt x="3895" y="4493"/>
                    <a:pt x="3935" y="4324"/>
                  </a:cubicBezTo>
                  <a:cubicBezTo>
                    <a:pt x="3962" y="4223"/>
                    <a:pt x="3978" y="4124"/>
                    <a:pt x="3976" y="4024"/>
                  </a:cubicBezTo>
                  <a:close/>
                  <a:moveTo>
                    <a:pt x="3958" y="3611"/>
                  </a:moveTo>
                  <a:cubicBezTo>
                    <a:pt x="3965" y="3687"/>
                    <a:pt x="3968" y="3760"/>
                    <a:pt x="3968" y="3836"/>
                  </a:cubicBezTo>
                  <a:lnTo>
                    <a:pt x="3968" y="3975"/>
                  </a:lnTo>
                  <a:lnTo>
                    <a:pt x="3968" y="3992"/>
                  </a:lnTo>
                  <a:cubicBezTo>
                    <a:pt x="3899" y="3886"/>
                    <a:pt x="3836" y="3773"/>
                    <a:pt x="3779" y="3661"/>
                  </a:cubicBezTo>
                  <a:lnTo>
                    <a:pt x="3769" y="3661"/>
                  </a:lnTo>
                  <a:cubicBezTo>
                    <a:pt x="3829" y="3783"/>
                    <a:pt x="3895" y="3899"/>
                    <a:pt x="3965" y="4009"/>
                  </a:cubicBezTo>
                  <a:lnTo>
                    <a:pt x="3967" y="4011"/>
                  </a:lnTo>
                  <a:lnTo>
                    <a:pt x="3967" y="4011"/>
                  </a:lnTo>
                  <a:cubicBezTo>
                    <a:pt x="3959" y="4121"/>
                    <a:pt x="3940" y="4231"/>
                    <a:pt x="3912" y="4340"/>
                  </a:cubicBezTo>
                  <a:cubicBezTo>
                    <a:pt x="3869" y="4506"/>
                    <a:pt x="3803" y="4665"/>
                    <a:pt x="3720" y="4808"/>
                  </a:cubicBezTo>
                  <a:cubicBezTo>
                    <a:pt x="3634" y="4953"/>
                    <a:pt x="3527" y="5086"/>
                    <a:pt x="3401" y="5202"/>
                  </a:cubicBezTo>
                  <a:cubicBezTo>
                    <a:pt x="3136" y="5418"/>
                    <a:pt x="2858" y="5613"/>
                    <a:pt x="2569" y="5786"/>
                  </a:cubicBezTo>
                  <a:cubicBezTo>
                    <a:pt x="2427" y="5882"/>
                    <a:pt x="2294" y="5991"/>
                    <a:pt x="2175" y="6110"/>
                  </a:cubicBezTo>
                  <a:cubicBezTo>
                    <a:pt x="2092" y="6193"/>
                    <a:pt x="2022" y="6283"/>
                    <a:pt x="1959" y="6382"/>
                  </a:cubicBezTo>
                  <a:lnTo>
                    <a:pt x="1952" y="6396"/>
                  </a:lnTo>
                  <a:lnTo>
                    <a:pt x="1952" y="6396"/>
                  </a:lnTo>
                  <a:cubicBezTo>
                    <a:pt x="1813" y="6439"/>
                    <a:pt x="1677" y="6492"/>
                    <a:pt x="1548" y="6555"/>
                  </a:cubicBezTo>
                  <a:cubicBezTo>
                    <a:pt x="1393" y="6628"/>
                    <a:pt x="1250" y="6724"/>
                    <a:pt x="1127" y="6843"/>
                  </a:cubicBezTo>
                  <a:cubicBezTo>
                    <a:pt x="1001" y="6966"/>
                    <a:pt x="909" y="7115"/>
                    <a:pt x="849" y="7274"/>
                  </a:cubicBezTo>
                  <a:lnTo>
                    <a:pt x="836" y="7307"/>
                  </a:lnTo>
                  <a:lnTo>
                    <a:pt x="862" y="7307"/>
                  </a:lnTo>
                  <a:cubicBezTo>
                    <a:pt x="865" y="7300"/>
                    <a:pt x="865" y="7291"/>
                    <a:pt x="869" y="7284"/>
                  </a:cubicBezTo>
                  <a:cubicBezTo>
                    <a:pt x="928" y="7125"/>
                    <a:pt x="1018" y="6982"/>
                    <a:pt x="1141" y="6860"/>
                  </a:cubicBezTo>
                  <a:cubicBezTo>
                    <a:pt x="1263" y="6744"/>
                    <a:pt x="1399" y="6651"/>
                    <a:pt x="1555" y="6574"/>
                  </a:cubicBezTo>
                  <a:cubicBezTo>
                    <a:pt x="1674" y="6518"/>
                    <a:pt x="1804" y="6468"/>
                    <a:pt x="1926" y="6425"/>
                  </a:cubicBezTo>
                  <a:cubicBezTo>
                    <a:pt x="1930" y="6424"/>
                    <a:pt x="1934" y="6423"/>
                    <a:pt x="1937" y="6422"/>
                  </a:cubicBezTo>
                  <a:lnTo>
                    <a:pt x="1937" y="6422"/>
                  </a:lnTo>
                  <a:lnTo>
                    <a:pt x="1880" y="6525"/>
                  </a:lnTo>
                  <a:cubicBezTo>
                    <a:pt x="1760" y="6777"/>
                    <a:pt x="1704" y="7055"/>
                    <a:pt x="1698" y="7337"/>
                  </a:cubicBezTo>
                  <a:lnTo>
                    <a:pt x="1724" y="7337"/>
                  </a:lnTo>
                  <a:cubicBezTo>
                    <a:pt x="1724" y="7337"/>
                    <a:pt x="1731" y="7118"/>
                    <a:pt x="1754" y="7012"/>
                  </a:cubicBezTo>
                  <a:cubicBezTo>
                    <a:pt x="1777" y="6846"/>
                    <a:pt x="1830" y="6681"/>
                    <a:pt x="1903" y="6528"/>
                  </a:cubicBezTo>
                  <a:cubicBezTo>
                    <a:pt x="1920" y="6490"/>
                    <a:pt x="1938" y="6453"/>
                    <a:pt x="1959" y="6417"/>
                  </a:cubicBezTo>
                  <a:lnTo>
                    <a:pt x="1959" y="6417"/>
                  </a:lnTo>
                  <a:lnTo>
                    <a:pt x="2026" y="6392"/>
                  </a:lnTo>
                  <a:cubicBezTo>
                    <a:pt x="2188" y="6342"/>
                    <a:pt x="2354" y="6303"/>
                    <a:pt x="2520" y="6263"/>
                  </a:cubicBezTo>
                  <a:cubicBezTo>
                    <a:pt x="2854" y="6197"/>
                    <a:pt x="3183" y="6110"/>
                    <a:pt x="3511" y="6008"/>
                  </a:cubicBezTo>
                  <a:cubicBezTo>
                    <a:pt x="3670" y="5955"/>
                    <a:pt x="3829" y="5878"/>
                    <a:pt x="3968" y="5782"/>
                  </a:cubicBezTo>
                  <a:cubicBezTo>
                    <a:pt x="4114" y="5689"/>
                    <a:pt x="4227" y="5550"/>
                    <a:pt x="4297" y="5394"/>
                  </a:cubicBezTo>
                  <a:cubicBezTo>
                    <a:pt x="4373" y="5235"/>
                    <a:pt x="4396" y="5063"/>
                    <a:pt x="4383" y="4897"/>
                  </a:cubicBezTo>
                  <a:cubicBezTo>
                    <a:pt x="4363" y="4728"/>
                    <a:pt x="4310" y="4566"/>
                    <a:pt x="4227" y="4416"/>
                  </a:cubicBezTo>
                  <a:cubicBezTo>
                    <a:pt x="4151" y="4274"/>
                    <a:pt x="4064" y="4138"/>
                    <a:pt x="3978" y="4005"/>
                  </a:cubicBezTo>
                  <a:lnTo>
                    <a:pt x="3976" y="4002"/>
                  </a:lnTo>
                  <a:lnTo>
                    <a:pt x="3976" y="4002"/>
                  </a:lnTo>
                  <a:cubicBezTo>
                    <a:pt x="3975" y="3997"/>
                    <a:pt x="3975" y="3993"/>
                    <a:pt x="3975" y="3989"/>
                  </a:cubicBezTo>
                  <a:lnTo>
                    <a:pt x="3975" y="3972"/>
                  </a:lnTo>
                  <a:lnTo>
                    <a:pt x="3975" y="3820"/>
                  </a:lnTo>
                  <a:cubicBezTo>
                    <a:pt x="3990" y="3747"/>
                    <a:pt x="3986" y="3678"/>
                    <a:pt x="4007" y="36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9"/>
            <p:cNvSpPr/>
            <p:nvPr/>
          </p:nvSpPr>
          <p:spPr>
            <a:xfrm>
              <a:off x="3226555" y="3616579"/>
              <a:ext cx="352205" cy="93587"/>
            </a:xfrm>
            <a:custGeom>
              <a:avLst/>
              <a:gdLst/>
              <a:ahLst/>
              <a:cxnLst/>
              <a:rect l="l" t="t" r="r" b="b"/>
              <a:pathLst>
                <a:path w="2736" h="727" extrusionOk="0">
                  <a:moveTo>
                    <a:pt x="2725" y="1"/>
                  </a:moveTo>
                  <a:cubicBezTo>
                    <a:pt x="2520" y="27"/>
                    <a:pt x="2314" y="47"/>
                    <a:pt x="2109" y="81"/>
                  </a:cubicBezTo>
                  <a:cubicBezTo>
                    <a:pt x="1747" y="134"/>
                    <a:pt x="1386" y="213"/>
                    <a:pt x="1038" y="316"/>
                  </a:cubicBezTo>
                  <a:cubicBezTo>
                    <a:pt x="686" y="425"/>
                    <a:pt x="342" y="558"/>
                    <a:pt x="7" y="714"/>
                  </a:cubicBezTo>
                  <a:cubicBezTo>
                    <a:pt x="3" y="714"/>
                    <a:pt x="3" y="717"/>
                    <a:pt x="0" y="717"/>
                  </a:cubicBezTo>
                  <a:cubicBezTo>
                    <a:pt x="0" y="724"/>
                    <a:pt x="3" y="727"/>
                    <a:pt x="7" y="727"/>
                  </a:cubicBezTo>
                  <a:cubicBezTo>
                    <a:pt x="202" y="661"/>
                    <a:pt x="398" y="591"/>
                    <a:pt x="597" y="531"/>
                  </a:cubicBezTo>
                  <a:cubicBezTo>
                    <a:pt x="945" y="429"/>
                    <a:pt x="1296" y="329"/>
                    <a:pt x="1648" y="236"/>
                  </a:cubicBezTo>
                  <a:cubicBezTo>
                    <a:pt x="2006" y="137"/>
                    <a:pt x="2360" y="64"/>
                    <a:pt x="2725" y="11"/>
                  </a:cubicBezTo>
                  <a:cubicBezTo>
                    <a:pt x="2735" y="11"/>
                    <a:pt x="2735" y="1"/>
                    <a:pt x="2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9"/>
            <p:cNvSpPr/>
            <p:nvPr/>
          </p:nvSpPr>
          <p:spPr>
            <a:xfrm>
              <a:off x="3498301" y="3378816"/>
              <a:ext cx="272393" cy="255014"/>
            </a:xfrm>
            <a:custGeom>
              <a:avLst/>
              <a:gdLst/>
              <a:ahLst/>
              <a:cxnLst/>
              <a:rect l="l" t="t" r="r" b="b"/>
              <a:pathLst>
                <a:path w="2116" h="1981" extrusionOk="0">
                  <a:moveTo>
                    <a:pt x="1099" y="0"/>
                  </a:moveTo>
                  <a:cubicBezTo>
                    <a:pt x="1097" y="0"/>
                    <a:pt x="1096" y="1"/>
                    <a:pt x="1095" y="5"/>
                  </a:cubicBezTo>
                  <a:cubicBezTo>
                    <a:pt x="956" y="260"/>
                    <a:pt x="810" y="519"/>
                    <a:pt x="667" y="774"/>
                  </a:cubicBezTo>
                  <a:cubicBezTo>
                    <a:pt x="528" y="1032"/>
                    <a:pt x="1" y="1981"/>
                    <a:pt x="1" y="1981"/>
                  </a:cubicBezTo>
                  <a:cubicBezTo>
                    <a:pt x="4" y="1981"/>
                    <a:pt x="2056" y="1619"/>
                    <a:pt x="2099" y="1609"/>
                  </a:cubicBezTo>
                  <a:cubicBezTo>
                    <a:pt x="2106" y="1609"/>
                    <a:pt x="2116" y="1599"/>
                    <a:pt x="2116" y="1586"/>
                  </a:cubicBezTo>
                  <a:cubicBezTo>
                    <a:pt x="2116" y="1576"/>
                    <a:pt x="2099" y="1576"/>
                    <a:pt x="2089" y="1576"/>
                  </a:cubicBezTo>
                  <a:cubicBezTo>
                    <a:pt x="2056" y="1576"/>
                    <a:pt x="196" y="1868"/>
                    <a:pt x="133" y="1884"/>
                  </a:cubicBezTo>
                  <a:cubicBezTo>
                    <a:pt x="147" y="1861"/>
                    <a:pt x="617" y="973"/>
                    <a:pt x="690" y="847"/>
                  </a:cubicBezTo>
                  <a:cubicBezTo>
                    <a:pt x="697" y="834"/>
                    <a:pt x="700" y="820"/>
                    <a:pt x="710" y="807"/>
                  </a:cubicBezTo>
                  <a:cubicBezTo>
                    <a:pt x="750" y="751"/>
                    <a:pt x="793" y="698"/>
                    <a:pt x="830" y="638"/>
                  </a:cubicBezTo>
                  <a:lnTo>
                    <a:pt x="982" y="416"/>
                  </a:lnTo>
                  <a:lnTo>
                    <a:pt x="823" y="631"/>
                  </a:lnTo>
                  <a:cubicBezTo>
                    <a:pt x="796" y="664"/>
                    <a:pt x="773" y="698"/>
                    <a:pt x="750" y="731"/>
                  </a:cubicBezTo>
                  <a:cubicBezTo>
                    <a:pt x="796" y="638"/>
                    <a:pt x="843" y="548"/>
                    <a:pt x="893" y="452"/>
                  </a:cubicBezTo>
                  <a:cubicBezTo>
                    <a:pt x="966" y="303"/>
                    <a:pt x="1032" y="154"/>
                    <a:pt x="1105" y="5"/>
                  </a:cubicBezTo>
                  <a:cubicBezTo>
                    <a:pt x="1105" y="5"/>
                    <a:pt x="1102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9"/>
            <p:cNvSpPr/>
            <p:nvPr/>
          </p:nvSpPr>
          <p:spPr>
            <a:xfrm>
              <a:off x="3656252" y="3623788"/>
              <a:ext cx="127443" cy="434721"/>
            </a:xfrm>
            <a:custGeom>
              <a:avLst/>
              <a:gdLst/>
              <a:ahLst/>
              <a:cxnLst/>
              <a:rect l="l" t="t" r="r" b="b"/>
              <a:pathLst>
                <a:path w="990" h="3377" extrusionOk="0">
                  <a:moveTo>
                    <a:pt x="13" y="0"/>
                  </a:moveTo>
                  <a:cubicBezTo>
                    <a:pt x="8" y="0"/>
                    <a:pt x="0" y="5"/>
                    <a:pt x="0" y="5"/>
                  </a:cubicBezTo>
                  <a:cubicBezTo>
                    <a:pt x="100" y="426"/>
                    <a:pt x="203" y="850"/>
                    <a:pt x="325" y="1271"/>
                  </a:cubicBezTo>
                  <a:cubicBezTo>
                    <a:pt x="445" y="1695"/>
                    <a:pt x="564" y="2103"/>
                    <a:pt x="683" y="2524"/>
                  </a:cubicBezTo>
                  <a:cubicBezTo>
                    <a:pt x="756" y="2759"/>
                    <a:pt x="839" y="2992"/>
                    <a:pt x="925" y="3224"/>
                  </a:cubicBezTo>
                  <a:cubicBezTo>
                    <a:pt x="971" y="3339"/>
                    <a:pt x="986" y="3377"/>
                    <a:pt x="987" y="3377"/>
                  </a:cubicBezTo>
                  <a:cubicBezTo>
                    <a:pt x="989" y="3377"/>
                    <a:pt x="932" y="3224"/>
                    <a:pt x="932" y="3224"/>
                  </a:cubicBezTo>
                  <a:cubicBezTo>
                    <a:pt x="842" y="2796"/>
                    <a:pt x="726" y="2378"/>
                    <a:pt x="607" y="1954"/>
                  </a:cubicBezTo>
                  <a:cubicBezTo>
                    <a:pt x="484" y="1536"/>
                    <a:pt x="375" y="1119"/>
                    <a:pt x="246" y="707"/>
                  </a:cubicBezTo>
                  <a:cubicBezTo>
                    <a:pt x="170" y="469"/>
                    <a:pt x="97" y="240"/>
                    <a:pt x="17" y="5"/>
                  </a:cubicBezTo>
                  <a:cubicBezTo>
                    <a:pt x="17" y="1"/>
                    <a:pt x="15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9"/>
            <p:cNvSpPr/>
            <p:nvPr/>
          </p:nvSpPr>
          <p:spPr>
            <a:xfrm>
              <a:off x="3064742" y="4013450"/>
              <a:ext cx="852321" cy="68742"/>
            </a:xfrm>
            <a:custGeom>
              <a:avLst/>
              <a:gdLst/>
              <a:ahLst/>
              <a:cxnLst/>
              <a:rect l="l" t="t" r="r" b="b"/>
              <a:pathLst>
                <a:path w="6621" h="534" extrusionOk="0">
                  <a:moveTo>
                    <a:pt x="7" y="1"/>
                  </a:moveTo>
                  <a:cubicBezTo>
                    <a:pt x="7" y="1"/>
                    <a:pt x="1" y="11"/>
                    <a:pt x="7" y="14"/>
                  </a:cubicBezTo>
                  <a:cubicBezTo>
                    <a:pt x="203" y="87"/>
                    <a:pt x="402" y="150"/>
                    <a:pt x="604" y="193"/>
                  </a:cubicBezTo>
                  <a:cubicBezTo>
                    <a:pt x="816" y="236"/>
                    <a:pt x="1032" y="279"/>
                    <a:pt x="1247" y="313"/>
                  </a:cubicBezTo>
                  <a:cubicBezTo>
                    <a:pt x="1678" y="379"/>
                    <a:pt x="2109" y="425"/>
                    <a:pt x="2543" y="452"/>
                  </a:cubicBezTo>
                  <a:cubicBezTo>
                    <a:pt x="3288" y="506"/>
                    <a:pt x="4030" y="533"/>
                    <a:pt x="4776" y="533"/>
                  </a:cubicBezTo>
                  <a:cubicBezTo>
                    <a:pt x="4893" y="533"/>
                    <a:pt x="5011" y="533"/>
                    <a:pt x="5129" y="531"/>
                  </a:cubicBezTo>
                  <a:cubicBezTo>
                    <a:pt x="5371" y="531"/>
                    <a:pt x="5613" y="528"/>
                    <a:pt x="5855" y="515"/>
                  </a:cubicBezTo>
                  <a:lnTo>
                    <a:pt x="6217" y="502"/>
                  </a:lnTo>
                  <a:cubicBezTo>
                    <a:pt x="6356" y="502"/>
                    <a:pt x="6488" y="492"/>
                    <a:pt x="6621" y="468"/>
                  </a:cubicBezTo>
                  <a:cubicBezTo>
                    <a:pt x="6578" y="349"/>
                    <a:pt x="6518" y="183"/>
                    <a:pt x="6465" y="71"/>
                  </a:cubicBezTo>
                  <a:cubicBezTo>
                    <a:pt x="6459" y="55"/>
                    <a:pt x="6451" y="48"/>
                    <a:pt x="6445" y="48"/>
                  </a:cubicBezTo>
                  <a:cubicBezTo>
                    <a:pt x="6439" y="48"/>
                    <a:pt x="6435" y="57"/>
                    <a:pt x="6439" y="71"/>
                  </a:cubicBezTo>
                  <a:cubicBezTo>
                    <a:pt x="6472" y="177"/>
                    <a:pt x="6495" y="293"/>
                    <a:pt x="6525" y="399"/>
                  </a:cubicBezTo>
                  <a:cubicBezTo>
                    <a:pt x="6432" y="399"/>
                    <a:pt x="6339" y="399"/>
                    <a:pt x="6243" y="409"/>
                  </a:cubicBezTo>
                  <a:lnTo>
                    <a:pt x="5921" y="419"/>
                  </a:lnTo>
                  <a:cubicBezTo>
                    <a:pt x="5709" y="429"/>
                    <a:pt x="5497" y="432"/>
                    <a:pt x="5288" y="442"/>
                  </a:cubicBezTo>
                  <a:cubicBezTo>
                    <a:pt x="5073" y="445"/>
                    <a:pt x="4858" y="447"/>
                    <a:pt x="4644" y="447"/>
                  </a:cubicBezTo>
                  <a:cubicBezTo>
                    <a:pt x="4429" y="447"/>
                    <a:pt x="4214" y="445"/>
                    <a:pt x="3999" y="442"/>
                  </a:cubicBezTo>
                  <a:cubicBezTo>
                    <a:pt x="3137" y="425"/>
                    <a:pt x="2275" y="362"/>
                    <a:pt x="1420" y="260"/>
                  </a:cubicBezTo>
                  <a:cubicBezTo>
                    <a:pt x="1181" y="226"/>
                    <a:pt x="936" y="193"/>
                    <a:pt x="704" y="150"/>
                  </a:cubicBezTo>
                  <a:cubicBezTo>
                    <a:pt x="468" y="114"/>
                    <a:pt x="236" y="64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9"/>
            <p:cNvSpPr/>
            <p:nvPr/>
          </p:nvSpPr>
          <p:spPr>
            <a:xfrm>
              <a:off x="3748035" y="2813954"/>
              <a:ext cx="243815" cy="416699"/>
            </a:xfrm>
            <a:custGeom>
              <a:avLst/>
              <a:gdLst/>
              <a:ahLst/>
              <a:cxnLst/>
              <a:rect l="l" t="t" r="r" b="b"/>
              <a:pathLst>
                <a:path w="1894" h="3237" extrusionOk="0">
                  <a:moveTo>
                    <a:pt x="696" y="0"/>
                  </a:moveTo>
                  <a:cubicBezTo>
                    <a:pt x="690" y="0"/>
                    <a:pt x="0" y="2009"/>
                    <a:pt x="0" y="2069"/>
                  </a:cubicBezTo>
                  <a:cubicBezTo>
                    <a:pt x="0" y="2195"/>
                    <a:pt x="411" y="3133"/>
                    <a:pt x="981" y="3236"/>
                  </a:cubicBezTo>
                  <a:cubicBezTo>
                    <a:pt x="984" y="3236"/>
                    <a:pt x="988" y="3237"/>
                    <a:pt x="991" y="3237"/>
                  </a:cubicBezTo>
                  <a:cubicBezTo>
                    <a:pt x="1178" y="3237"/>
                    <a:pt x="1393" y="2261"/>
                    <a:pt x="1393" y="2261"/>
                  </a:cubicBezTo>
                  <a:lnTo>
                    <a:pt x="1426" y="2192"/>
                  </a:lnTo>
                  <a:lnTo>
                    <a:pt x="1893" y="1207"/>
                  </a:lnTo>
                  <a:lnTo>
                    <a:pt x="696" y="0"/>
                  </a:lnTo>
                  <a:cubicBezTo>
                    <a:pt x="696" y="0"/>
                    <a:pt x="696" y="0"/>
                    <a:pt x="69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9"/>
            <p:cNvSpPr/>
            <p:nvPr/>
          </p:nvSpPr>
          <p:spPr>
            <a:xfrm>
              <a:off x="3806478" y="2813439"/>
              <a:ext cx="184856" cy="282305"/>
            </a:xfrm>
            <a:custGeom>
              <a:avLst/>
              <a:gdLst/>
              <a:ahLst/>
              <a:cxnLst/>
              <a:rect l="l" t="t" r="r" b="b"/>
              <a:pathLst>
                <a:path w="1436" h="2193" extrusionOk="0">
                  <a:moveTo>
                    <a:pt x="232" y="1"/>
                  </a:moveTo>
                  <a:lnTo>
                    <a:pt x="232" y="4"/>
                  </a:lnTo>
                  <a:cubicBezTo>
                    <a:pt x="222" y="44"/>
                    <a:pt x="123" y="336"/>
                    <a:pt x="0" y="687"/>
                  </a:cubicBezTo>
                  <a:cubicBezTo>
                    <a:pt x="96" y="1304"/>
                    <a:pt x="445" y="1847"/>
                    <a:pt x="968" y="2192"/>
                  </a:cubicBezTo>
                  <a:lnTo>
                    <a:pt x="1436" y="1201"/>
                  </a:lnTo>
                  <a:lnTo>
                    <a:pt x="388" y="144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9"/>
            <p:cNvSpPr/>
            <p:nvPr/>
          </p:nvSpPr>
          <p:spPr>
            <a:xfrm>
              <a:off x="3790645" y="2487368"/>
              <a:ext cx="482866" cy="584305"/>
            </a:xfrm>
            <a:custGeom>
              <a:avLst/>
              <a:gdLst/>
              <a:ahLst/>
              <a:cxnLst/>
              <a:rect l="l" t="t" r="r" b="b"/>
              <a:pathLst>
                <a:path w="3751" h="4539" extrusionOk="0">
                  <a:moveTo>
                    <a:pt x="1799" y="0"/>
                  </a:moveTo>
                  <a:cubicBezTo>
                    <a:pt x="988" y="0"/>
                    <a:pt x="138" y="532"/>
                    <a:pt x="70" y="2325"/>
                  </a:cubicBezTo>
                  <a:cubicBezTo>
                    <a:pt x="1" y="4245"/>
                    <a:pt x="1260" y="4473"/>
                    <a:pt x="1635" y="4526"/>
                  </a:cubicBezTo>
                  <a:cubicBezTo>
                    <a:pt x="1687" y="4534"/>
                    <a:pt x="1752" y="4539"/>
                    <a:pt x="1825" y="4539"/>
                  </a:cubicBezTo>
                  <a:cubicBezTo>
                    <a:pt x="2327" y="4539"/>
                    <a:pt x="3247" y="4287"/>
                    <a:pt x="3482" y="2627"/>
                  </a:cubicBezTo>
                  <a:cubicBezTo>
                    <a:pt x="3750" y="727"/>
                    <a:pt x="2828" y="84"/>
                    <a:pt x="1970" y="8"/>
                  </a:cubicBezTo>
                  <a:cubicBezTo>
                    <a:pt x="1913" y="3"/>
                    <a:pt x="1856" y="0"/>
                    <a:pt x="179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9"/>
            <p:cNvSpPr/>
            <p:nvPr/>
          </p:nvSpPr>
          <p:spPr>
            <a:xfrm>
              <a:off x="4177346" y="2768384"/>
              <a:ext cx="44412" cy="31024"/>
            </a:xfrm>
            <a:custGeom>
              <a:avLst/>
              <a:gdLst/>
              <a:ahLst/>
              <a:cxnLst/>
              <a:rect l="l" t="t" r="r" b="b"/>
              <a:pathLst>
                <a:path w="345" h="241" extrusionOk="0">
                  <a:moveTo>
                    <a:pt x="116" y="0"/>
                  </a:moveTo>
                  <a:cubicBezTo>
                    <a:pt x="86" y="0"/>
                    <a:pt x="56" y="8"/>
                    <a:pt x="30" y="23"/>
                  </a:cubicBezTo>
                  <a:cubicBezTo>
                    <a:pt x="10" y="43"/>
                    <a:pt x="0" y="76"/>
                    <a:pt x="13" y="106"/>
                  </a:cubicBezTo>
                  <a:cubicBezTo>
                    <a:pt x="40" y="142"/>
                    <a:pt x="80" y="172"/>
                    <a:pt x="126" y="185"/>
                  </a:cubicBezTo>
                  <a:cubicBezTo>
                    <a:pt x="166" y="205"/>
                    <a:pt x="206" y="225"/>
                    <a:pt x="245" y="238"/>
                  </a:cubicBezTo>
                  <a:cubicBezTo>
                    <a:pt x="251" y="240"/>
                    <a:pt x="257" y="240"/>
                    <a:pt x="263" y="240"/>
                  </a:cubicBezTo>
                  <a:cubicBezTo>
                    <a:pt x="272" y="240"/>
                    <a:pt x="281" y="239"/>
                    <a:pt x="289" y="235"/>
                  </a:cubicBezTo>
                  <a:cubicBezTo>
                    <a:pt x="325" y="222"/>
                    <a:pt x="345" y="179"/>
                    <a:pt x="332" y="142"/>
                  </a:cubicBezTo>
                  <a:cubicBezTo>
                    <a:pt x="308" y="89"/>
                    <a:pt x="259" y="43"/>
                    <a:pt x="199" y="23"/>
                  </a:cubicBezTo>
                  <a:cubicBezTo>
                    <a:pt x="174" y="8"/>
                    <a:pt x="145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9"/>
            <p:cNvSpPr/>
            <p:nvPr/>
          </p:nvSpPr>
          <p:spPr>
            <a:xfrm>
              <a:off x="4035230" y="2744311"/>
              <a:ext cx="47501" cy="24073"/>
            </a:xfrm>
            <a:custGeom>
              <a:avLst/>
              <a:gdLst/>
              <a:ahLst/>
              <a:cxnLst/>
              <a:rect l="l" t="t" r="r" b="b"/>
              <a:pathLst>
                <a:path w="369" h="187" extrusionOk="0">
                  <a:moveTo>
                    <a:pt x="189" y="1"/>
                  </a:moveTo>
                  <a:cubicBezTo>
                    <a:pt x="131" y="1"/>
                    <a:pt x="73" y="20"/>
                    <a:pt x="33" y="57"/>
                  </a:cubicBezTo>
                  <a:cubicBezTo>
                    <a:pt x="4" y="84"/>
                    <a:pt x="0" y="130"/>
                    <a:pt x="27" y="160"/>
                  </a:cubicBezTo>
                  <a:cubicBezTo>
                    <a:pt x="37" y="177"/>
                    <a:pt x="53" y="183"/>
                    <a:pt x="70" y="183"/>
                  </a:cubicBezTo>
                  <a:lnTo>
                    <a:pt x="202" y="183"/>
                  </a:lnTo>
                  <a:cubicBezTo>
                    <a:pt x="213" y="186"/>
                    <a:pt x="224" y="187"/>
                    <a:pt x="235" y="187"/>
                  </a:cubicBezTo>
                  <a:cubicBezTo>
                    <a:pt x="272" y="187"/>
                    <a:pt x="308" y="175"/>
                    <a:pt x="338" y="160"/>
                  </a:cubicBezTo>
                  <a:cubicBezTo>
                    <a:pt x="365" y="140"/>
                    <a:pt x="368" y="107"/>
                    <a:pt x="355" y="77"/>
                  </a:cubicBezTo>
                  <a:cubicBezTo>
                    <a:pt x="323" y="30"/>
                    <a:pt x="265" y="1"/>
                    <a:pt x="211" y="1"/>
                  </a:cubicBezTo>
                  <a:cubicBezTo>
                    <a:pt x="208" y="1"/>
                    <a:pt x="205" y="1"/>
                    <a:pt x="202" y="1"/>
                  </a:cubicBezTo>
                  <a:cubicBezTo>
                    <a:pt x="198" y="1"/>
                    <a:pt x="193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9"/>
            <p:cNvSpPr/>
            <p:nvPr/>
          </p:nvSpPr>
          <p:spPr>
            <a:xfrm>
              <a:off x="4048360" y="2809191"/>
              <a:ext cx="26261" cy="39906"/>
            </a:xfrm>
            <a:custGeom>
              <a:avLst/>
              <a:gdLst/>
              <a:ahLst/>
              <a:cxnLst/>
              <a:rect l="l" t="t" r="r" b="b"/>
              <a:pathLst>
                <a:path w="204" h="310" extrusionOk="0">
                  <a:moveTo>
                    <a:pt x="200" y="1"/>
                  </a:moveTo>
                  <a:cubicBezTo>
                    <a:pt x="200" y="1"/>
                    <a:pt x="187" y="1"/>
                    <a:pt x="187" y="7"/>
                  </a:cubicBezTo>
                  <a:cubicBezTo>
                    <a:pt x="167" y="137"/>
                    <a:pt x="120" y="283"/>
                    <a:pt x="1" y="302"/>
                  </a:cubicBezTo>
                  <a:lnTo>
                    <a:pt x="1" y="309"/>
                  </a:lnTo>
                  <a:cubicBezTo>
                    <a:pt x="5" y="309"/>
                    <a:pt x="8" y="309"/>
                    <a:pt x="12" y="309"/>
                  </a:cubicBezTo>
                  <a:cubicBezTo>
                    <a:pt x="150" y="309"/>
                    <a:pt x="203" y="120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9"/>
            <p:cNvSpPr/>
            <p:nvPr/>
          </p:nvSpPr>
          <p:spPr>
            <a:xfrm>
              <a:off x="4028150" y="2788208"/>
              <a:ext cx="57671" cy="54067"/>
            </a:xfrm>
            <a:custGeom>
              <a:avLst/>
              <a:gdLst/>
              <a:ahLst/>
              <a:cxnLst/>
              <a:rect l="l" t="t" r="r" b="b"/>
              <a:pathLst>
                <a:path w="448" h="420" extrusionOk="0">
                  <a:moveTo>
                    <a:pt x="252" y="0"/>
                  </a:moveTo>
                  <a:cubicBezTo>
                    <a:pt x="72" y="0"/>
                    <a:pt x="0" y="369"/>
                    <a:pt x="178" y="416"/>
                  </a:cubicBezTo>
                  <a:cubicBezTo>
                    <a:pt x="188" y="418"/>
                    <a:pt x="197" y="419"/>
                    <a:pt x="207" y="419"/>
                  </a:cubicBezTo>
                  <a:cubicBezTo>
                    <a:pt x="373" y="419"/>
                    <a:pt x="447" y="49"/>
                    <a:pt x="287" y="5"/>
                  </a:cubicBezTo>
                  <a:cubicBezTo>
                    <a:pt x="275" y="2"/>
                    <a:pt x="26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9"/>
            <p:cNvSpPr/>
            <p:nvPr/>
          </p:nvSpPr>
          <p:spPr>
            <a:xfrm>
              <a:off x="4018495" y="2784088"/>
              <a:ext cx="38362" cy="26647"/>
            </a:xfrm>
            <a:custGeom>
              <a:avLst/>
              <a:gdLst/>
              <a:ahLst/>
              <a:cxnLst/>
              <a:rect l="l" t="t" r="r" b="b"/>
              <a:pathLst>
                <a:path w="298" h="207" extrusionOk="0">
                  <a:moveTo>
                    <a:pt x="34" y="0"/>
                  </a:moveTo>
                  <a:cubicBezTo>
                    <a:pt x="1" y="73"/>
                    <a:pt x="34" y="163"/>
                    <a:pt x="107" y="199"/>
                  </a:cubicBezTo>
                  <a:cubicBezTo>
                    <a:pt x="121" y="205"/>
                    <a:pt x="134" y="207"/>
                    <a:pt x="148" y="207"/>
                  </a:cubicBezTo>
                  <a:cubicBezTo>
                    <a:pt x="207" y="207"/>
                    <a:pt x="259" y="156"/>
                    <a:pt x="289" y="96"/>
                  </a:cubicBezTo>
                  <a:cubicBezTo>
                    <a:pt x="298" y="83"/>
                    <a:pt x="292" y="64"/>
                    <a:pt x="280" y="64"/>
                  </a:cubicBezTo>
                  <a:cubicBezTo>
                    <a:pt x="278" y="64"/>
                    <a:pt x="276" y="65"/>
                    <a:pt x="273" y="67"/>
                  </a:cubicBezTo>
                  <a:cubicBezTo>
                    <a:pt x="238" y="78"/>
                    <a:pt x="197" y="108"/>
                    <a:pt x="161" y="108"/>
                  </a:cubicBezTo>
                  <a:cubicBezTo>
                    <a:pt x="156" y="108"/>
                    <a:pt x="151" y="107"/>
                    <a:pt x="147" y="106"/>
                  </a:cubicBezTo>
                  <a:cubicBezTo>
                    <a:pt x="104" y="100"/>
                    <a:pt x="67" y="5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9"/>
            <p:cNvSpPr/>
            <p:nvPr/>
          </p:nvSpPr>
          <p:spPr>
            <a:xfrm>
              <a:off x="4157651" y="2825410"/>
              <a:ext cx="18923" cy="47115"/>
            </a:xfrm>
            <a:custGeom>
              <a:avLst/>
              <a:gdLst/>
              <a:ahLst/>
              <a:cxnLst/>
              <a:rect l="l" t="t" r="r" b="b"/>
              <a:pathLst>
                <a:path w="147" h="366" extrusionOk="0">
                  <a:moveTo>
                    <a:pt x="84" y="1"/>
                  </a:moveTo>
                  <a:lnTo>
                    <a:pt x="84" y="1"/>
                  </a:lnTo>
                  <a:cubicBezTo>
                    <a:pt x="27" y="117"/>
                    <a:pt x="1" y="316"/>
                    <a:pt x="147" y="365"/>
                  </a:cubicBezTo>
                  <a:lnTo>
                    <a:pt x="147" y="362"/>
                  </a:lnTo>
                  <a:cubicBezTo>
                    <a:pt x="37" y="293"/>
                    <a:pt x="60" y="133"/>
                    <a:pt x="93" y="14"/>
                  </a:cubicBezTo>
                  <a:cubicBezTo>
                    <a:pt x="93" y="11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9"/>
            <p:cNvSpPr/>
            <p:nvPr/>
          </p:nvSpPr>
          <p:spPr>
            <a:xfrm>
              <a:off x="4154175" y="2812023"/>
              <a:ext cx="57800" cy="54324"/>
            </a:xfrm>
            <a:custGeom>
              <a:avLst/>
              <a:gdLst/>
              <a:ahLst/>
              <a:cxnLst/>
              <a:rect l="l" t="t" r="r" b="b"/>
              <a:pathLst>
                <a:path w="449" h="422" extrusionOk="0">
                  <a:moveTo>
                    <a:pt x="229" y="0"/>
                  </a:moveTo>
                  <a:cubicBezTo>
                    <a:pt x="69" y="0"/>
                    <a:pt x="1" y="388"/>
                    <a:pt x="180" y="420"/>
                  </a:cubicBezTo>
                  <a:cubicBezTo>
                    <a:pt x="187" y="421"/>
                    <a:pt x="193" y="421"/>
                    <a:pt x="199" y="421"/>
                  </a:cubicBezTo>
                  <a:cubicBezTo>
                    <a:pt x="375" y="421"/>
                    <a:pt x="448" y="34"/>
                    <a:pt x="246" y="2"/>
                  </a:cubicBezTo>
                  <a:cubicBezTo>
                    <a:pt x="240" y="1"/>
                    <a:pt x="23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9"/>
            <p:cNvSpPr/>
            <p:nvPr/>
          </p:nvSpPr>
          <p:spPr>
            <a:xfrm>
              <a:off x="4191764" y="2818459"/>
              <a:ext cx="32182" cy="23300"/>
            </a:xfrm>
            <a:custGeom>
              <a:avLst/>
              <a:gdLst/>
              <a:ahLst/>
              <a:cxnLst/>
              <a:rect l="l" t="t" r="r" b="b"/>
              <a:pathLst>
                <a:path w="250" h="181" extrusionOk="0">
                  <a:moveTo>
                    <a:pt x="30" y="0"/>
                  </a:moveTo>
                  <a:cubicBezTo>
                    <a:pt x="22" y="0"/>
                    <a:pt x="9" y="13"/>
                    <a:pt x="1" y="18"/>
                  </a:cubicBezTo>
                  <a:cubicBezTo>
                    <a:pt x="1" y="101"/>
                    <a:pt x="34" y="181"/>
                    <a:pt x="114" y="181"/>
                  </a:cubicBezTo>
                  <a:cubicBezTo>
                    <a:pt x="193" y="181"/>
                    <a:pt x="236" y="101"/>
                    <a:pt x="249" y="22"/>
                  </a:cubicBezTo>
                  <a:lnTo>
                    <a:pt x="246" y="22"/>
                  </a:lnTo>
                  <a:cubicBezTo>
                    <a:pt x="217" y="57"/>
                    <a:pt x="175" y="86"/>
                    <a:pt x="141" y="86"/>
                  </a:cubicBezTo>
                  <a:cubicBezTo>
                    <a:pt x="136" y="86"/>
                    <a:pt x="131" y="86"/>
                    <a:pt x="127" y="85"/>
                  </a:cubicBezTo>
                  <a:cubicBezTo>
                    <a:pt x="87" y="78"/>
                    <a:pt x="64" y="32"/>
                    <a:pt x="34" y="2"/>
                  </a:cubicBezTo>
                  <a:cubicBezTo>
                    <a:pt x="33" y="1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9"/>
            <p:cNvSpPr/>
            <p:nvPr/>
          </p:nvSpPr>
          <p:spPr>
            <a:xfrm>
              <a:off x="4036002" y="2951307"/>
              <a:ext cx="33856" cy="20211"/>
            </a:xfrm>
            <a:custGeom>
              <a:avLst/>
              <a:gdLst/>
              <a:ahLst/>
              <a:cxnLst/>
              <a:rect l="l" t="t" r="r" b="b"/>
              <a:pathLst>
                <a:path w="263" h="157" extrusionOk="0">
                  <a:moveTo>
                    <a:pt x="4" y="1"/>
                  </a:moveTo>
                  <a:cubicBezTo>
                    <a:pt x="1" y="60"/>
                    <a:pt x="27" y="113"/>
                    <a:pt x="77" y="143"/>
                  </a:cubicBezTo>
                  <a:cubicBezTo>
                    <a:pt x="98" y="152"/>
                    <a:pt x="121" y="156"/>
                    <a:pt x="144" y="156"/>
                  </a:cubicBezTo>
                  <a:cubicBezTo>
                    <a:pt x="183" y="156"/>
                    <a:pt x="222" y="144"/>
                    <a:pt x="253" y="117"/>
                  </a:cubicBezTo>
                  <a:cubicBezTo>
                    <a:pt x="263" y="110"/>
                    <a:pt x="253" y="110"/>
                    <a:pt x="253" y="110"/>
                  </a:cubicBezTo>
                  <a:cubicBezTo>
                    <a:pt x="228" y="113"/>
                    <a:pt x="205" y="115"/>
                    <a:pt x="182" y="115"/>
                  </a:cubicBezTo>
                  <a:cubicBezTo>
                    <a:pt x="158" y="115"/>
                    <a:pt x="135" y="113"/>
                    <a:pt x="110" y="110"/>
                  </a:cubicBezTo>
                  <a:cubicBezTo>
                    <a:pt x="67" y="94"/>
                    <a:pt x="47" y="44"/>
                    <a:pt x="27" y="7"/>
                  </a:cubicBezTo>
                  <a:cubicBezTo>
                    <a:pt x="27" y="1"/>
                    <a:pt x="14" y="1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9"/>
            <p:cNvSpPr/>
            <p:nvPr/>
          </p:nvSpPr>
          <p:spPr>
            <a:xfrm>
              <a:off x="4063421" y="2745212"/>
              <a:ext cx="94359" cy="199274"/>
            </a:xfrm>
            <a:custGeom>
              <a:avLst/>
              <a:gdLst/>
              <a:ahLst/>
              <a:cxnLst/>
              <a:rect l="l" t="t" r="r" b="b"/>
              <a:pathLst>
                <a:path w="733" h="1548" extrusionOk="0">
                  <a:moveTo>
                    <a:pt x="683" y="1"/>
                  </a:moveTo>
                  <a:cubicBezTo>
                    <a:pt x="673" y="1"/>
                    <a:pt x="670" y="4"/>
                    <a:pt x="670" y="11"/>
                  </a:cubicBezTo>
                  <a:cubicBezTo>
                    <a:pt x="620" y="418"/>
                    <a:pt x="640" y="829"/>
                    <a:pt x="600" y="1237"/>
                  </a:cubicBezTo>
                  <a:cubicBezTo>
                    <a:pt x="537" y="1197"/>
                    <a:pt x="471" y="1167"/>
                    <a:pt x="404" y="1148"/>
                  </a:cubicBezTo>
                  <a:cubicBezTo>
                    <a:pt x="395" y="1148"/>
                    <a:pt x="388" y="1456"/>
                    <a:pt x="378" y="1482"/>
                  </a:cubicBezTo>
                  <a:cubicBezTo>
                    <a:pt x="239" y="1453"/>
                    <a:pt x="113" y="1386"/>
                    <a:pt x="17" y="1283"/>
                  </a:cubicBezTo>
                  <a:cubicBezTo>
                    <a:pt x="14" y="1282"/>
                    <a:pt x="11" y="1281"/>
                    <a:pt x="9" y="1281"/>
                  </a:cubicBezTo>
                  <a:cubicBezTo>
                    <a:pt x="3" y="1281"/>
                    <a:pt x="0" y="1286"/>
                    <a:pt x="0" y="1293"/>
                  </a:cubicBezTo>
                  <a:cubicBezTo>
                    <a:pt x="70" y="1436"/>
                    <a:pt x="219" y="1535"/>
                    <a:pt x="381" y="1542"/>
                  </a:cubicBezTo>
                  <a:cubicBezTo>
                    <a:pt x="396" y="1545"/>
                    <a:pt x="409" y="1547"/>
                    <a:pt x="419" y="1547"/>
                  </a:cubicBezTo>
                  <a:cubicBezTo>
                    <a:pt x="428" y="1547"/>
                    <a:pt x="434" y="1545"/>
                    <a:pt x="434" y="1542"/>
                  </a:cubicBezTo>
                  <a:cubicBezTo>
                    <a:pt x="451" y="1453"/>
                    <a:pt x="467" y="1254"/>
                    <a:pt x="467" y="1254"/>
                  </a:cubicBezTo>
                  <a:cubicBezTo>
                    <a:pt x="495" y="1273"/>
                    <a:pt x="617" y="1350"/>
                    <a:pt x="659" y="1350"/>
                  </a:cubicBezTo>
                  <a:cubicBezTo>
                    <a:pt x="667" y="1350"/>
                    <a:pt x="672" y="1347"/>
                    <a:pt x="673" y="1340"/>
                  </a:cubicBezTo>
                  <a:cubicBezTo>
                    <a:pt x="729" y="899"/>
                    <a:pt x="733" y="455"/>
                    <a:pt x="696" y="11"/>
                  </a:cubicBezTo>
                  <a:cubicBezTo>
                    <a:pt x="696" y="4"/>
                    <a:pt x="690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9"/>
            <p:cNvSpPr/>
            <p:nvPr/>
          </p:nvSpPr>
          <p:spPr>
            <a:xfrm>
              <a:off x="4047974" y="2910372"/>
              <a:ext cx="57800" cy="42738"/>
            </a:xfrm>
            <a:custGeom>
              <a:avLst/>
              <a:gdLst/>
              <a:ahLst/>
              <a:cxnLst/>
              <a:rect l="l" t="t" r="r" b="b"/>
              <a:pathLst>
                <a:path w="449" h="332" extrusionOk="0">
                  <a:moveTo>
                    <a:pt x="110" y="0"/>
                  </a:moveTo>
                  <a:cubicBezTo>
                    <a:pt x="87" y="34"/>
                    <a:pt x="60" y="70"/>
                    <a:pt x="44" y="110"/>
                  </a:cubicBezTo>
                  <a:cubicBezTo>
                    <a:pt x="11" y="180"/>
                    <a:pt x="1" y="269"/>
                    <a:pt x="90" y="312"/>
                  </a:cubicBezTo>
                  <a:cubicBezTo>
                    <a:pt x="120" y="326"/>
                    <a:pt x="150" y="332"/>
                    <a:pt x="181" y="332"/>
                  </a:cubicBezTo>
                  <a:cubicBezTo>
                    <a:pt x="195" y="332"/>
                    <a:pt x="209" y="331"/>
                    <a:pt x="223" y="329"/>
                  </a:cubicBezTo>
                  <a:cubicBezTo>
                    <a:pt x="306" y="312"/>
                    <a:pt x="385" y="276"/>
                    <a:pt x="448" y="216"/>
                  </a:cubicBezTo>
                  <a:cubicBezTo>
                    <a:pt x="316" y="183"/>
                    <a:pt x="200" y="110"/>
                    <a:pt x="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9"/>
            <p:cNvSpPr/>
            <p:nvPr/>
          </p:nvSpPr>
          <p:spPr>
            <a:xfrm>
              <a:off x="4048875" y="2924403"/>
              <a:ext cx="29093" cy="28707"/>
            </a:xfrm>
            <a:custGeom>
              <a:avLst/>
              <a:gdLst/>
              <a:ahLst/>
              <a:cxnLst/>
              <a:rect l="l" t="t" r="r" b="b"/>
              <a:pathLst>
                <a:path w="226" h="223" extrusionOk="0">
                  <a:moveTo>
                    <a:pt x="47" y="1"/>
                  </a:moveTo>
                  <a:lnTo>
                    <a:pt x="47" y="1"/>
                  </a:lnTo>
                  <a:cubicBezTo>
                    <a:pt x="14" y="71"/>
                    <a:pt x="0" y="160"/>
                    <a:pt x="93" y="203"/>
                  </a:cubicBezTo>
                  <a:cubicBezTo>
                    <a:pt x="121" y="217"/>
                    <a:pt x="152" y="223"/>
                    <a:pt x="184" y="223"/>
                  </a:cubicBezTo>
                  <a:cubicBezTo>
                    <a:pt x="198" y="223"/>
                    <a:pt x="212" y="222"/>
                    <a:pt x="226" y="220"/>
                  </a:cubicBezTo>
                  <a:cubicBezTo>
                    <a:pt x="219" y="117"/>
                    <a:pt x="149" y="24"/>
                    <a:pt x="47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9"/>
            <p:cNvSpPr/>
            <p:nvPr/>
          </p:nvSpPr>
          <p:spPr>
            <a:xfrm>
              <a:off x="3768503" y="2465227"/>
              <a:ext cx="505008" cy="334312"/>
            </a:xfrm>
            <a:custGeom>
              <a:avLst/>
              <a:gdLst/>
              <a:ahLst/>
              <a:cxnLst/>
              <a:rect l="l" t="t" r="r" b="b"/>
              <a:pathLst>
                <a:path w="3923" h="2597" extrusionOk="0">
                  <a:moveTo>
                    <a:pt x="1906" y="1"/>
                  </a:moveTo>
                  <a:cubicBezTo>
                    <a:pt x="1594" y="1"/>
                    <a:pt x="1282" y="85"/>
                    <a:pt x="1005" y="253"/>
                  </a:cubicBezTo>
                  <a:cubicBezTo>
                    <a:pt x="0" y="853"/>
                    <a:pt x="222" y="2597"/>
                    <a:pt x="222" y="2597"/>
                  </a:cubicBezTo>
                  <a:cubicBezTo>
                    <a:pt x="498" y="2550"/>
                    <a:pt x="723" y="2361"/>
                    <a:pt x="829" y="2103"/>
                  </a:cubicBezTo>
                  <a:cubicBezTo>
                    <a:pt x="1194" y="2060"/>
                    <a:pt x="1538" y="1917"/>
                    <a:pt x="1830" y="1695"/>
                  </a:cubicBezTo>
                  <a:lnTo>
                    <a:pt x="1830" y="1695"/>
                  </a:lnTo>
                  <a:cubicBezTo>
                    <a:pt x="1804" y="1728"/>
                    <a:pt x="1635" y="1977"/>
                    <a:pt x="1545" y="2099"/>
                  </a:cubicBezTo>
                  <a:cubicBezTo>
                    <a:pt x="1639" y="2109"/>
                    <a:pt x="1728" y="2114"/>
                    <a:pt x="1815" y="2114"/>
                  </a:cubicBezTo>
                  <a:cubicBezTo>
                    <a:pt x="2870" y="2114"/>
                    <a:pt x="3408" y="1440"/>
                    <a:pt x="3408" y="1440"/>
                  </a:cubicBezTo>
                  <a:cubicBezTo>
                    <a:pt x="3571" y="1715"/>
                    <a:pt x="3670" y="2016"/>
                    <a:pt x="3700" y="2335"/>
                  </a:cubicBezTo>
                  <a:cubicBezTo>
                    <a:pt x="3700" y="2335"/>
                    <a:pt x="3922" y="1619"/>
                    <a:pt x="3700" y="1032"/>
                  </a:cubicBezTo>
                  <a:cubicBezTo>
                    <a:pt x="3557" y="617"/>
                    <a:pt x="3203" y="312"/>
                    <a:pt x="2772" y="236"/>
                  </a:cubicBezTo>
                  <a:cubicBezTo>
                    <a:pt x="2504" y="79"/>
                    <a:pt x="2205" y="1"/>
                    <a:pt x="1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9"/>
            <p:cNvSpPr/>
            <p:nvPr/>
          </p:nvSpPr>
          <p:spPr>
            <a:xfrm>
              <a:off x="4004077" y="2628069"/>
              <a:ext cx="217296" cy="123066"/>
            </a:xfrm>
            <a:custGeom>
              <a:avLst/>
              <a:gdLst/>
              <a:ahLst/>
              <a:cxnLst/>
              <a:rect l="l" t="t" r="r" b="b"/>
              <a:pathLst>
                <a:path w="1688" h="956" extrusionOk="0">
                  <a:moveTo>
                    <a:pt x="1674" y="1"/>
                  </a:moveTo>
                  <a:cubicBezTo>
                    <a:pt x="1671" y="1"/>
                    <a:pt x="1668" y="3"/>
                    <a:pt x="1668" y="6"/>
                  </a:cubicBezTo>
                  <a:cubicBezTo>
                    <a:pt x="1595" y="155"/>
                    <a:pt x="1495" y="291"/>
                    <a:pt x="1376" y="403"/>
                  </a:cubicBezTo>
                  <a:cubicBezTo>
                    <a:pt x="1270" y="513"/>
                    <a:pt x="1147" y="602"/>
                    <a:pt x="1015" y="682"/>
                  </a:cubicBezTo>
                  <a:cubicBezTo>
                    <a:pt x="720" y="858"/>
                    <a:pt x="382" y="947"/>
                    <a:pt x="37" y="947"/>
                  </a:cubicBezTo>
                  <a:cubicBezTo>
                    <a:pt x="25" y="947"/>
                    <a:pt x="13" y="947"/>
                    <a:pt x="0" y="947"/>
                  </a:cubicBezTo>
                  <a:lnTo>
                    <a:pt x="0" y="947"/>
                  </a:lnTo>
                  <a:cubicBezTo>
                    <a:pt x="63" y="953"/>
                    <a:pt x="126" y="955"/>
                    <a:pt x="189" y="955"/>
                  </a:cubicBezTo>
                  <a:cubicBezTo>
                    <a:pt x="350" y="955"/>
                    <a:pt x="509" y="937"/>
                    <a:pt x="667" y="904"/>
                  </a:cubicBezTo>
                  <a:lnTo>
                    <a:pt x="673" y="914"/>
                  </a:lnTo>
                  <a:cubicBezTo>
                    <a:pt x="812" y="881"/>
                    <a:pt x="948" y="831"/>
                    <a:pt x="1078" y="758"/>
                  </a:cubicBezTo>
                  <a:cubicBezTo>
                    <a:pt x="1223" y="682"/>
                    <a:pt x="1353" y="572"/>
                    <a:pt x="1456" y="450"/>
                  </a:cubicBezTo>
                  <a:cubicBezTo>
                    <a:pt x="1555" y="317"/>
                    <a:pt x="1635" y="171"/>
                    <a:pt x="1684" y="12"/>
                  </a:cubicBezTo>
                  <a:cubicBezTo>
                    <a:pt x="1688" y="9"/>
                    <a:pt x="1684" y="2"/>
                    <a:pt x="1678" y="2"/>
                  </a:cubicBezTo>
                  <a:cubicBezTo>
                    <a:pt x="1677" y="1"/>
                    <a:pt x="1675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9"/>
            <p:cNvSpPr/>
            <p:nvPr/>
          </p:nvSpPr>
          <p:spPr>
            <a:xfrm>
              <a:off x="3724478" y="2733498"/>
              <a:ext cx="112381" cy="162457"/>
            </a:xfrm>
            <a:custGeom>
              <a:avLst/>
              <a:gdLst/>
              <a:ahLst/>
              <a:cxnLst/>
              <a:rect l="l" t="t" r="r" b="b"/>
              <a:pathLst>
                <a:path w="873" h="1262" extrusionOk="0">
                  <a:moveTo>
                    <a:pt x="354" y="1"/>
                  </a:moveTo>
                  <a:cubicBezTo>
                    <a:pt x="336" y="1"/>
                    <a:pt x="318" y="3"/>
                    <a:pt x="299" y="9"/>
                  </a:cubicBezTo>
                  <a:cubicBezTo>
                    <a:pt x="1" y="92"/>
                    <a:pt x="114" y="1010"/>
                    <a:pt x="399" y="1195"/>
                  </a:cubicBezTo>
                  <a:cubicBezTo>
                    <a:pt x="457" y="1240"/>
                    <a:pt x="526" y="1262"/>
                    <a:pt x="595" y="1262"/>
                  </a:cubicBezTo>
                  <a:cubicBezTo>
                    <a:pt x="694" y="1262"/>
                    <a:pt x="792" y="1218"/>
                    <a:pt x="856" y="1136"/>
                  </a:cubicBezTo>
                  <a:cubicBezTo>
                    <a:pt x="859" y="1129"/>
                    <a:pt x="859" y="1126"/>
                    <a:pt x="863" y="1126"/>
                  </a:cubicBezTo>
                  <a:lnTo>
                    <a:pt x="873" y="599"/>
                  </a:lnTo>
                  <a:cubicBezTo>
                    <a:pt x="873" y="599"/>
                    <a:pt x="631" y="1"/>
                    <a:pt x="35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9"/>
            <p:cNvSpPr/>
            <p:nvPr/>
          </p:nvSpPr>
          <p:spPr>
            <a:xfrm>
              <a:off x="3767216" y="2767869"/>
              <a:ext cx="55096" cy="109421"/>
            </a:xfrm>
            <a:custGeom>
              <a:avLst/>
              <a:gdLst/>
              <a:ahLst/>
              <a:cxnLst/>
              <a:rect l="l" t="t" r="r" b="b"/>
              <a:pathLst>
                <a:path w="428" h="850" extrusionOk="0">
                  <a:moveTo>
                    <a:pt x="10" y="0"/>
                  </a:moveTo>
                  <a:cubicBezTo>
                    <a:pt x="10" y="0"/>
                    <a:pt x="0" y="0"/>
                    <a:pt x="10" y="10"/>
                  </a:cubicBezTo>
                  <a:cubicBezTo>
                    <a:pt x="209" y="149"/>
                    <a:pt x="276" y="372"/>
                    <a:pt x="309" y="607"/>
                  </a:cubicBezTo>
                  <a:cubicBezTo>
                    <a:pt x="285" y="530"/>
                    <a:pt x="217" y="481"/>
                    <a:pt x="141" y="481"/>
                  </a:cubicBezTo>
                  <a:cubicBezTo>
                    <a:pt x="122" y="481"/>
                    <a:pt x="103" y="484"/>
                    <a:pt x="83" y="491"/>
                  </a:cubicBezTo>
                  <a:lnTo>
                    <a:pt x="60" y="504"/>
                  </a:lnTo>
                  <a:cubicBezTo>
                    <a:pt x="53" y="504"/>
                    <a:pt x="60" y="514"/>
                    <a:pt x="60" y="514"/>
                  </a:cubicBezTo>
                  <a:cubicBezTo>
                    <a:pt x="65" y="514"/>
                    <a:pt x="70" y="514"/>
                    <a:pt x="75" y="514"/>
                  </a:cubicBezTo>
                  <a:cubicBezTo>
                    <a:pt x="156" y="514"/>
                    <a:pt x="228" y="562"/>
                    <a:pt x="259" y="637"/>
                  </a:cubicBezTo>
                  <a:cubicBezTo>
                    <a:pt x="285" y="696"/>
                    <a:pt x="309" y="763"/>
                    <a:pt x="319" y="832"/>
                  </a:cubicBezTo>
                  <a:cubicBezTo>
                    <a:pt x="322" y="844"/>
                    <a:pt x="333" y="850"/>
                    <a:pt x="343" y="850"/>
                  </a:cubicBezTo>
                  <a:cubicBezTo>
                    <a:pt x="353" y="850"/>
                    <a:pt x="362" y="844"/>
                    <a:pt x="362" y="832"/>
                  </a:cubicBezTo>
                  <a:lnTo>
                    <a:pt x="362" y="829"/>
                  </a:lnTo>
                  <a:cubicBezTo>
                    <a:pt x="428" y="537"/>
                    <a:pt x="302" y="9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4096247" y="4176164"/>
              <a:ext cx="1019155" cy="48274"/>
            </a:xfrm>
            <a:custGeom>
              <a:avLst/>
              <a:gdLst/>
              <a:ahLst/>
              <a:cxnLst/>
              <a:rect l="l" t="t" r="r" b="b"/>
              <a:pathLst>
                <a:path w="7917" h="375" extrusionOk="0">
                  <a:moveTo>
                    <a:pt x="0" y="0"/>
                  </a:moveTo>
                  <a:lnTo>
                    <a:pt x="0" y="375"/>
                  </a:lnTo>
                  <a:lnTo>
                    <a:pt x="7917" y="375"/>
                  </a:lnTo>
                  <a:lnTo>
                    <a:pt x="7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4423476" y="4176164"/>
              <a:ext cx="691924" cy="48274"/>
            </a:xfrm>
            <a:custGeom>
              <a:avLst/>
              <a:gdLst/>
              <a:ahLst/>
              <a:cxnLst/>
              <a:rect l="l" t="t" r="r" b="b"/>
              <a:pathLst>
                <a:path w="5375" h="375" extrusionOk="0">
                  <a:moveTo>
                    <a:pt x="273" y="0"/>
                  </a:moveTo>
                  <a:lnTo>
                    <a:pt x="1" y="375"/>
                  </a:lnTo>
                  <a:lnTo>
                    <a:pt x="5375" y="375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423542">
                <a:alpha val="3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4501614" y="3552214"/>
              <a:ext cx="1072578" cy="672228"/>
            </a:xfrm>
            <a:custGeom>
              <a:avLst/>
              <a:gdLst/>
              <a:ahLst/>
              <a:cxnLst/>
              <a:rect l="l" t="t" r="r" b="b"/>
              <a:pathLst>
                <a:path w="8332" h="5222" extrusionOk="0">
                  <a:moveTo>
                    <a:pt x="644" y="0"/>
                  </a:moveTo>
                  <a:lnTo>
                    <a:pt x="1" y="5222"/>
                  </a:lnTo>
                  <a:lnTo>
                    <a:pt x="7688" y="5222"/>
                  </a:lnTo>
                  <a:lnTo>
                    <a:pt x="83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4977010" y="3825763"/>
              <a:ext cx="121779" cy="120877"/>
            </a:xfrm>
            <a:custGeom>
              <a:avLst/>
              <a:gdLst/>
              <a:ahLst/>
              <a:cxnLst/>
              <a:rect l="l" t="t" r="r" b="b"/>
              <a:pathLst>
                <a:path w="946" h="939" extrusionOk="0">
                  <a:moveTo>
                    <a:pt x="481" y="0"/>
                  </a:moveTo>
                  <a:cubicBezTo>
                    <a:pt x="226" y="4"/>
                    <a:pt x="14" y="209"/>
                    <a:pt x="4" y="468"/>
                  </a:cubicBezTo>
                  <a:cubicBezTo>
                    <a:pt x="1" y="723"/>
                    <a:pt x="200" y="932"/>
                    <a:pt x="451" y="939"/>
                  </a:cubicBezTo>
                  <a:lnTo>
                    <a:pt x="465" y="939"/>
                  </a:lnTo>
                  <a:cubicBezTo>
                    <a:pt x="723" y="932"/>
                    <a:pt x="932" y="726"/>
                    <a:pt x="942" y="468"/>
                  </a:cubicBezTo>
                  <a:cubicBezTo>
                    <a:pt x="945" y="216"/>
                    <a:pt x="746" y="4"/>
                    <a:pt x="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49"/>
          <p:cNvGrpSpPr/>
          <p:nvPr/>
        </p:nvGrpSpPr>
        <p:grpSpPr>
          <a:xfrm>
            <a:off x="6994629" y="2624684"/>
            <a:ext cx="1425315" cy="1726778"/>
            <a:chOff x="2773807" y="601618"/>
            <a:chExt cx="3359215" cy="4069711"/>
          </a:xfrm>
        </p:grpSpPr>
        <p:sp>
          <p:nvSpPr>
            <p:cNvPr id="3222" name="Google Shape;3222;p49"/>
            <p:cNvSpPr/>
            <p:nvPr/>
          </p:nvSpPr>
          <p:spPr>
            <a:xfrm>
              <a:off x="2779821" y="607213"/>
              <a:ext cx="2625827" cy="1663593"/>
            </a:xfrm>
            <a:custGeom>
              <a:avLst/>
              <a:gdLst/>
              <a:ahLst/>
              <a:cxnLst/>
              <a:rect l="l" t="t" r="r" b="b"/>
              <a:pathLst>
                <a:path w="37544" h="23786" extrusionOk="0">
                  <a:moveTo>
                    <a:pt x="0" y="0"/>
                  </a:moveTo>
                  <a:lnTo>
                    <a:pt x="0" y="23786"/>
                  </a:lnTo>
                  <a:lnTo>
                    <a:pt x="37544" y="23786"/>
                  </a:lnTo>
                  <a:lnTo>
                    <a:pt x="37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2773807" y="601618"/>
              <a:ext cx="2637437" cy="1671986"/>
            </a:xfrm>
            <a:custGeom>
              <a:avLst/>
              <a:gdLst/>
              <a:ahLst/>
              <a:cxnLst/>
              <a:rect l="l" t="t" r="r" b="b"/>
              <a:pathLst>
                <a:path w="37710" h="23906" extrusionOk="0">
                  <a:moveTo>
                    <a:pt x="37630" y="23866"/>
                  </a:moveTo>
                  <a:lnTo>
                    <a:pt x="32463" y="23871"/>
                  </a:lnTo>
                  <a:lnTo>
                    <a:pt x="32463" y="23871"/>
                  </a:lnTo>
                  <a:lnTo>
                    <a:pt x="37630" y="23879"/>
                  </a:lnTo>
                  <a:lnTo>
                    <a:pt x="37630" y="23879"/>
                  </a:lnTo>
                  <a:lnTo>
                    <a:pt x="37630" y="23866"/>
                  </a:lnTo>
                  <a:close/>
                  <a:moveTo>
                    <a:pt x="40" y="0"/>
                  </a:moveTo>
                  <a:lnTo>
                    <a:pt x="40" y="97"/>
                  </a:lnTo>
                  <a:lnTo>
                    <a:pt x="0" y="23872"/>
                  </a:lnTo>
                  <a:lnTo>
                    <a:pt x="0" y="23906"/>
                  </a:lnTo>
                  <a:lnTo>
                    <a:pt x="93" y="23906"/>
                  </a:lnTo>
                  <a:lnTo>
                    <a:pt x="32463" y="23871"/>
                  </a:lnTo>
                  <a:lnTo>
                    <a:pt x="32463" y="23871"/>
                  </a:lnTo>
                  <a:lnTo>
                    <a:pt x="150" y="23823"/>
                  </a:lnTo>
                  <a:lnTo>
                    <a:pt x="150" y="23823"/>
                  </a:lnTo>
                  <a:lnTo>
                    <a:pt x="169" y="199"/>
                  </a:lnTo>
                  <a:lnTo>
                    <a:pt x="169" y="199"/>
                  </a:lnTo>
                  <a:lnTo>
                    <a:pt x="37583" y="163"/>
                  </a:lnTo>
                  <a:lnTo>
                    <a:pt x="37583" y="163"/>
                  </a:lnTo>
                  <a:lnTo>
                    <a:pt x="37630" y="23866"/>
                  </a:lnTo>
                  <a:lnTo>
                    <a:pt x="37630" y="23866"/>
                  </a:lnTo>
                  <a:lnTo>
                    <a:pt x="37660" y="23866"/>
                  </a:lnTo>
                  <a:lnTo>
                    <a:pt x="37709" y="87"/>
                  </a:lnTo>
                  <a:lnTo>
                    <a:pt x="37709" y="40"/>
                  </a:lnTo>
                  <a:lnTo>
                    <a:pt x="37653" y="4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9"/>
            <p:cNvSpPr/>
            <p:nvPr/>
          </p:nvSpPr>
          <p:spPr>
            <a:xfrm>
              <a:off x="2779821" y="607213"/>
              <a:ext cx="2625827" cy="63785"/>
            </a:xfrm>
            <a:custGeom>
              <a:avLst/>
              <a:gdLst/>
              <a:ahLst/>
              <a:cxnLst/>
              <a:rect l="l" t="t" r="r" b="b"/>
              <a:pathLst>
                <a:path w="37544" h="912" extrusionOk="0">
                  <a:moveTo>
                    <a:pt x="0" y="0"/>
                  </a:moveTo>
                  <a:lnTo>
                    <a:pt x="0" y="912"/>
                  </a:lnTo>
                  <a:lnTo>
                    <a:pt x="37544" y="912"/>
                  </a:lnTo>
                  <a:lnTo>
                    <a:pt x="37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9"/>
            <p:cNvSpPr/>
            <p:nvPr/>
          </p:nvSpPr>
          <p:spPr>
            <a:xfrm>
              <a:off x="2817169" y="626166"/>
              <a:ext cx="27906" cy="27906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199" y="1"/>
                  </a:moveTo>
                  <a:cubicBezTo>
                    <a:pt x="86" y="1"/>
                    <a:pt x="0" y="90"/>
                    <a:pt x="0" y="200"/>
                  </a:cubicBezTo>
                  <a:cubicBezTo>
                    <a:pt x="0" y="312"/>
                    <a:pt x="86" y="399"/>
                    <a:pt x="199" y="399"/>
                  </a:cubicBezTo>
                  <a:cubicBezTo>
                    <a:pt x="312" y="399"/>
                    <a:pt x="398" y="309"/>
                    <a:pt x="398" y="200"/>
                  </a:cubicBezTo>
                  <a:cubicBezTo>
                    <a:pt x="398" y="94"/>
                    <a:pt x="312" y="1"/>
                    <a:pt x="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9"/>
            <p:cNvSpPr/>
            <p:nvPr/>
          </p:nvSpPr>
          <p:spPr>
            <a:xfrm>
              <a:off x="2873261" y="626166"/>
              <a:ext cx="28116" cy="27906"/>
            </a:xfrm>
            <a:custGeom>
              <a:avLst/>
              <a:gdLst/>
              <a:ahLst/>
              <a:cxnLst/>
              <a:rect l="l" t="t" r="r" b="b"/>
              <a:pathLst>
                <a:path w="402" h="399" extrusionOk="0">
                  <a:moveTo>
                    <a:pt x="199" y="1"/>
                  </a:moveTo>
                  <a:cubicBezTo>
                    <a:pt x="90" y="1"/>
                    <a:pt x="0" y="90"/>
                    <a:pt x="0" y="200"/>
                  </a:cubicBezTo>
                  <a:cubicBezTo>
                    <a:pt x="0" y="312"/>
                    <a:pt x="90" y="399"/>
                    <a:pt x="199" y="399"/>
                  </a:cubicBezTo>
                  <a:cubicBezTo>
                    <a:pt x="312" y="399"/>
                    <a:pt x="402" y="309"/>
                    <a:pt x="402" y="200"/>
                  </a:cubicBezTo>
                  <a:cubicBezTo>
                    <a:pt x="402" y="94"/>
                    <a:pt x="312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2927045" y="627355"/>
              <a:ext cx="29515" cy="28046"/>
            </a:xfrm>
            <a:custGeom>
              <a:avLst/>
              <a:gdLst/>
              <a:ahLst/>
              <a:cxnLst/>
              <a:rect l="l" t="t" r="r" b="b"/>
              <a:pathLst>
                <a:path w="422" h="401" extrusionOk="0">
                  <a:moveTo>
                    <a:pt x="219" y="0"/>
                  </a:moveTo>
                  <a:cubicBezTo>
                    <a:pt x="97" y="7"/>
                    <a:pt x="1" y="116"/>
                    <a:pt x="30" y="246"/>
                  </a:cubicBezTo>
                  <a:cubicBezTo>
                    <a:pt x="47" y="322"/>
                    <a:pt x="107" y="378"/>
                    <a:pt x="183" y="395"/>
                  </a:cubicBezTo>
                  <a:cubicBezTo>
                    <a:pt x="199" y="399"/>
                    <a:pt x="214" y="400"/>
                    <a:pt x="229" y="400"/>
                  </a:cubicBezTo>
                  <a:cubicBezTo>
                    <a:pt x="337" y="400"/>
                    <a:pt x="422" y="310"/>
                    <a:pt x="422" y="199"/>
                  </a:cubicBezTo>
                  <a:cubicBezTo>
                    <a:pt x="418" y="90"/>
                    <a:pt x="332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2779821" y="670928"/>
              <a:ext cx="2625827" cy="252134"/>
            </a:xfrm>
            <a:custGeom>
              <a:avLst/>
              <a:gdLst/>
              <a:ahLst/>
              <a:cxnLst/>
              <a:rect l="l" t="t" r="r" b="b"/>
              <a:pathLst>
                <a:path w="37544" h="3605" extrusionOk="0">
                  <a:moveTo>
                    <a:pt x="0" y="1"/>
                  </a:moveTo>
                  <a:lnTo>
                    <a:pt x="0" y="3604"/>
                  </a:lnTo>
                  <a:lnTo>
                    <a:pt x="37544" y="3604"/>
                  </a:lnTo>
                  <a:lnTo>
                    <a:pt x="37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3081262" y="763668"/>
              <a:ext cx="2164853" cy="60848"/>
            </a:xfrm>
            <a:custGeom>
              <a:avLst/>
              <a:gdLst/>
              <a:ahLst/>
              <a:cxnLst/>
              <a:rect l="l" t="t" r="r" b="b"/>
              <a:pathLst>
                <a:path w="30953" h="870" extrusionOk="0">
                  <a:moveTo>
                    <a:pt x="0" y="1"/>
                  </a:moveTo>
                  <a:lnTo>
                    <a:pt x="0" y="869"/>
                  </a:lnTo>
                  <a:lnTo>
                    <a:pt x="30953" y="869"/>
                  </a:lnTo>
                  <a:lnTo>
                    <a:pt x="30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3081262" y="763668"/>
              <a:ext cx="2164853" cy="63855"/>
            </a:xfrm>
            <a:custGeom>
              <a:avLst/>
              <a:gdLst/>
              <a:ahLst/>
              <a:cxnLst/>
              <a:rect l="l" t="t" r="r" b="b"/>
              <a:pathLst>
                <a:path w="30953" h="913" extrusionOk="0">
                  <a:moveTo>
                    <a:pt x="30913" y="1"/>
                  </a:moveTo>
                  <a:lnTo>
                    <a:pt x="30913" y="869"/>
                  </a:lnTo>
                  <a:lnTo>
                    <a:pt x="0" y="869"/>
                  </a:lnTo>
                  <a:lnTo>
                    <a:pt x="0" y="912"/>
                  </a:lnTo>
                  <a:lnTo>
                    <a:pt x="30953" y="912"/>
                  </a:lnTo>
                  <a:lnTo>
                    <a:pt x="30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3114833" y="795421"/>
              <a:ext cx="13988" cy="16086"/>
            </a:xfrm>
            <a:custGeom>
              <a:avLst/>
              <a:gdLst/>
              <a:ahLst/>
              <a:cxnLst/>
              <a:rect l="l" t="t" r="r" b="b"/>
              <a:pathLst>
                <a:path w="200" h="230" extrusionOk="0">
                  <a:moveTo>
                    <a:pt x="54" y="1"/>
                  </a:moveTo>
                  <a:cubicBezTo>
                    <a:pt x="44" y="17"/>
                    <a:pt x="37" y="31"/>
                    <a:pt x="24" y="41"/>
                  </a:cubicBezTo>
                  <a:lnTo>
                    <a:pt x="1" y="51"/>
                  </a:lnTo>
                  <a:lnTo>
                    <a:pt x="21" y="80"/>
                  </a:lnTo>
                  <a:lnTo>
                    <a:pt x="41" y="107"/>
                  </a:lnTo>
                  <a:lnTo>
                    <a:pt x="137" y="230"/>
                  </a:lnTo>
                  <a:lnTo>
                    <a:pt x="200" y="183"/>
                  </a:lnTo>
                  <a:lnTo>
                    <a:pt x="94" y="61"/>
                  </a:lnTo>
                  <a:lnTo>
                    <a:pt x="74" y="31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3113014" y="793113"/>
              <a:ext cx="16296" cy="17905"/>
            </a:xfrm>
            <a:custGeom>
              <a:avLst/>
              <a:gdLst/>
              <a:ahLst/>
              <a:cxnLst/>
              <a:rect l="l" t="t" r="r" b="b"/>
              <a:pathLst>
                <a:path w="233" h="256" extrusionOk="0">
                  <a:moveTo>
                    <a:pt x="67" y="84"/>
                  </a:moveTo>
                  <a:lnTo>
                    <a:pt x="90" y="100"/>
                  </a:lnTo>
                  <a:lnTo>
                    <a:pt x="110" y="127"/>
                  </a:lnTo>
                  <a:lnTo>
                    <a:pt x="183" y="246"/>
                  </a:lnTo>
                  <a:lnTo>
                    <a:pt x="176" y="246"/>
                  </a:lnTo>
                  <a:lnTo>
                    <a:pt x="100" y="127"/>
                  </a:lnTo>
                  <a:lnTo>
                    <a:pt x="80" y="100"/>
                  </a:lnTo>
                  <a:lnTo>
                    <a:pt x="66" y="84"/>
                  </a:lnTo>
                  <a:close/>
                  <a:moveTo>
                    <a:pt x="96" y="1"/>
                  </a:moveTo>
                  <a:cubicBezTo>
                    <a:pt x="96" y="11"/>
                    <a:pt x="93" y="14"/>
                    <a:pt x="90" y="24"/>
                  </a:cubicBezTo>
                  <a:lnTo>
                    <a:pt x="90" y="41"/>
                  </a:lnTo>
                  <a:cubicBezTo>
                    <a:pt x="82" y="48"/>
                    <a:pt x="68" y="71"/>
                    <a:pt x="62" y="80"/>
                  </a:cubicBezTo>
                  <a:lnTo>
                    <a:pt x="62" y="80"/>
                  </a:lnTo>
                  <a:lnTo>
                    <a:pt x="60" y="77"/>
                  </a:lnTo>
                  <a:cubicBezTo>
                    <a:pt x="59" y="77"/>
                    <a:pt x="59" y="77"/>
                    <a:pt x="59" y="77"/>
                  </a:cubicBezTo>
                  <a:cubicBezTo>
                    <a:pt x="49" y="77"/>
                    <a:pt x="33" y="44"/>
                    <a:pt x="33" y="44"/>
                  </a:cubicBezTo>
                  <a:lnTo>
                    <a:pt x="0" y="44"/>
                  </a:lnTo>
                  <a:lnTo>
                    <a:pt x="23" y="117"/>
                  </a:lnTo>
                  <a:lnTo>
                    <a:pt x="57" y="107"/>
                  </a:lnTo>
                  <a:lnTo>
                    <a:pt x="76" y="130"/>
                  </a:lnTo>
                  <a:lnTo>
                    <a:pt x="173" y="256"/>
                  </a:lnTo>
                  <a:lnTo>
                    <a:pt x="232" y="210"/>
                  </a:lnTo>
                  <a:lnTo>
                    <a:pt x="126" y="90"/>
                  </a:lnTo>
                  <a:lnTo>
                    <a:pt x="106" y="60"/>
                  </a:lnTo>
                  <a:cubicBezTo>
                    <a:pt x="113" y="50"/>
                    <a:pt x="116" y="41"/>
                    <a:pt x="123" y="31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9"/>
            <p:cNvSpPr/>
            <p:nvPr/>
          </p:nvSpPr>
          <p:spPr>
            <a:xfrm>
              <a:off x="3096788" y="778565"/>
              <a:ext cx="26228" cy="23919"/>
            </a:xfrm>
            <a:custGeom>
              <a:avLst/>
              <a:gdLst/>
              <a:ahLst/>
              <a:cxnLst/>
              <a:rect l="l" t="t" r="r" b="b"/>
              <a:pathLst>
                <a:path w="375" h="342" extrusionOk="0">
                  <a:moveTo>
                    <a:pt x="212" y="23"/>
                  </a:moveTo>
                  <a:cubicBezTo>
                    <a:pt x="255" y="23"/>
                    <a:pt x="292" y="43"/>
                    <a:pt x="315" y="73"/>
                  </a:cubicBezTo>
                  <a:cubicBezTo>
                    <a:pt x="342" y="106"/>
                    <a:pt x="348" y="149"/>
                    <a:pt x="342" y="186"/>
                  </a:cubicBezTo>
                  <a:cubicBezTo>
                    <a:pt x="342" y="199"/>
                    <a:pt x="332" y="209"/>
                    <a:pt x="322" y="222"/>
                  </a:cubicBezTo>
                  <a:lnTo>
                    <a:pt x="322" y="239"/>
                  </a:lnTo>
                  <a:cubicBezTo>
                    <a:pt x="312" y="252"/>
                    <a:pt x="305" y="265"/>
                    <a:pt x="292" y="275"/>
                  </a:cubicBezTo>
                  <a:cubicBezTo>
                    <a:pt x="282" y="282"/>
                    <a:pt x="275" y="288"/>
                    <a:pt x="265" y="288"/>
                  </a:cubicBezTo>
                  <a:lnTo>
                    <a:pt x="216" y="288"/>
                  </a:lnTo>
                  <a:cubicBezTo>
                    <a:pt x="149" y="288"/>
                    <a:pt x="93" y="242"/>
                    <a:pt x="80" y="182"/>
                  </a:cubicBezTo>
                  <a:cubicBezTo>
                    <a:pt x="63" y="99"/>
                    <a:pt x="129" y="23"/>
                    <a:pt x="212" y="23"/>
                  </a:cubicBezTo>
                  <a:close/>
                  <a:moveTo>
                    <a:pt x="195" y="0"/>
                  </a:moveTo>
                  <a:cubicBezTo>
                    <a:pt x="159" y="0"/>
                    <a:pt x="123" y="12"/>
                    <a:pt x="93" y="36"/>
                  </a:cubicBezTo>
                  <a:cubicBezTo>
                    <a:pt x="17" y="93"/>
                    <a:pt x="0" y="202"/>
                    <a:pt x="60" y="275"/>
                  </a:cubicBezTo>
                  <a:cubicBezTo>
                    <a:pt x="90" y="318"/>
                    <a:pt x="142" y="342"/>
                    <a:pt x="194" y="342"/>
                  </a:cubicBezTo>
                  <a:cubicBezTo>
                    <a:pt x="210" y="342"/>
                    <a:pt x="226" y="339"/>
                    <a:pt x="242" y="335"/>
                  </a:cubicBezTo>
                  <a:lnTo>
                    <a:pt x="275" y="321"/>
                  </a:lnTo>
                  <a:lnTo>
                    <a:pt x="299" y="305"/>
                  </a:lnTo>
                  <a:lnTo>
                    <a:pt x="308" y="298"/>
                  </a:lnTo>
                  <a:lnTo>
                    <a:pt x="332" y="272"/>
                  </a:lnTo>
                  <a:cubicBezTo>
                    <a:pt x="342" y="265"/>
                    <a:pt x="345" y="252"/>
                    <a:pt x="348" y="242"/>
                  </a:cubicBezTo>
                  <a:cubicBezTo>
                    <a:pt x="375" y="186"/>
                    <a:pt x="371" y="119"/>
                    <a:pt x="332" y="70"/>
                  </a:cubicBezTo>
                  <a:cubicBezTo>
                    <a:pt x="298" y="24"/>
                    <a:pt x="247" y="0"/>
                    <a:pt x="1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9"/>
            <p:cNvSpPr/>
            <p:nvPr/>
          </p:nvSpPr>
          <p:spPr>
            <a:xfrm>
              <a:off x="3097488" y="778285"/>
              <a:ext cx="26717" cy="23989"/>
            </a:xfrm>
            <a:custGeom>
              <a:avLst/>
              <a:gdLst/>
              <a:ahLst/>
              <a:cxnLst/>
              <a:rect l="l" t="t" r="r" b="b"/>
              <a:pathLst>
                <a:path w="382" h="343" extrusionOk="0">
                  <a:moveTo>
                    <a:pt x="199" y="44"/>
                  </a:moveTo>
                  <a:cubicBezTo>
                    <a:pt x="239" y="44"/>
                    <a:pt x="282" y="64"/>
                    <a:pt x="305" y="97"/>
                  </a:cubicBezTo>
                  <a:cubicBezTo>
                    <a:pt x="332" y="130"/>
                    <a:pt x="338" y="176"/>
                    <a:pt x="332" y="213"/>
                  </a:cubicBezTo>
                  <a:cubicBezTo>
                    <a:pt x="328" y="226"/>
                    <a:pt x="322" y="239"/>
                    <a:pt x="315" y="246"/>
                  </a:cubicBezTo>
                  <a:lnTo>
                    <a:pt x="298" y="272"/>
                  </a:lnTo>
                  <a:cubicBezTo>
                    <a:pt x="295" y="279"/>
                    <a:pt x="289" y="286"/>
                    <a:pt x="282" y="289"/>
                  </a:cubicBezTo>
                  <a:lnTo>
                    <a:pt x="272" y="289"/>
                  </a:lnTo>
                  <a:lnTo>
                    <a:pt x="255" y="302"/>
                  </a:lnTo>
                  <a:cubicBezTo>
                    <a:pt x="245" y="309"/>
                    <a:pt x="236" y="312"/>
                    <a:pt x="222" y="312"/>
                  </a:cubicBezTo>
                  <a:cubicBezTo>
                    <a:pt x="213" y="314"/>
                    <a:pt x="203" y="315"/>
                    <a:pt x="194" y="315"/>
                  </a:cubicBezTo>
                  <a:cubicBezTo>
                    <a:pt x="153" y="315"/>
                    <a:pt x="114" y="297"/>
                    <a:pt x="90" y="262"/>
                  </a:cubicBezTo>
                  <a:cubicBezTo>
                    <a:pt x="70" y="236"/>
                    <a:pt x="56" y="196"/>
                    <a:pt x="63" y="163"/>
                  </a:cubicBezTo>
                  <a:cubicBezTo>
                    <a:pt x="66" y="127"/>
                    <a:pt x="86" y="97"/>
                    <a:pt x="116" y="74"/>
                  </a:cubicBezTo>
                  <a:cubicBezTo>
                    <a:pt x="139" y="57"/>
                    <a:pt x="169" y="44"/>
                    <a:pt x="199" y="44"/>
                  </a:cubicBezTo>
                  <a:close/>
                  <a:moveTo>
                    <a:pt x="189" y="0"/>
                  </a:moveTo>
                  <a:cubicBezTo>
                    <a:pt x="153" y="0"/>
                    <a:pt x="117" y="12"/>
                    <a:pt x="86" y="37"/>
                  </a:cubicBezTo>
                  <a:cubicBezTo>
                    <a:pt x="13" y="93"/>
                    <a:pt x="0" y="196"/>
                    <a:pt x="56" y="272"/>
                  </a:cubicBezTo>
                  <a:cubicBezTo>
                    <a:pt x="89" y="312"/>
                    <a:pt x="138" y="337"/>
                    <a:pt x="189" y="337"/>
                  </a:cubicBezTo>
                  <a:cubicBezTo>
                    <a:pt x="206" y="337"/>
                    <a:pt x="222" y="335"/>
                    <a:pt x="239" y="329"/>
                  </a:cubicBezTo>
                  <a:lnTo>
                    <a:pt x="272" y="319"/>
                  </a:lnTo>
                  <a:lnTo>
                    <a:pt x="295" y="342"/>
                  </a:lnTo>
                  <a:lnTo>
                    <a:pt x="318" y="325"/>
                  </a:lnTo>
                  <a:lnTo>
                    <a:pt x="328" y="319"/>
                  </a:lnTo>
                  <a:lnTo>
                    <a:pt x="352" y="292"/>
                  </a:lnTo>
                  <a:lnTo>
                    <a:pt x="332" y="262"/>
                  </a:lnTo>
                  <a:cubicBezTo>
                    <a:pt x="332" y="262"/>
                    <a:pt x="338" y="256"/>
                    <a:pt x="345" y="239"/>
                  </a:cubicBezTo>
                  <a:cubicBezTo>
                    <a:pt x="381" y="153"/>
                    <a:pt x="338" y="54"/>
                    <a:pt x="255" y="14"/>
                  </a:cubicBezTo>
                  <a:cubicBezTo>
                    <a:pt x="234" y="5"/>
                    <a:pt x="212" y="0"/>
                    <a:pt x="1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9"/>
            <p:cNvSpPr/>
            <p:nvPr/>
          </p:nvSpPr>
          <p:spPr>
            <a:xfrm>
              <a:off x="5285692" y="765696"/>
              <a:ext cx="64555" cy="58889"/>
            </a:xfrm>
            <a:custGeom>
              <a:avLst/>
              <a:gdLst/>
              <a:ahLst/>
              <a:cxnLst/>
              <a:rect l="l" t="t" r="r" b="b"/>
              <a:pathLst>
                <a:path w="923" h="842" extrusionOk="0">
                  <a:moveTo>
                    <a:pt x="467" y="0"/>
                  </a:moveTo>
                  <a:cubicBezTo>
                    <a:pt x="435" y="0"/>
                    <a:pt x="402" y="4"/>
                    <a:pt x="369" y="12"/>
                  </a:cubicBezTo>
                  <a:cubicBezTo>
                    <a:pt x="140" y="68"/>
                    <a:pt x="1" y="293"/>
                    <a:pt x="57" y="522"/>
                  </a:cubicBezTo>
                  <a:cubicBezTo>
                    <a:pt x="80" y="631"/>
                    <a:pt x="147" y="721"/>
                    <a:pt x="243" y="781"/>
                  </a:cubicBezTo>
                  <a:cubicBezTo>
                    <a:pt x="311" y="820"/>
                    <a:pt x="388" y="842"/>
                    <a:pt x="468" y="842"/>
                  </a:cubicBezTo>
                  <a:cubicBezTo>
                    <a:pt x="501" y="842"/>
                    <a:pt x="534" y="838"/>
                    <a:pt x="568" y="830"/>
                  </a:cubicBezTo>
                  <a:cubicBezTo>
                    <a:pt x="611" y="820"/>
                    <a:pt x="654" y="804"/>
                    <a:pt x="690" y="781"/>
                  </a:cubicBezTo>
                  <a:cubicBezTo>
                    <a:pt x="843" y="681"/>
                    <a:pt x="922" y="499"/>
                    <a:pt x="876" y="323"/>
                  </a:cubicBezTo>
                  <a:cubicBezTo>
                    <a:pt x="831" y="128"/>
                    <a:pt x="657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9"/>
            <p:cNvSpPr/>
            <p:nvPr/>
          </p:nvSpPr>
          <p:spPr>
            <a:xfrm>
              <a:off x="5308423" y="783881"/>
              <a:ext cx="20772" cy="18254"/>
            </a:xfrm>
            <a:custGeom>
              <a:avLst/>
              <a:gdLst/>
              <a:ahLst/>
              <a:cxnLst/>
              <a:rect l="l" t="t" r="r" b="b"/>
              <a:pathLst>
                <a:path w="297" h="261" extrusionOk="0">
                  <a:moveTo>
                    <a:pt x="143" y="0"/>
                  </a:moveTo>
                  <a:cubicBezTo>
                    <a:pt x="64" y="0"/>
                    <a:pt x="1" y="73"/>
                    <a:pt x="14" y="156"/>
                  </a:cubicBezTo>
                  <a:cubicBezTo>
                    <a:pt x="24" y="209"/>
                    <a:pt x="67" y="249"/>
                    <a:pt x="120" y="259"/>
                  </a:cubicBezTo>
                  <a:cubicBezTo>
                    <a:pt x="128" y="260"/>
                    <a:pt x="135" y="261"/>
                    <a:pt x="142" y="261"/>
                  </a:cubicBezTo>
                  <a:cubicBezTo>
                    <a:pt x="231" y="261"/>
                    <a:pt x="296" y="172"/>
                    <a:pt x="263" y="80"/>
                  </a:cubicBezTo>
                  <a:cubicBezTo>
                    <a:pt x="243" y="33"/>
                    <a:pt x="196" y="7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9"/>
            <p:cNvSpPr/>
            <p:nvPr/>
          </p:nvSpPr>
          <p:spPr>
            <a:xfrm>
              <a:off x="5301219" y="800526"/>
              <a:ext cx="31893" cy="24059"/>
            </a:xfrm>
            <a:custGeom>
              <a:avLst/>
              <a:gdLst/>
              <a:ahLst/>
              <a:cxnLst/>
              <a:rect l="l" t="t" r="r" b="b"/>
              <a:pathLst>
                <a:path w="456" h="344" extrusionOk="0">
                  <a:moveTo>
                    <a:pt x="229" y="0"/>
                  </a:moveTo>
                  <a:cubicBezTo>
                    <a:pt x="101" y="0"/>
                    <a:pt x="1" y="102"/>
                    <a:pt x="1" y="226"/>
                  </a:cubicBezTo>
                  <a:lnTo>
                    <a:pt x="1" y="276"/>
                  </a:lnTo>
                  <a:cubicBezTo>
                    <a:pt x="72" y="321"/>
                    <a:pt x="153" y="344"/>
                    <a:pt x="234" y="344"/>
                  </a:cubicBezTo>
                  <a:cubicBezTo>
                    <a:pt x="267" y="344"/>
                    <a:pt x="300" y="340"/>
                    <a:pt x="332" y="332"/>
                  </a:cubicBezTo>
                  <a:cubicBezTo>
                    <a:pt x="372" y="319"/>
                    <a:pt x="419" y="302"/>
                    <a:pt x="455" y="276"/>
                  </a:cubicBezTo>
                  <a:lnTo>
                    <a:pt x="455" y="226"/>
                  </a:lnTo>
                  <a:lnTo>
                    <a:pt x="455" y="223"/>
                  </a:lnTo>
                  <a:cubicBezTo>
                    <a:pt x="455" y="137"/>
                    <a:pt x="405" y="54"/>
                    <a:pt x="329" y="21"/>
                  </a:cubicBezTo>
                  <a:cubicBezTo>
                    <a:pt x="295" y="7"/>
                    <a:pt x="261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8" name="Google Shape;3238;p49"/>
            <p:cNvGrpSpPr/>
            <p:nvPr/>
          </p:nvGrpSpPr>
          <p:grpSpPr>
            <a:xfrm>
              <a:off x="2839410" y="763668"/>
              <a:ext cx="200587" cy="58260"/>
              <a:chOff x="2839410" y="763668"/>
              <a:chExt cx="200587" cy="58260"/>
            </a:xfrm>
          </p:grpSpPr>
          <p:sp>
            <p:nvSpPr>
              <p:cNvPr id="3239" name="Google Shape;3239;p49"/>
              <p:cNvSpPr/>
              <p:nvPr/>
            </p:nvSpPr>
            <p:spPr>
              <a:xfrm>
                <a:off x="2839410" y="774089"/>
                <a:ext cx="26018" cy="42034"/>
              </a:xfrm>
              <a:custGeom>
                <a:avLst/>
                <a:gdLst/>
                <a:ahLst/>
                <a:cxnLst/>
                <a:rect l="l" t="t" r="r" b="b"/>
                <a:pathLst>
                  <a:path w="372" h="601" extrusionOk="0">
                    <a:moveTo>
                      <a:pt x="322" y="1"/>
                    </a:moveTo>
                    <a:lnTo>
                      <a:pt x="0" y="306"/>
                    </a:lnTo>
                    <a:lnTo>
                      <a:pt x="322" y="601"/>
                    </a:lnTo>
                    <a:lnTo>
                      <a:pt x="365" y="548"/>
                    </a:lnTo>
                    <a:lnTo>
                      <a:pt x="107" y="306"/>
                    </a:lnTo>
                    <a:lnTo>
                      <a:pt x="372" y="5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49"/>
              <p:cNvSpPr/>
              <p:nvPr/>
            </p:nvSpPr>
            <p:spPr>
              <a:xfrm>
                <a:off x="2912217" y="774089"/>
                <a:ext cx="25598" cy="42034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01" extrusionOk="0">
                    <a:moveTo>
                      <a:pt x="47" y="1"/>
                    </a:moveTo>
                    <a:lnTo>
                      <a:pt x="0" y="54"/>
                    </a:lnTo>
                    <a:lnTo>
                      <a:pt x="262" y="296"/>
                    </a:lnTo>
                    <a:lnTo>
                      <a:pt x="0" y="548"/>
                    </a:lnTo>
                    <a:lnTo>
                      <a:pt x="47" y="601"/>
                    </a:lnTo>
                    <a:lnTo>
                      <a:pt x="365" y="296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49"/>
              <p:cNvSpPr/>
              <p:nvPr/>
            </p:nvSpPr>
            <p:spPr>
              <a:xfrm>
                <a:off x="2974813" y="763668"/>
                <a:ext cx="58050" cy="5826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33" extrusionOk="0">
                    <a:moveTo>
                      <a:pt x="415" y="1"/>
                    </a:moveTo>
                    <a:cubicBezTo>
                      <a:pt x="186" y="4"/>
                      <a:pt x="0" y="190"/>
                      <a:pt x="0" y="418"/>
                    </a:cubicBezTo>
                    <a:cubicBezTo>
                      <a:pt x="4" y="647"/>
                      <a:pt x="193" y="833"/>
                      <a:pt x="418" y="833"/>
                    </a:cubicBezTo>
                    <a:cubicBezTo>
                      <a:pt x="541" y="833"/>
                      <a:pt x="650" y="783"/>
                      <a:pt x="726" y="697"/>
                    </a:cubicBezTo>
                    <a:lnTo>
                      <a:pt x="673" y="647"/>
                    </a:lnTo>
                    <a:cubicBezTo>
                      <a:pt x="607" y="717"/>
                      <a:pt x="514" y="760"/>
                      <a:pt x="418" y="760"/>
                    </a:cubicBezTo>
                    <a:cubicBezTo>
                      <a:pt x="249" y="760"/>
                      <a:pt x="103" y="631"/>
                      <a:pt x="83" y="465"/>
                    </a:cubicBezTo>
                    <a:cubicBezTo>
                      <a:pt x="60" y="279"/>
                      <a:pt x="186" y="107"/>
                      <a:pt x="375" y="84"/>
                    </a:cubicBezTo>
                    <a:cubicBezTo>
                      <a:pt x="391" y="81"/>
                      <a:pt x="407" y="80"/>
                      <a:pt x="423" y="80"/>
                    </a:cubicBezTo>
                    <a:cubicBezTo>
                      <a:pt x="589" y="80"/>
                      <a:pt x="732" y="203"/>
                      <a:pt x="756" y="372"/>
                    </a:cubicBezTo>
                    <a:lnTo>
                      <a:pt x="829" y="365"/>
                    </a:lnTo>
                    <a:cubicBezTo>
                      <a:pt x="806" y="157"/>
                      <a:pt x="627" y="1"/>
                      <a:pt x="4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49"/>
              <p:cNvSpPr/>
              <p:nvPr/>
            </p:nvSpPr>
            <p:spPr>
              <a:xfrm>
                <a:off x="3014889" y="774579"/>
                <a:ext cx="25108" cy="18184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60" extrusionOk="0">
                    <a:moveTo>
                      <a:pt x="323" y="1"/>
                    </a:moveTo>
                    <a:lnTo>
                      <a:pt x="210" y="196"/>
                    </a:lnTo>
                    <a:lnTo>
                      <a:pt x="24" y="73"/>
                    </a:lnTo>
                    <a:lnTo>
                      <a:pt x="1" y="110"/>
                    </a:lnTo>
                    <a:lnTo>
                      <a:pt x="223" y="259"/>
                    </a:lnTo>
                    <a:lnTo>
                      <a:pt x="359" y="24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3" name="Google Shape;3243;p49"/>
            <p:cNvSpPr/>
            <p:nvPr/>
          </p:nvSpPr>
          <p:spPr>
            <a:xfrm>
              <a:off x="3617280" y="1462016"/>
              <a:ext cx="1000072" cy="136453"/>
            </a:xfrm>
            <a:custGeom>
              <a:avLst/>
              <a:gdLst/>
              <a:ahLst/>
              <a:cxnLst/>
              <a:rect l="l" t="t" r="r" b="b"/>
              <a:pathLst>
                <a:path w="14299" h="1951" extrusionOk="0">
                  <a:moveTo>
                    <a:pt x="1" y="1"/>
                  </a:moveTo>
                  <a:lnTo>
                    <a:pt x="1" y="1950"/>
                  </a:lnTo>
                  <a:lnTo>
                    <a:pt x="14298" y="1950"/>
                  </a:lnTo>
                  <a:lnTo>
                    <a:pt x="14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9"/>
            <p:cNvSpPr/>
            <p:nvPr/>
          </p:nvSpPr>
          <p:spPr>
            <a:xfrm>
              <a:off x="3617280" y="1459219"/>
              <a:ext cx="1002870" cy="141978"/>
            </a:xfrm>
            <a:custGeom>
              <a:avLst/>
              <a:gdLst/>
              <a:ahLst/>
              <a:cxnLst/>
              <a:rect l="l" t="t" r="r" b="b"/>
              <a:pathLst>
                <a:path w="14339" h="2030" extrusionOk="0">
                  <a:moveTo>
                    <a:pt x="14255" y="84"/>
                  </a:moveTo>
                  <a:lnTo>
                    <a:pt x="14255" y="1947"/>
                  </a:lnTo>
                  <a:lnTo>
                    <a:pt x="44" y="1947"/>
                  </a:lnTo>
                  <a:lnTo>
                    <a:pt x="44" y="84"/>
                  </a:lnTo>
                  <a:close/>
                  <a:moveTo>
                    <a:pt x="1" y="1"/>
                  </a:moveTo>
                  <a:lnTo>
                    <a:pt x="1" y="2030"/>
                  </a:lnTo>
                  <a:lnTo>
                    <a:pt x="14338" y="2030"/>
                  </a:lnTo>
                  <a:lnTo>
                    <a:pt x="14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9"/>
            <p:cNvSpPr/>
            <p:nvPr/>
          </p:nvSpPr>
          <p:spPr>
            <a:xfrm>
              <a:off x="4480966" y="1462016"/>
              <a:ext cx="136383" cy="136453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0" y="1"/>
                  </a:moveTo>
                  <a:lnTo>
                    <a:pt x="0" y="1950"/>
                  </a:lnTo>
                  <a:lnTo>
                    <a:pt x="1949" y="1950"/>
                  </a:lnTo>
                  <a:lnTo>
                    <a:pt x="194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9"/>
            <p:cNvSpPr/>
            <p:nvPr/>
          </p:nvSpPr>
          <p:spPr>
            <a:xfrm>
              <a:off x="4547478" y="1525102"/>
              <a:ext cx="44342" cy="52945"/>
            </a:xfrm>
            <a:custGeom>
              <a:avLst/>
              <a:gdLst/>
              <a:ahLst/>
              <a:cxnLst/>
              <a:rect l="l" t="t" r="r" b="b"/>
              <a:pathLst>
                <a:path w="634" h="757" extrusionOk="0">
                  <a:moveTo>
                    <a:pt x="160" y="0"/>
                  </a:moveTo>
                  <a:cubicBezTo>
                    <a:pt x="143" y="50"/>
                    <a:pt x="110" y="90"/>
                    <a:pt x="70" y="120"/>
                  </a:cubicBezTo>
                  <a:cubicBezTo>
                    <a:pt x="47" y="136"/>
                    <a:pt x="24" y="153"/>
                    <a:pt x="1" y="160"/>
                  </a:cubicBezTo>
                  <a:lnTo>
                    <a:pt x="123" y="315"/>
                  </a:lnTo>
                  <a:lnTo>
                    <a:pt x="455" y="756"/>
                  </a:lnTo>
                  <a:lnTo>
                    <a:pt x="634" y="620"/>
                  </a:lnTo>
                  <a:lnTo>
                    <a:pt x="289" y="17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9"/>
            <p:cNvSpPr/>
            <p:nvPr/>
          </p:nvSpPr>
          <p:spPr>
            <a:xfrm>
              <a:off x="4501318" y="1482369"/>
              <a:ext cx="75465" cy="68751"/>
            </a:xfrm>
            <a:custGeom>
              <a:avLst/>
              <a:gdLst/>
              <a:ahLst/>
              <a:cxnLst/>
              <a:rect l="l" t="t" r="r" b="b"/>
              <a:pathLst>
                <a:path w="1079" h="983" extrusionOk="0">
                  <a:moveTo>
                    <a:pt x="551" y="197"/>
                  </a:moveTo>
                  <a:cubicBezTo>
                    <a:pt x="639" y="197"/>
                    <a:pt x="727" y="237"/>
                    <a:pt x="783" y="313"/>
                  </a:cubicBezTo>
                  <a:cubicBezTo>
                    <a:pt x="846" y="396"/>
                    <a:pt x="863" y="505"/>
                    <a:pt x="820" y="602"/>
                  </a:cubicBezTo>
                  <a:cubicBezTo>
                    <a:pt x="800" y="651"/>
                    <a:pt x="770" y="694"/>
                    <a:pt x="730" y="721"/>
                  </a:cubicBezTo>
                  <a:cubicBezTo>
                    <a:pt x="710" y="737"/>
                    <a:pt x="684" y="751"/>
                    <a:pt x="661" y="764"/>
                  </a:cubicBezTo>
                  <a:cubicBezTo>
                    <a:pt x="627" y="777"/>
                    <a:pt x="591" y="783"/>
                    <a:pt x="556" y="783"/>
                  </a:cubicBezTo>
                  <a:cubicBezTo>
                    <a:pt x="439" y="783"/>
                    <a:pt x="325" y="713"/>
                    <a:pt x="279" y="598"/>
                  </a:cubicBezTo>
                  <a:cubicBezTo>
                    <a:pt x="216" y="449"/>
                    <a:pt x="296" y="280"/>
                    <a:pt x="445" y="217"/>
                  </a:cubicBezTo>
                  <a:cubicBezTo>
                    <a:pt x="479" y="204"/>
                    <a:pt x="515" y="197"/>
                    <a:pt x="551" y="197"/>
                  </a:cubicBezTo>
                  <a:close/>
                  <a:moveTo>
                    <a:pt x="555" y="1"/>
                  </a:moveTo>
                  <a:cubicBezTo>
                    <a:pt x="449" y="1"/>
                    <a:pt x="342" y="35"/>
                    <a:pt x="253" y="104"/>
                  </a:cubicBezTo>
                  <a:cubicBezTo>
                    <a:pt x="41" y="270"/>
                    <a:pt x="1" y="582"/>
                    <a:pt x="167" y="794"/>
                  </a:cubicBezTo>
                  <a:cubicBezTo>
                    <a:pt x="264" y="917"/>
                    <a:pt x="410" y="983"/>
                    <a:pt x="557" y="983"/>
                  </a:cubicBezTo>
                  <a:cubicBezTo>
                    <a:pt x="635" y="983"/>
                    <a:pt x="714" y="964"/>
                    <a:pt x="787" y="926"/>
                  </a:cubicBezTo>
                  <a:cubicBezTo>
                    <a:pt x="813" y="913"/>
                    <a:pt x="833" y="897"/>
                    <a:pt x="853" y="880"/>
                  </a:cubicBezTo>
                  <a:cubicBezTo>
                    <a:pt x="893" y="850"/>
                    <a:pt x="929" y="814"/>
                    <a:pt x="959" y="777"/>
                  </a:cubicBezTo>
                  <a:cubicBezTo>
                    <a:pt x="1078" y="598"/>
                    <a:pt x="1068" y="363"/>
                    <a:pt x="942" y="190"/>
                  </a:cubicBezTo>
                  <a:cubicBezTo>
                    <a:pt x="846" y="65"/>
                    <a:pt x="701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9"/>
            <p:cNvSpPr/>
            <p:nvPr/>
          </p:nvSpPr>
          <p:spPr>
            <a:xfrm>
              <a:off x="3646235" y="1488244"/>
              <a:ext cx="8882" cy="83998"/>
            </a:xfrm>
            <a:custGeom>
              <a:avLst/>
              <a:gdLst/>
              <a:ahLst/>
              <a:cxnLst/>
              <a:rect l="l" t="t" r="r" b="b"/>
              <a:pathLst>
                <a:path w="127" h="1201" extrusionOk="0">
                  <a:moveTo>
                    <a:pt x="1" y="0"/>
                  </a:moveTo>
                  <a:lnTo>
                    <a:pt x="1" y="1200"/>
                  </a:lnTo>
                  <a:lnTo>
                    <a:pt x="127" y="120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9"/>
            <p:cNvSpPr/>
            <p:nvPr/>
          </p:nvSpPr>
          <p:spPr>
            <a:xfrm>
              <a:off x="4388225" y="1650504"/>
              <a:ext cx="231921" cy="72458"/>
            </a:xfrm>
            <a:custGeom>
              <a:avLst/>
              <a:gdLst/>
              <a:ahLst/>
              <a:cxnLst/>
              <a:rect l="l" t="t" r="r" b="b"/>
              <a:pathLst>
                <a:path w="3316" h="1036" extrusionOk="0">
                  <a:moveTo>
                    <a:pt x="0" y="1"/>
                  </a:moveTo>
                  <a:lnTo>
                    <a:pt x="0" y="1035"/>
                  </a:lnTo>
                  <a:lnTo>
                    <a:pt x="3315" y="1035"/>
                  </a:lnTo>
                  <a:lnTo>
                    <a:pt x="331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9"/>
            <p:cNvSpPr/>
            <p:nvPr/>
          </p:nvSpPr>
          <p:spPr>
            <a:xfrm>
              <a:off x="3799962" y="1314373"/>
              <a:ext cx="637713" cy="43363"/>
            </a:xfrm>
            <a:custGeom>
              <a:avLst/>
              <a:gdLst/>
              <a:ahLst/>
              <a:cxnLst/>
              <a:rect l="l" t="t" r="r" b="b"/>
              <a:pathLst>
                <a:path w="9118" h="620" extrusionOk="0">
                  <a:moveTo>
                    <a:pt x="1" y="0"/>
                  </a:moveTo>
                  <a:lnTo>
                    <a:pt x="1" y="620"/>
                  </a:lnTo>
                  <a:lnTo>
                    <a:pt x="9117" y="620"/>
                  </a:lnTo>
                  <a:lnTo>
                    <a:pt x="9117" y="0"/>
                  </a:lnTo>
                  <a:close/>
                </a:path>
              </a:pathLst>
            </a:custGeom>
            <a:solidFill>
              <a:srgbClr val="DBDBDB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9"/>
            <p:cNvSpPr/>
            <p:nvPr/>
          </p:nvSpPr>
          <p:spPr>
            <a:xfrm>
              <a:off x="5549575" y="1703868"/>
              <a:ext cx="11400" cy="68681"/>
            </a:xfrm>
            <a:custGeom>
              <a:avLst/>
              <a:gdLst/>
              <a:ahLst/>
              <a:cxnLst/>
              <a:rect l="l" t="t" r="r" b="b"/>
              <a:pathLst>
                <a:path w="163" h="982" extrusionOk="0">
                  <a:moveTo>
                    <a:pt x="83" y="0"/>
                  </a:moveTo>
                  <a:cubicBezTo>
                    <a:pt x="27" y="156"/>
                    <a:pt x="0" y="322"/>
                    <a:pt x="4" y="488"/>
                  </a:cubicBezTo>
                  <a:cubicBezTo>
                    <a:pt x="0" y="660"/>
                    <a:pt x="27" y="826"/>
                    <a:pt x="80" y="982"/>
                  </a:cubicBezTo>
                  <a:cubicBezTo>
                    <a:pt x="133" y="826"/>
                    <a:pt x="163" y="660"/>
                    <a:pt x="163" y="488"/>
                  </a:cubicBezTo>
                  <a:cubicBezTo>
                    <a:pt x="163" y="322"/>
                    <a:pt x="136" y="156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9"/>
            <p:cNvSpPr/>
            <p:nvPr/>
          </p:nvSpPr>
          <p:spPr>
            <a:xfrm>
              <a:off x="5451030" y="1733103"/>
              <a:ext cx="34410" cy="59379"/>
            </a:xfrm>
            <a:custGeom>
              <a:avLst/>
              <a:gdLst/>
              <a:ahLst/>
              <a:cxnLst/>
              <a:rect l="l" t="t" r="r" b="b"/>
              <a:pathLst>
                <a:path w="492" h="849" extrusionOk="0">
                  <a:moveTo>
                    <a:pt x="1" y="0"/>
                  </a:moveTo>
                  <a:lnTo>
                    <a:pt x="1" y="0"/>
                  </a:lnTo>
                  <a:cubicBezTo>
                    <a:pt x="70" y="328"/>
                    <a:pt x="243" y="627"/>
                    <a:pt x="491" y="849"/>
                  </a:cubicBezTo>
                  <a:cubicBezTo>
                    <a:pt x="458" y="690"/>
                    <a:pt x="395" y="531"/>
                    <a:pt x="312" y="385"/>
                  </a:cubicBezTo>
                  <a:cubicBezTo>
                    <a:pt x="233" y="242"/>
                    <a:pt x="126" y="11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9"/>
            <p:cNvSpPr/>
            <p:nvPr/>
          </p:nvSpPr>
          <p:spPr>
            <a:xfrm>
              <a:off x="5375425" y="1810526"/>
              <a:ext cx="59449" cy="34620"/>
            </a:xfrm>
            <a:custGeom>
              <a:avLst/>
              <a:gdLst/>
              <a:ahLst/>
              <a:cxnLst/>
              <a:rect l="l" t="t" r="r" b="b"/>
              <a:pathLst>
                <a:path w="850" h="495" extrusionOk="0">
                  <a:moveTo>
                    <a:pt x="1" y="0"/>
                  </a:moveTo>
                  <a:lnTo>
                    <a:pt x="1" y="0"/>
                  </a:lnTo>
                  <a:cubicBezTo>
                    <a:pt x="223" y="249"/>
                    <a:pt x="521" y="421"/>
                    <a:pt x="849" y="494"/>
                  </a:cubicBezTo>
                  <a:cubicBezTo>
                    <a:pt x="627" y="246"/>
                    <a:pt x="329" y="7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9"/>
            <p:cNvSpPr/>
            <p:nvPr/>
          </p:nvSpPr>
          <p:spPr>
            <a:xfrm>
              <a:off x="5348568" y="1910190"/>
              <a:ext cx="68681" cy="11051"/>
            </a:xfrm>
            <a:custGeom>
              <a:avLst/>
              <a:gdLst/>
              <a:ahLst/>
              <a:cxnLst/>
              <a:rect l="l" t="t" r="r" b="b"/>
              <a:pathLst>
                <a:path w="982" h="158" extrusionOk="0">
                  <a:moveTo>
                    <a:pt x="463" y="1"/>
                  </a:moveTo>
                  <a:cubicBezTo>
                    <a:pt x="303" y="1"/>
                    <a:pt x="147" y="27"/>
                    <a:pt x="0" y="80"/>
                  </a:cubicBezTo>
                  <a:cubicBezTo>
                    <a:pt x="145" y="129"/>
                    <a:pt x="295" y="158"/>
                    <a:pt x="445" y="158"/>
                  </a:cubicBezTo>
                  <a:cubicBezTo>
                    <a:pt x="460" y="158"/>
                    <a:pt x="476" y="157"/>
                    <a:pt x="491" y="157"/>
                  </a:cubicBezTo>
                  <a:cubicBezTo>
                    <a:pt x="657" y="157"/>
                    <a:pt x="822" y="133"/>
                    <a:pt x="982" y="80"/>
                  </a:cubicBezTo>
                  <a:cubicBezTo>
                    <a:pt x="831" y="27"/>
                    <a:pt x="675" y="1"/>
                    <a:pt x="518" y="1"/>
                  </a:cubicBezTo>
                  <a:cubicBezTo>
                    <a:pt x="509" y="1"/>
                    <a:pt x="500" y="1"/>
                    <a:pt x="491" y="1"/>
                  </a:cubicBezTo>
                  <a:cubicBezTo>
                    <a:pt x="481" y="1"/>
                    <a:pt x="472" y="1"/>
                    <a:pt x="4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9"/>
            <p:cNvSpPr/>
            <p:nvPr/>
          </p:nvSpPr>
          <p:spPr>
            <a:xfrm>
              <a:off x="5625879" y="1730515"/>
              <a:ext cx="34131" cy="59449"/>
            </a:xfrm>
            <a:custGeom>
              <a:avLst/>
              <a:gdLst/>
              <a:ahLst/>
              <a:cxnLst/>
              <a:rect l="l" t="t" r="r" b="b"/>
              <a:pathLst>
                <a:path w="488" h="850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5" y="107"/>
                    <a:pt x="255" y="239"/>
                    <a:pt x="179" y="385"/>
                  </a:cubicBezTo>
                  <a:cubicBezTo>
                    <a:pt x="90" y="528"/>
                    <a:pt x="33" y="684"/>
                    <a:pt x="0" y="849"/>
                  </a:cubicBezTo>
                  <a:cubicBezTo>
                    <a:pt x="123" y="743"/>
                    <a:pt x="232" y="611"/>
                    <a:pt x="312" y="465"/>
                  </a:cubicBezTo>
                  <a:cubicBezTo>
                    <a:pt x="398" y="322"/>
                    <a:pt x="461" y="166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9"/>
            <p:cNvSpPr/>
            <p:nvPr/>
          </p:nvSpPr>
          <p:spPr>
            <a:xfrm>
              <a:off x="3730163" y="3952976"/>
              <a:ext cx="809276" cy="708282"/>
            </a:xfrm>
            <a:custGeom>
              <a:avLst/>
              <a:gdLst/>
              <a:ahLst/>
              <a:cxnLst/>
              <a:rect l="l" t="t" r="r" b="b"/>
              <a:pathLst>
                <a:path w="11571" h="10127" extrusionOk="0">
                  <a:moveTo>
                    <a:pt x="10845" y="1"/>
                  </a:moveTo>
                  <a:lnTo>
                    <a:pt x="4165" y="67"/>
                  </a:lnTo>
                  <a:lnTo>
                    <a:pt x="4874" y="6581"/>
                  </a:lnTo>
                  <a:cubicBezTo>
                    <a:pt x="4874" y="6581"/>
                    <a:pt x="1072" y="8338"/>
                    <a:pt x="684" y="8653"/>
                  </a:cubicBezTo>
                  <a:cubicBezTo>
                    <a:pt x="293" y="8971"/>
                    <a:pt x="1" y="9976"/>
                    <a:pt x="356" y="10085"/>
                  </a:cubicBezTo>
                  <a:cubicBezTo>
                    <a:pt x="443" y="10113"/>
                    <a:pt x="1147" y="10126"/>
                    <a:pt x="2162" y="10126"/>
                  </a:cubicBezTo>
                  <a:cubicBezTo>
                    <a:pt x="5231" y="10126"/>
                    <a:pt x="11141" y="10007"/>
                    <a:pt x="11425" y="9820"/>
                  </a:cubicBezTo>
                  <a:cubicBezTo>
                    <a:pt x="11571" y="9731"/>
                    <a:pt x="10845" y="1"/>
                    <a:pt x="10845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9"/>
            <p:cNvSpPr/>
            <p:nvPr/>
          </p:nvSpPr>
          <p:spPr>
            <a:xfrm>
              <a:off x="3730163" y="4332539"/>
              <a:ext cx="803750" cy="327109"/>
            </a:xfrm>
            <a:custGeom>
              <a:avLst/>
              <a:gdLst/>
              <a:ahLst/>
              <a:cxnLst/>
              <a:rect l="l" t="t" r="r" b="b"/>
              <a:pathLst>
                <a:path w="11492" h="4677" extrusionOk="0">
                  <a:moveTo>
                    <a:pt x="4748" y="1"/>
                  </a:moveTo>
                  <a:lnTo>
                    <a:pt x="4874" y="1124"/>
                  </a:lnTo>
                  <a:cubicBezTo>
                    <a:pt x="4874" y="1124"/>
                    <a:pt x="1072" y="2885"/>
                    <a:pt x="684" y="3196"/>
                  </a:cubicBezTo>
                  <a:cubicBezTo>
                    <a:pt x="293" y="3508"/>
                    <a:pt x="1" y="4522"/>
                    <a:pt x="356" y="4635"/>
                  </a:cubicBezTo>
                  <a:cubicBezTo>
                    <a:pt x="443" y="4663"/>
                    <a:pt x="1147" y="4676"/>
                    <a:pt x="2162" y="4676"/>
                  </a:cubicBezTo>
                  <a:cubicBezTo>
                    <a:pt x="5231" y="4676"/>
                    <a:pt x="11141" y="4557"/>
                    <a:pt x="11425" y="4370"/>
                  </a:cubicBezTo>
                  <a:cubicBezTo>
                    <a:pt x="11491" y="4327"/>
                    <a:pt x="11375" y="2238"/>
                    <a:pt x="11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9"/>
            <p:cNvSpPr/>
            <p:nvPr/>
          </p:nvSpPr>
          <p:spPr>
            <a:xfrm>
              <a:off x="3722049" y="4402129"/>
              <a:ext cx="820186" cy="269199"/>
            </a:xfrm>
            <a:custGeom>
              <a:avLst/>
              <a:gdLst/>
              <a:ahLst/>
              <a:cxnLst/>
              <a:rect l="l" t="t" r="r" b="b"/>
              <a:pathLst>
                <a:path w="11727" h="3849" extrusionOk="0">
                  <a:moveTo>
                    <a:pt x="5047" y="0"/>
                  </a:moveTo>
                  <a:lnTo>
                    <a:pt x="5047" y="116"/>
                  </a:lnTo>
                  <a:cubicBezTo>
                    <a:pt x="5047" y="116"/>
                    <a:pt x="1032" y="1956"/>
                    <a:pt x="624" y="2288"/>
                  </a:cubicBezTo>
                  <a:cubicBezTo>
                    <a:pt x="220" y="2619"/>
                    <a:pt x="1" y="3677"/>
                    <a:pt x="369" y="3796"/>
                  </a:cubicBezTo>
                  <a:cubicBezTo>
                    <a:pt x="475" y="3831"/>
                    <a:pt x="1416" y="3848"/>
                    <a:pt x="2711" y="3848"/>
                  </a:cubicBezTo>
                  <a:cubicBezTo>
                    <a:pt x="5916" y="3848"/>
                    <a:pt x="11293" y="3745"/>
                    <a:pt x="11574" y="3561"/>
                  </a:cubicBezTo>
                  <a:cubicBezTo>
                    <a:pt x="11726" y="3464"/>
                    <a:pt x="11508" y="23"/>
                    <a:pt x="11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9"/>
            <p:cNvSpPr/>
            <p:nvPr/>
          </p:nvSpPr>
          <p:spPr>
            <a:xfrm>
              <a:off x="3746458" y="4632441"/>
              <a:ext cx="751715" cy="9862"/>
            </a:xfrm>
            <a:custGeom>
              <a:avLst/>
              <a:gdLst/>
              <a:ahLst/>
              <a:cxnLst/>
              <a:rect l="l" t="t" r="r" b="b"/>
              <a:pathLst>
                <a:path w="10748" h="141" extrusionOk="0">
                  <a:moveTo>
                    <a:pt x="8002" y="0"/>
                  </a:moveTo>
                  <a:cubicBezTo>
                    <a:pt x="5179" y="0"/>
                    <a:pt x="1281" y="51"/>
                    <a:pt x="37" y="95"/>
                  </a:cubicBezTo>
                  <a:cubicBezTo>
                    <a:pt x="0" y="95"/>
                    <a:pt x="0" y="118"/>
                    <a:pt x="37" y="122"/>
                  </a:cubicBezTo>
                  <a:cubicBezTo>
                    <a:pt x="605" y="134"/>
                    <a:pt x="1721" y="141"/>
                    <a:pt x="3035" y="141"/>
                  </a:cubicBezTo>
                  <a:cubicBezTo>
                    <a:pt x="5837" y="141"/>
                    <a:pt x="9538" y="111"/>
                    <a:pt x="10734" y="45"/>
                  </a:cubicBezTo>
                  <a:cubicBezTo>
                    <a:pt x="10748" y="45"/>
                    <a:pt x="10748" y="32"/>
                    <a:pt x="10734" y="32"/>
                  </a:cubicBezTo>
                  <a:cubicBezTo>
                    <a:pt x="10209" y="9"/>
                    <a:pt x="9203" y="0"/>
                    <a:pt x="8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9"/>
            <p:cNvSpPr/>
            <p:nvPr/>
          </p:nvSpPr>
          <p:spPr>
            <a:xfrm>
              <a:off x="4019084" y="4400101"/>
              <a:ext cx="150371" cy="38747"/>
            </a:xfrm>
            <a:custGeom>
              <a:avLst/>
              <a:gdLst/>
              <a:ahLst/>
              <a:cxnLst/>
              <a:rect l="l" t="t" r="r" b="b"/>
              <a:pathLst>
                <a:path w="2150" h="554" extrusionOk="0">
                  <a:moveTo>
                    <a:pt x="616" y="0"/>
                  </a:moveTo>
                  <a:cubicBezTo>
                    <a:pt x="418" y="0"/>
                    <a:pt x="222" y="20"/>
                    <a:pt x="37" y="56"/>
                  </a:cubicBezTo>
                  <a:cubicBezTo>
                    <a:pt x="17" y="59"/>
                    <a:pt x="4" y="76"/>
                    <a:pt x="4" y="95"/>
                  </a:cubicBezTo>
                  <a:cubicBezTo>
                    <a:pt x="1" y="122"/>
                    <a:pt x="17" y="142"/>
                    <a:pt x="40" y="145"/>
                  </a:cubicBezTo>
                  <a:cubicBezTo>
                    <a:pt x="743" y="205"/>
                    <a:pt x="1429" y="341"/>
                    <a:pt x="2102" y="553"/>
                  </a:cubicBezTo>
                  <a:cubicBezTo>
                    <a:pt x="2105" y="554"/>
                    <a:pt x="2108" y="554"/>
                    <a:pt x="2111" y="554"/>
                  </a:cubicBezTo>
                  <a:cubicBezTo>
                    <a:pt x="2133" y="554"/>
                    <a:pt x="2150" y="531"/>
                    <a:pt x="2129" y="510"/>
                  </a:cubicBezTo>
                  <a:cubicBezTo>
                    <a:pt x="1732" y="149"/>
                    <a:pt x="1165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9"/>
            <p:cNvSpPr/>
            <p:nvPr/>
          </p:nvSpPr>
          <p:spPr>
            <a:xfrm>
              <a:off x="3984114" y="4421432"/>
              <a:ext cx="150091" cy="38817"/>
            </a:xfrm>
            <a:custGeom>
              <a:avLst/>
              <a:gdLst/>
              <a:ahLst/>
              <a:cxnLst/>
              <a:rect l="l" t="t" r="r" b="b"/>
              <a:pathLst>
                <a:path w="2146" h="555" extrusionOk="0">
                  <a:moveTo>
                    <a:pt x="614" y="0"/>
                  </a:moveTo>
                  <a:cubicBezTo>
                    <a:pt x="416" y="0"/>
                    <a:pt x="221" y="20"/>
                    <a:pt x="36" y="56"/>
                  </a:cubicBezTo>
                  <a:cubicBezTo>
                    <a:pt x="17" y="62"/>
                    <a:pt x="3" y="79"/>
                    <a:pt x="3" y="99"/>
                  </a:cubicBezTo>
                  <a:cubicBezTo>
                    <a:pt x="0" y="122"/>
                    <a:pt x="17" y="142"/>
                    <a:pt x="40" y="148"/>
                  </a:cubicBezTo>
                  <a:cubicBezTo>
                    <a:pt x="739" y="205"/>
                    <a:pt x="1429" y="341"/>
                    <a:pt x="2098" y="553"/>
                  </a:cubicBezTo>
                  <a:cubicBezTo>
                    <a:pt x="2102" y="554"/>
                    <a:pt x="2105" y="555"/>
                    <a:pt x="2108" y="555"/>
                  </a:cubicBezTo>
                  <a:cubicBezTo>
                    <a:pt x="2128" y="555"/>
                    <a:pt x="2145" y="530"/>
                    <a:pt x="2128" y="513"/>
                  </a:cubicBezTo>
                  <a:cubicBezTo>
                    <a:pt x="1729" y="150"/>
                    <a:pt x="1163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9"/>
            <p:cNvSpPr/>
            <p:nvPr/>
          </p:nvSpPr>
          <p:spPr>
            <a:xfrm>
              <a:off x="3948584" y="4443184"/>
              <a:ext cx="150371" cy="38887"/>
            </a:xfrm>
            <a:custGeom>
              <a:avLst/>
              <a:gdLst/>
              <a:ahLst/>
              <a:cxnLst/>
              <a:rect l="l" t="t" r="r" b="b"/>
              <a:pathLst>
                <a:path w="2150" h="556" extrusionOk="0">
                  <a:moveTo>
                    <a:pt x="621" y="1"/>
                  </a:moveTo>
                  <a:cubicBezTo>
                    <a:pt x="424" y="1"/>
                    <a:pt x="228" y="20"/>
                    <a:pt x="44" y="56"/>
                  </a:cubicBezTo>
                  <a:cubicBezTo>
                    <a:pt x="27" y="60"/>
                    <a:pt x="11" y="73"/>
                    <a:pt x="4" y="99"/>
                  </a:cubicBezTo>
                  <a:cubicBezTo>
                    <a:pt x="1" y="123"/>
                    <a:pt x="17" y="142"/>
                    <a:pt x="44" y="149"/>
                  </a:cubicBezTo>
                  <a:cubicBezTo>
                    <a:pt x="743" y="205"/>
                    <a:pt x="1430" y="341"/>
                    <a:pt x="2103" y="554"/>
                  </a:cubicBezTo>
                  <a:cubicBezTo>
                    <a:pt x="2106" y="555"/>
                    <a:pt x="2109" y="555"/>
                    <a:pt x="2113" y="555"/>
                  </a:cubicBezTo>
                  <a:cubicBezTo>
                    <a:pt x="2137" y="555"/>
                    <a:pt x="2150" y="525"/>
                    <a:pt x="2132" y="514"/>
                  </a:cubicBezTo>
                  <a:cubicBezTo>
                    <a:pt x="1735" y="151"/>
                    <a:pt x="1170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9"/>
            <p:cNvSpPr/>
            <p:nvPr/>
          </p:nvSpPr>
          <p:spPr>
            <a:xfrm>
              <a:off x="3963901" y="1957749"/>
              <a:ext cx="806688" cy="2451957"/>
            </a:xfrm>
            <a:custGeom>
              <a:avLst/>
              <a:gdLst/>
              <a:ahLst/>
              <a:cxnLst/>
              <a:rect l="l" t="t" r="r" b="b"/>
              <a:pathLst>
                <a:path w="11534" h="35058" extrusionOk="0">
                  <a:moveTo>
                    <a:pt x="5437" y="0"/>
                  </a:moveTo>
                  <a:cubicBezTo>
                    <a:pt x="5437" y="0"/>
                    <a:pt x="4728" y="2251"/>
                    <a:pt x="3833" y="5179"/>
                  </a:cubicBezTo>
                  <a:cubicBezTo>
                    <a:pt x="2378" y="9942"/>
                    <a:pt x="425" y="16496"/>
                    <a:pt x="233" y="18088"/>
                  </a:cubicBezTo>
                  <a:cubicBezTo>
                    <a:pt x="1" y="20014"/>
                    <a:pt x="856" y="35057"/>
                    <a:pt x="856" y="35057"/>
                  </a:cubicBezTo>
                  <a:lnTo>
                    <a:pt x="8046" y="35057"/>
                  </a:lnTo>
                  <a:cubicBezTo>
                    <a:pt x="8046" y="35057"/>
                    <a:pt x="6843" y="18383"/>
                    <a:pt x="6889" y="18157"/>
                  </a:cubicBezTo>
                  <a:cubicBezTo>
                    <a:pt x="6959" y="17779"/>
                    <a:pt x="7387" y="16082"/>
                    <a:pt x="7950" y="13861"/>
                  </a:cubicBezTo>
                  <a:cubicBezTo>
                    <a:pt x="8129" y="13165"/>
                    <a:pt x="8318" y="12419"/>
                    <a:pt x="8517" y="11650"/>
                  </a:cubicBezTo>
                  <a:cubicBezTo>
                    <a:pt x="9051" y="9561"/>
                    <a:pt x="9644" y="7277"/>
                    <a:pt x="10158" y="5291"/>
                  </a:cubicBezTo>
                  <a:cubicBezTo>
                    <a:pt x="10934" y="2318"/>
                    <a:pt x="11534" y="0"/>
                    <a:pt x="11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9"/>
            <p:cNvSpPr/>
            <p:nvPr/>
          </p:nvSpPr>
          <p:spPr>
            <a:xfrm>
              <a:off x="4045731" y="4314019"/>
              <a:ext cx="453141" cy="9862"/>
            </a:xfrm>
            <a:custGeom>
              <a:avLst/>
              <a:gdLst/>
              <a:ahLst/>
              <a:cxnLst/>
              <a:rect l="l" t="t" r="r" b="b"/>
              <a:pathLst>
                <a:path w="6479" h="141" extrusionOk="0">
                  <a:moveTo>
                    <a:pt x="3942" y="1"/>
                  </a:moveTo>
                  <a:cubicBezTo>
                    <a:pt x="3018" y="1"/>
                    <a:pt x="2143" y="8"/>
                    <a:pt x="1897" y="8"/>
                  </a:cubicBezTo>
                  <a:cubicBezTo>
                    <a:pt x="793" y="15"/>
                    <a:pt x="1115" y="25"/>
                    <a:pt x="17" y="48"/>
                  </a:cubicBezTo>
                  <a:cubicBezTo>
                    <a:pt x="7" y="48"/>
                    <a:pt x="1" y="58"/>
                    <a:pt x="1" y="75"/>
                  </a:cubicBezTo>
                  <a:cubicBezTo>
                    <a:pt x="1" y="81"/>
                    <a:pt x="7" y="91"/>
                    <a:pt x="17" y="91"/>
                  </a:cubicBezTo>
                  <a:cubicBezTo>
                    <a:pt x="1115" y="111"/>
                    <a:pt x="800" y="118"/>
                    <a:pt x="1897" y="131"/>
                  </a:cubicBezTo>
                  <a:cubicBezTo>
                    <a:pt x="2127" y="134"/>
                    <a:pt x="2904" y="140"/>
                    <a:pt x="3757" y="140"/>
                  </a:cubicBezTo>
                  <a:cubicBezTo>
                    <a:pt x="4899" y="140"/>
                    <a:pt x="6179" y="129"/>
                    <a:pt x="6465" y="81"/>
                  </a:cubicBezTo>
                  <a:cubicBezTo>
                    <a:pt x="6472" y="81"/>
                    <a:pt x="6478" y="75"/>
                    <a:pt x="6478" y="71"/>
                  </a:cubicBezTo>
                  <a:cubicBezTo>
                    <a:pt x="6478" y="61"/>
                    <a:pt x="6469" y="58"/>
                    <a:pt x="6465" y="58"/>
                  </a:cubicBezTo>
                  <a:cubicBezTo>
                    <a:pt x="6194" y="11"/>
                    <a:pt x="5034" y="1"/>
                    <a:pt x="3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9"/>
            <p:cNvSpPr/>
            <p:nvPr/>
          </p:nvSpPr>
          <p:spPr>
            <a:xfrm>
              <a:off x="4374028" y="2013841"/>
              <a:ext cx="326550" cy="2231506"/>
            </a:xfrm>
            <a:custGeom>
              <a:avLst/>
              <a:gdLst/>
              <a:ahLst/>
              <a:cxnLst/>
              <a:rect l="l" t="t" r="r" b="b"/>
              <a:pathLst>
                <a:path w="4669" h="31906" extrusionOk="0">
                  <a:moveTo>
                    <a:pt x="4669" y="1"/>
                  </a:moveTo>
                  <a:lnTo>
                    <a:pt x="3525" y="3939"/>
                  </a:lnTo>
                  <a:lnTo>
                    <a:pt x="2414" y="7884"/>
                  </a:lnTo>
                  <a:cubicBezTo>
                    <a:pt x="2040" y="9197"/>
                    <a:pt x="1685" y="10519"/>
                    <a:pt x="1324" y="11836"/>
                  </a:cubicBezTo>
                  <a:cubicBezTo>
                    <a:pt x="962" y="13155"/>
                    <a:pt x="611" y="14471"/>
                    <a:pt x="283" y="15804"/>
                  </a:cubicBezTo>
                  <a:cubicBezTo>
                    <a:pt x="203" y="16135"/>
                    <a:pt x="124" y="16467"/>
                    <a:pt x="54" y="16805"/>
                  </a:cubicBezTo>
                  <a:cubicBezTo>
                    <a:pt x="34" y="16888"/>
                    <a:pt x="27" y="16974"/>
                    <a:pt x="11" y="17060"/>
                  </a:cubicBezTo>
                  <a:cubicBezTo>
                    <a:pt x="11" y="17107"/>
                    <a:pt x="1" y="17160"/>
                    <a:pt x="1" y="17203"/>
                  </a:cubicBezTo>
                  <a:lnTo>
                    <a:pt x="14" y="17332"/>
                  </a:lnTo>
                  <a:lnTo>
                    <a:pt x="992" y="31862"/>
                  </a:lnTo>
                  <a:lnTo>
                    <a:pt x="992" y="31905"/>
                  </a:lnTo>
                  <a:lnTo>
                    <a:pt x="1075" y="31855"/>
                  </a:lnTo>
                  <a:lnTo>
                    <a:pt x="170" y="17319"/>
                  </a:lnTo>
                  <a:lnTo>
                    <a:pt x="163" y="17189"/>
                  </a:lnTo>
                  <a:lnTo>
                    <a:pt x="163" y="17077"/>
                  </a:lnTo>
                  <a:cubicBezTo>
                    <a:pt x="180" y="16994"/>
                    <a:pt x="193" y="16911"/>
                    <a:pt x="210" y="16828"/>
                  </a:cubicBezTo>
                  <a:cubicBezTo>
                    <a:pt x="276" y="16497"/>
                    <a:pt x="366" y="16165"/>
                    <a:pt x="442" y="15834"/>
                  </a:cubicBezTo>
                  <a:cubicBezTo>
                    <a:pt x="1095" y="13181"/>
                    <a:pt x="1824" y="10546"/>
                    <a:pt x="2534" y="7907"/>
                  </a:cubicBezTo>
                  <a:lnTo>
                    <a:pt x="4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9"/>
            <p:cNvSpPr/>
            <p:nvPr/>
          </p:nvSpPr>
          <p:spPr>
            <a:xfrm>
              <a:off x="4354375" y="1954742"/>
              <a:ext cx="416493" cy="921250"/>
            </a:xfrm>
            <a:custGeom>
              <a:avLst/>
              <a:gdLst/>
              <a:ahLst/>
              <a:cxnLst/>
              <a:rect l="l" t="t" r="r" b="b"/>
              <a:pathLst>
                <a:path w="5955" h="13172" extrusionOk="0">
                  <a:moveTo>
                    <a:pt x="0" y="0"/>
                  </a:moveTo>
                  <a:cubicBezTo>
                    <a:pt x="425" y="3276"/>
                    <a:pt x="1956" y="8716"/>
                    <a:pt x="2546" y="13171"/>
                  </a:cubicBezTo>
                  <a:cubicBezTo>
                    <a:pt x="3922" y="7774"/>
                    <a:pt x="5954" y="0"/>
                    <a:pt x="5954" y="0"/>
                  </a:cubicBezTo>
                  <a:close/>
                </a:path>
              </a:pathLst>
            </a:custGeom>
            <a:solidFill>
              <a:srgbClr val="263238">
                <a:alpha val="58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9"/>
            <p:cNvSpPr/>
            <p:nvPr/>
          </p:nvSpPr>
          <p:spPr>
            <a:xfrm>
              <a:off x="4650919" y="3956263"/>
              <a:ext cx="756121" cy="703596"/>
            </a:xfrm>
            <a:custGeom>
              <a:avLst/>
              <a:gdLst/>
              <a:ahLst/>
              <a:cxnLst/>
              <a:rect l="l" t="t" r="r" b="b"/>
              <a:pathLst>
                <a:path w="10811" h="10060" extrusionOk="0">
                  <a:moveTo>
                    <a:pt x="0" y="0"/>
                  </a:moveTo>
                  <a:cubicBezTo>
                    <a:pt x="0" y="0"/>
                    <a:pt x="842" y="6127"/>
                    <a:pt x="842" y="6491"/>
                  </a:cubicBezTo>
                  <a:lnTo>
                    <a:pt x="842" y="6548"/>
                  </a:lnTo>
                  <a:cubicBezTo>
                    <a:pt x="852" y="8321"/>
                    <a:pt x="902" y="9780"/>
                    <a:pt x="1048" y="9869"/>
                  </a:cubicBezTo>
                  <a:cubicBezTo>
                    <a:pt x="1252" y="10009"/>
                    <a:pt x="3869" y="10059"/>
                    <a:pt x="6293" y="10059"/>
                  </a:cubicBezTo>
                  <a:cubicBezTo>
                    <a:pt x="8363" y="10059"/>
                    <a:pt x="10293" y="10022"/>
                    <a:pt x="10456" y="9972"/>
                  </a:cubicBezTo>
                  <a:cubicBezTo>
                    <a:pt x="10811" y="9863"/>
                    <a:pt x="10526" y="8858"/>
                    <a:pt x="10138" y="8540"/>
                  </a:cubicBezTo>
                  <a:cubicBezTo>
                    <a:pt x="9753" y="8212"/>
                    <a:pt x="7303" y="6680"/>
                    <a:pt x="7303" y="6680"/>
                  </a:cubicBezTo>
                  <a:lnTo>
                    <a:pt x="7303" y="6567"/>
                  </a:lnTo>
                  <a:lnTo>
                    <a:pt x="6554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9"/>
            <p:cNvSpPr/>
            <p:nvPr/>
          </p:nvSpPr>
          <p:spPr>
            <a:xfrm>
              <a:off x="4701206" y="4332539"/>
              <a:ext cx="705345" cy="326760"/>
            </a:xfrm>
            <a:custGeom>
              <a:avLst/>
              <a:gdLst/>
              <a:ahLst/>
              <a:cxnLst/>
              <a:rect l="l" t="t" r="r" b="b"/>
              <a:pathLst>
                <a:path w="10085" h="4672" extrusionOk="0">
                  <a:moveTo>
                    <a:pt x="6455" y="1"/>
                  </a:moveTo>
                  <a:lnTo>
                    <a:pt x="1" y="14"/>
                  </a:lnTo>
                  <a:cubicBezTo>
                    <a:pt x="77" y="597"/>
                    <a:pt x="127" y="1022"/>
                    <a:pt x="127" y="1101"/>
                  </a:cubicBezTo>
                  <a:lnTo>
                    <a:pt x="127" y="1154"/>
                  </a:lnTo>
                  <a:cubicBezTo>
                    <a:pt x="140" y="2925"/>
                    <a:pt x="190" y="4390"/>
                    <a:pt x="332" y="4483"/>
                  </a:cubicBezTo>
                  <a:cubicBezTo>
                    <a:pt x="539" y="4620"/>
                    <a:pt x="3224" y="4672"/>
                    <a:pt x="5672" y="4672"/>
                  </a:cubicBezTo>
                  <a:cubicBezTo>
                    <a:pt x="7703" y="4672"/>
                    <a:pt x="9571" y="4636"/>
                    <a:pt x="9730" y="4585"/>
                  </a:cubicBezTo>
                  <a:cubicBezTo>
                    <a:pt x="10085" y="4473"/>
                    <a:pt x="9797" y="3458"/>
                    <a:pt x="9422" y="3143"/>
                  </a:cubicBezTo>
                  <a:cubicBezTo>
                    <a:pt x="9044" y="2825"/>
                    <a:pt x="6591" y="1284"/>
                    <a:pt x="6591" y="1284"/>
                  </a:cubicBezTo>
                  <a:lnTo>
                    <a:pt x="6591" y="1171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9"/>
            <p:cNvSpPr/>
            <p:nvPr/>
          </p:nvSpPr>
          <p:spPr>
            <a:xfrm>
              <a:off x="4694701" y="4402129"/>
              <a:ext cx="743392" cy="269199"/>
            </a:xfrm>
            <a:custGeom>
              <a:avLst/>
              <a:gdLst/>
              <a:ahLst/>
              <a:cxnLst/>
              <a:rect l="l" t="t" r="r" b="b"/>
              <a:pathLst>
                <a:path w="10629" h="3849" extrusionOk="0">
                  <a:moveTo>
                    <a:pt x="220" y="0"/>
                  </a:moveTo>
                  <a:cubicBezTo>
                    <a:pt x="220" y="23"/>
                    <a:pt x="1" y="3464"/>
                    <a:pt x="153" y="3561"/>
                  </a:cubicBezTo>
                  <a:cubicBezTo>
                    <a:pt x="437" y="3745"/>
                    <a:pt x="5254" y="3848"/>
                    <a:pt x="8138" y="3848"/>
                  </a:cubicBezTo>
                  <a:cubicBezTo>
                    <a:pt x="9304" y="3848"/>
                    <a:pt x="10154" y="3831"/>
                    <a:pt x="10261" y="3796"/>
                  </a:cubicBezTo>
                  <a:cubicBezTo>
                    <a:pt x="10629" y="3677"/>
                    <a:pt x="10403" y="2619"/>
                    <a:pt x="9999" y="2288"/>
                  </a:cubicBezTo>
                  <a:cubicBezTo>
                    <a:pt x="9591" y="1956"/>
                    <a:pt x="6681" y="116"/>
                    <a:pt x="6681" y="116"/>
                  </a:cubicBezTo>
                  <a:lnTo>
                    <a:pt x="6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9"/>
            <p:cNvSpPr/>
            <p:nvPr/>
          </p:nvSpPr>
          <p:spPr>
            <a:xfrm>
              <a:off x="4738274" y="4632441"/>
              <a:ext cx="674571" cy="9862"/>
            </a:xfrm>
            <a:custGeom>
              <a:avLst/>
              <a:gdLst/>
              <a:ahLst/>
              <a:cxnLst/>
              <a:rect l="l" t="t" r="r" b="b"/>
              <a:pathLst>
                <a:path w="9645" h="141" extrusionOk="0">
                  <a:moveTo>
                    <a:pt x="2509" y="0"/>
                  </a:moveTo>
                  <a:cubicBezTo>
                    <a:pt x="1446" y="0"/>
                    <a:pt x="538" y="9"/>
                    <a:pt x="14" y="32"/>
                  </a:cubicBezTo>
                  <a:cubicBezTo>
                    <a:pt x="1" y="32"/>
                    <a:pt x="1" y="45"/>
                    <a:pt x="14" y="45"/>
                  </a:cubicBezTo>
                  <a:cubicBezTo>
                    <a:pt x="1210" y="111"/>
                    <a:pt x="4403" y="141"/>
                    <a:pt x="6878" y="141"/>
                  </a:cubicBezTo>
                  <a:cubicBezTo>
                    <a:pt x="8039" y="141"/>
                    <a:pt x="9042" y="134"/>
                    <a:pt x="9608" y="122"/>
                  </a:cubicBezTo>
                  <a:cubicBezTo>
                    <a:pt x="9645" y="118"/>
                    <a:pt x="9645" y="95"/>
                    <a:pt x="9608" y="95"/>
                  </a:cubicBezTo>
                  <a:cubicBezTo>
                    <a:pt x="8364" y="51"/>
                    <a:pt x="5008" y="0"/>
                    <a:pt x="2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9"/>
            <p:cNvSpPr/>
            <p:nvPr/>
          </p:nvSpPr>
          <p:spPr>
            <a:xfrm>
              <a:off x="4934105" y="4406046"/>
              <a:ext cx="194503" cy="31823"/>
            </a:xfrm>
            <a:custGeom>
              <a:avLst/>
              <a:gdLst/>
              <a:ahLst/>
              <a:cxnLst/>
              <a:rect l="l" t="t" r="r" b="b"/>
              <a:pathLst>
                <a:path w="2781" h="455" extrusionOk="0">
                  <a:moveTo>
                    <a:pt x="1566" y="1"/>
                  </a:moveTo>
                  <a:cubicBezTo>
                    <a:pt x="1002" y="1"/>
                    <a:pt x="449" y="119"/>
                    <a:pt x="29" y="405"/>
                  </a:cubicBezTo>
                  <a:cubicBezTo>
                    <a:pt x="0" y="421"/>
                    <a:pt x="26" y="455"/>
                    <a:pt x="61" y="455"/>
                  </a:cubicBezTo>
                  <a:cubicBezTo>
                    <a:pt x="62" y="455"/>
                    <a:pt x="64" y="455"/>
                    <a:pt x="65" y="455"/>
                  </a:cubicBezTo>
                  <a:cubicBezTo>
                    <a:pt x="842" y="323"/>
                    <a:pt x="1629" y="256"/>
                    <a:pt x="2418" y="256"/>
                  </a:cubicBezTo>
                  <a:cubicBezTo>
                    <a:pt x="2521" y="256"/>
                    <a:pt x="2624" y="257"/>
                    <a:pt x="2727" y="259"/>
                  </a:cubicBezTo>
                  <a:cubicBezTo>
                    <a:pt x="2730" y="260"/>
                    <a:pt x="2733" y="260"/>
                    <a:pt x="2736" y="260"/>
                  </a:cubicBezTo>
                  <a:cubicBezTo>
                    <a:pt x="2759" y="260"/>
                    <a:pt x="2777" y="239"/>
                    <a:pt x="2780" y="213"/>
                  </a:cubicBezTo>
                  <a:cubicBezTo>
                    <a:pt x="2780" y="186"/>
                    <a:pt x="2760" y="166"/>
                    <a:pt x="2731" y="160"/>
                  </a:cubicBezTo>
                  <a:cubicBezTo>
                    <a:pt x="2366" y="60"/>
                    <a:pt x="1963" y="1"/>
                    <a:pt x="1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9"/>
            <p:cNvSpPr/>
            <p:nvPr/>
          </p:nvSpPr>
          <p:spPr>
            <a:xfrm>
              <a:off x="4977678" y="4435071"/>
              <a:ext cx="194293" cy="31823"/>
            </a:xfrm>
            <a:custGeom>
              <a:avLst/>
              <a:gdLst/>
              <a:ahLst/>
              <a:cxnLst/>
              <a:rect l="l" t="t" r="r" b="b"/>
              <a:pathLst>
                <a:path w="2778" h="455" extrusionOk="0">
                  <a:moveTo>
                    <a:pt x="1566" y="0"/>
                  </a:moveTo>
                  <a:cubicBezTo>
                    <a:pt x="1002" y="0"/>
                    <a:pt x="450" y="118"/>
                    <a:pt x="26" y="404"/>
                  </a:cubicBezTo>
                  <a:cubicBezTo>
                    <a:pt x="0" y="420"/>
                    <a:pt x="23" y="454"/>
                    <a:pt x="60" y="454"/>
                  </a:cubicBezTo>
                  <a:cubicBezTo>
                    <a:pt x="62" y="454"/>
                    <a:pt x="64" y="454"/>
                    <a:pt x="65" y="454"/>
                  </a:cubicBezTo>
                  <a:cubicBezTo>
                    <a:pt x="839" y="322"/>
                    <a:pt x="1626" y="255"/>
                    <a:pt x="2415" y="255"/>
                  </a:cubicBezTo>
                  <a:cubicBezTo>
                    <a:pt x="2518" y="255"/>
                    <a:pt x="2621" y="256"/>
                    <a:pt x="2724" y="258"/>
                  </a:cubicBezTo>
                  <a:cubicBezTo>
                    <a:pt x="2728" y="259"/>
                    <a:pt x="2731" y="260"/>
                    <a:pt x="2734" y="260"/>
                  </a:cubicBezTo>
                  <a:cubicBezTo>
                    <a:pt x="2759" y="260"/>
                    <a:pt x="2777" y="238"/>
                    <a:pt x="2777" y="212"/>
                  </a:cubicBezTo>
                  <a:cubicBezTo>
                    <a:pt x="2777" y="186"/>
                    <a:pt x="2761" y="159"/>
                    <a:pt x="2734" y="159"/>
                  </a:cubicBezTo>
                  <a:cubicBezTo>
                    <a:pt x="2367" y="59"/>
                    <a:pt x="1964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9"/>
            <p:cNvSpPr/>
            <p:nvPr/>
          </p:nvSpPr>
          <p:spPr>
            <a:xfrm>
              <a:off x="5021250" y="4463606"/>
              <a:ext cx="194503" cy="32033"/>
            </a:xfrm>
            <a:custGeom>
              <a:avLst/>
              <a:gdLst/>
              <a:ahLst/>
              <a:cxnLst/>
              <a:rect l="l" t="t" r="r" b="b"/>
              <a:pathLst>
                <a:path w="2781" h="458" extrusionOk="0">
                  <a:moveTo>
                    <a:pt x="1563" y="1"/>
                  </a:moveTo>
                  <a:cubicBezTo>
                    <a:pt x="1000" y="1"/>
                    <a:pt x="449" y="120"/>
                    <a:pt x="29" y="407"/>
                  </a:cubicBezTo>
                  <a:cubicBezTo>
                    <a:pt x="1" y="423"/>
                    <a:pt x="27" y="457"/>
                    <a:pt x="58" y="457"/>
                  </a:cubicBezTo>
                  <a:cubicBezTo>
                    <a:pt x="59" y="457"/>
                    <a:pt x="61" y="457"/>
                    <a:pt x="62" y="457"/>
                  </a:cubicBezTo>
                  <a:cubicBezTo>
                    <a:pt x="839" y="325"/>
                    <a:pt x="1627" y="258"/>
                    <a:pt x="2415" y="258"/>
                  </a:cubicBezTo>
                  <a:cubicBezTo>
                    <a:pt x="2518" y="258"/>
                    <a:pt x="2621" y="259"/>
                    <a:pt x="2724" y="262"/>
                  </a:cubicBezTo>
                  <a:cubicBezTo>
                    <a:pt x="2726" y="262"/>
                    <a:pt x="2728" y="262"/>
                    <a:pt x="2730" y="262"/>
                  </a:cubicBezTo>
                  <a:cubicBezTo>
                    <a:pt x="2754" y="262"/>
                    <a:pt x="2774" y="243"/>
                    <a:pt x="2777" y="215"/>
                  </a:cubicBezTo>
                  <a:cubicBezTo>
                    <a:pt x="2781" y="192"/>
                    <a:pt x="2761" y="165"/>
                    <a:pt x="2731" y="162"/>
                  </a:cubicBezTo>
                  <a:cubicBezTo>
                    <a:pt x="2364" y="60"/>
                    <a:pt x="1961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9"/>
            <p:cNvSpPr/>
            <p:nvPr/>
          </p:nvSpPr>
          <p:spPr>
            <a:xfrm>
              <a:off x="4354375" y="1954742"/>
              <a:ext cx="819417" cy="2454055"/>
            </a:xfrm>
            <a:custGeom>
              <a:avLst/>
              <a:gdLst/>
              <a:ahLst/>
              <a:cxnLst/>
              <a:rect l="l" t="t" r="r" b="b"/>
              <a:pathLst>
                <a:path w="11716" h="35088" extrusionOk="0">
                  <a:moveTo>
                    <a:pt x="0" y="0"/>
                  </a:moveTo>
                  <a:cubicBezTo>
                    <a:pt x="0" y="0"/>
                    <a:pt x="932" y="5636"/>
                    <a:pt x="991" y="5818"/>
                  </a:cubicBezTo>
                  <a:cubicBezTo>
                    <a:pt x="991" y="5818"/>
                    <a:pt x="1336" y="5981"/>
                    <a:pt x="1956" y="6266"/>
                  </a:cubicBezTo>
                  <a:lnTo>
                    <a:pt x="4485" y="35057"/>
                  </a:lnTo>
                  <a:lnTo>
                    <a:pt x="11716" y="35087"/>
                  </a:lnTo>
                  <a:lnTo>
                    <a:pt x="7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9"/>
            <p:cNvSpPr/>
            <p:nvPr/>
          </p:nvSpPr>
          <p:spPr>
            <a:xfrm>
              <a:off x="4683581" y="4314718"/>
              <a:ext cx="455939" cy="9862"/>
            </a:xfrm>
            <a:custGeom>
              <a:avLst/>
              <a:gdLst/>
              <a:ahLst/>
              <a:cxnLst/>
              <a:rect l="l" t="t" r="r" b="b"/>
              <a:pathLst>
                <a:path w="6519" h="141" extrusionOk="0">
                  <a:moveTo>
                    <a:pt x="2971" y="0"/>
                  </a:moveTo>
                  <a:cubicBezTo>
                    <a:pt x="2466" y="0"/>
                    <a:pt x="2065" y="2"/>
                    <a:pt x="1910" y="2"/>
                  </a:cubicBezTo>
                  <a:cubicBezTo>
                    <a:pt x="809" y="5"/>
                    <a:pt x="1124" y="18"/>
                    <a:pt x="20" y="35"/>
                  </a:cubicBezTo>
                  <a:cubicBezTo>
                    <a:pt x="1" y="35"/>
                    <a:pt x="1" y="68"/>
                    <a:pt x="20" y="71"/>
                  </a:cubicBezTo>
                  <a:cubicBezTo>
                    <a:pt x="1124" y="98"/>
                    <a:pt x="809" y="104"/>
                    <a:pt x="1910" y="121"/>
                  </a:cubicBezTo>
                  <a:cubicBezTo>
                    <a:pt x="2200" y="126"/>
                    <a:pt x="3355" y="140"/>
                    <a:pt x="4443" y="140"/>
                  </a:cubicBezTo>
                  <a:cubicBezTo>
                    <a:pt x="5383" y="140"/>
                    <a:pt x="6273" y="130"/>
                    <a:pt x="6508" y="94"/>
                  </a:cubicBezTo>
                  <a:cubicBezTo>
                    <a:pt x="6518" y="88"/>
                    <a:pt x="6518" y="68"/>
                    <a:pt x="6508" y="68"/>
                  </a:cubicBezTo>
                  <a:cubicBezTo>
                    <a:pt x="6148" y="9"/>
                    <a:pt x="4234" y="0"/>
                    <a:pt x="2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9"/>
            <p:cNvSpPr/>
            <p:nvPr/>
          </p:nvSpPr>
          <p:spPr>
            <a:xfrm>
              <a:off x="4397248" y="2350321"/>
              <a:ext cx="151420" cy="79522"/>
            </a:xfrm>
            <a:custGeom>
              <a:avLst/>
              <a:gdLst/>
              <a:ahLst/>
              <a:cxnLst/>
              <a:rect l="l" t="t" r="r" b="b"/>
              <a:pathLst>
                <a:path w="2165" h="1137" extrusionOk="0">
                  <a:moveTo>
                    <a:pt x="52" y="1"/>
                  </a:moveTo>
                  <a:cubicBezTo>
                    <a:pt x="34" y="1"/>
                    <a:pt x="18" y="10"/>
                    <a:pt x="14" y="26"/>
                  </a:cubicBezTo>
                  <a:cubicBezTo>
                    <a:pt x="0" y="53"/>
                    <a:pt x="10" y="79"/>
                    <a:pt x="34" y="93"/>
                  </a:cubicBezTo>
                  <a:cubicBezTo>
                    <a:pt x="713" y="471"/>
                    <a:pt x="1426" y="792"/>
                    <a:pt x="2122" y="1134"/>
                  </a:cubicBezTo>
                  <a:cubicBezTo>
                    <a:pt x="2125" y="1135"/>
                    <a:pt x="2128" y="1136"/>
                    <a:pt x="2131" y="1136"/>
                  </a:cubicBezTo>
                  <a:cubicBezTo>
                    <a:pt x="2148" y="1136"/>
                    <a:pt x="2165" y="1105"/>
                    <a:pt x="2142" y="1091"/>
                  </a:cubicBezTo>
                  <a:cubicBezTo>
                    <a:pt x="1489" y="670"/>
                    <a:pt x="796" y="308"/>
                    <a:pt x="77" y="6"/>
                  </a:cubicBezTo>
                  <a:cubicBezTo>
                    <a:pt x="69" y="2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9"/>
            <p:cNvSpPr/>
            <p:nvPr/>
          </p:nvSpPr>
          <p:spPr>
            <a:xfrm>
              <a:off x="4419069" y="2123996"/>
              <a:ext cx="78682" cy="241922"/>
            </a:xfrm>
            <a:custGeom>
              <a:avLst/>
              <a:gdLst/>
              <a:ahLst/>
              <a:cxnLst/>
              <a:rect l="l" t="t" r="r" b="b"/>
              <a:pathLst>
                <a:path w="1125" h="3459" extrusionOk="0">
                  <a:moveTo>
                    <a:pt x="18" y="1"/>
                  </a:moveTo>
                  <a:cubicBezTo>
                    <a:pt x="9" y="1"/>
                    <a:pt x="0" y="7"/>
                    <a:pt x="0" y="20"/>
                  </a:cubicBezTo>
                  <a:cubicBezTo>
                    <a:pt x="7" y="759"/>
                    <a:pt x="56" y="1492"/>
                    <a:pt x="153" y="2221"/>
                  </a:cubicBezTo>
                  <a:cubicBezTo>
                    <a:pt x="186" y="2516"/>
                    <a:pt x="182" y="2865"/>
                    <a:pt x="398" y="3093"/>
                  </a:cubicBezTo>
                  <a:cubicBezTo>
                    <a:pt x="593" y="3272"/>
                    <a:pt x="829" y="3395"/>
                    <a:pt x="1084" y="3458"/>
                  </a:cubicBezTo>
                  <a:cubicBezTo>
                    <a:pt x="1086" y="3458"/>
                    <a:pt x="1089" y="3459"/>
                    <a:pt x="1091" y="3459"/>
                  </a:cubicBezTo>
                  <a:cubicBezTo>
                    <a:pt x="1116" y="3459"/>
                    <a:pt x="1125" y="3424"/>
                    <a:pt x="1097" y="3412"/>
                  </a:cubicBezTo>
                  <a:cubicBezTo>
                    <a:pt x="862" y="3305"/>
                    <a:pt x="603" y="3199"/>
                    <a:pt x="451" y="2974"/>
                  </a:cubicBezTo>
                  <a:cubicBezTo>
                    <a:pt x="381" y="2838"/>
                    <a:pt x="338" y="2692"/>
                    <a:pt x="335" y="2543"/>
                  </a:cubicBezTo>
                  <a:cubicBezTo>
                    <a:pt x="318" y="2381"/>
                    <a:pt x="298" y="2205"/>
                    <a:pt x="282" y="2052"/>
                  </a:cubicBezTo>
                  <a:cubicBezTo>
                    <a:pt x="206" y="1373"/>
                    <a:pt x="139" y="690"/>
                    <a:pt x="30" y="14"/>
                  </a:cubicBezTo>
                  <a:cubicBezTo>
                    <a:pt x="30" y="5"/>
                    <a:pt x="24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9"/>
            <p:cNvSpPr/>
            <p:nvPr/>
          </p:nvSpPr>
          <p:spPr>
            <a:xfrm>
              <a:off x="4476769" y="2138473"/>
              <a:ext cx="16506" cy="204854"/>
            </a:xfrm>
            <a:custGeom>
              <a:avLst/>
              <a:gdLst/>
              <a:ahLst/>
              <a:cxnLst/>
              <a:rect l="l" t="t" r="r" b="b"/>
              <a:pathLst>
                <a:path w="236" h="2929" extrusionOk="0">
                  <a:moveTo>
                    <a:pt x="8" y="0"/>
                  </a:moveTo>
                  <a:cubicBezTo>
                    <a:pt x="4" y="0"/>
                    <a:pt x="1" y="1"/>
                    <a:pt x="1" y="2"/>
                  </a:cubicBezTo>
                  <a:cubicBezTo>
                    <a:pt x="44" y="490"/>
                    <a:pt x="57" y="987"/>
                    <a:pt x="87" y="1477"/>
                  </a:cubicBezTo>
                  <a:cubicBezTo>
                    <a:pt x="100" y="1723"/>
                    <a:pt x="117" y="1975"/>
                    <a:pt x="136" y="2213"/>
                  </a:cubicBezTo>
                  <a:cubicBezTo>
                    <a:pt x="156" y="2455"/>
                    <a:pt x="160" y="2691"/>
                    <a:pt x="203" y="2919"/>
                  </a:cubicBezTo>
                  <a:cubicBezTo>
                    <a:pt x="203" y="2923"/>
                    <a:pt x="206" y="2926"/>
                    <a:pt x="209" y="2926"/>
                  </a:cubicBezTo>
                  <a:cubicBezTo>
                    <a:pt x="212" y="2928"/>
                    <a:pt x="215" y="2929"/>
                    <a:pt x="217" y="2929"/>
                  </a:cubicBezTo>
                  <a:cubicBezTo>
                    <a:pt x="223" y="2929"/>
                    <a:pt x="228" y="2924"/>
                    <a:pt x="233" y="2919"/>
                  </a:cubicBezTo>
                  <a:cubicBezTo>
                    <a:pt x="236" y="2674"/>
                    <a:pt x="206" y="2422"/>
                    <a:pt x="193" y="2180"/>
                  </a:cubicBezTo>
                  <a:cubicBezTo>
                    <a:pt x="183" y="1945"/>
                    <a:pt x="166" y="1706"/>
                    <a:pt x="143" y="1464"/>
                  </a:cubicBezTo>
                  <a:cubicBezTo>
                    <a:pt x="103" y="983"/>
                    <a:pt x="50" y="496"/>
                    <a:pt x="24" y="9"/>
                  </a:cubicBezTo>
                  <a:cubicBezTo>
                    <a:pt x="24" y="3"/>
                    <a:pt x="14" y="0"/>
                    <a:pt x="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9"/>
            <p:cNvSpPr/>
            <p:nvPr/>
          </p:nvSpPr>
          <p:spPr>
            <a:xfrm>
              <a:off x="4501318" y="2444669"/>
              <a:ext cx="216884" cy="1826833"/>
            </a:xfrm>
            <a:custGeom>
              <a:avLst/>
              <a:gdLst/>
              <a:ahLst/>
              <a:cxnLst/>
              <a:rect l="l" t="t" r="r" b="b"/>
              <a:pathLst>
                <a:path w="3101" h="26120" extrusionOk="0">
                  <a:moveTo>
                    <a:pt x="1" y="0"/>
                  </a:moveTo>
                  <a:lnTo>
                    <a:pt x="385" y="3305"/>
                  </a:lnTo>
                  <a:lnTo>
                    <a:pt x="793" y="6614"/>
                  </a:lnTo>
                  <a:lnTo>
                    <a:pt x="1625" y="13217"/>
                  </a:lnTo>
                  <a:lnTo>
                    <a:pt x="3101" y="26120"/>
                  </a:lnTo>
                  <a:lnTo>
                    <a:pt x="1778" y="13201"/>
                  </a:lnTo>
                  <a:lnTo>
                    <a:pt x="909" y="6597"/>
                  </a:lnTo>
                  <a:lnTo>
                    <a:pt x="462" y="32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9"/>
            <p:cNvSpPr/>
            <p:nvPr/>
          </p:nvSpPr>
          <p:spPr>
            <a:xfrm>
              <a:off x="3591402" y="1190720"/>
              <a:ext cx="1031545" cy="429012"/>
            </a:xfrm>
            <a:custGeom>
              <a:avLst/>
              <a:gdLst/>
              <a:ahLst/>
              <a:cxnLst/>
              <a:rect l="l" t="t" r="r" b="b"/>
              <a:pathLst>
                <a:path w="14749" h="6134" extrusionOk="0">
                  <a:moveTo>
                    <a:pt x="2875" y="1"/>
                  </a:moveTo>
                  <a:cubicBezTo>
                    <a:pt x="2303" y="1"/>
                    <a:pt x="1" y="2978"/>
                    <a:pt x="341" y="3280"/>
                  </a:cubicBezTo>
                  <a:cubicBezTo>
                    <a:pt x="1193" y="4012"/>
                    <a:pt x="5025" y="5832"/>
                    <a:pt x="6301" y="6094"/>
                  </a:cubicBezTo>
                  <a:cubicBezTo>
                    <a:pt x="6431" y="6121"/>
                    <a:pt x="6571" y="6133"/>
                    <a:pt x="6719" y="6133"/>
                  </a:cubicBezTo>
                  <a:cubicBezTo>
                    <a:pt x="8771" y="6133"/>
                    <a:pt x="12403" y="3726"/>
                    <a:pt x="13628" y="2885"/>
                  </a:cubicBezTo>
                  <a:cubicBezTo>
                    <a:pt x="14620" y="2201"/>
                    <a:pt x="14749" y="1351"/>
                    <a:pt x="13637" y="1351"/>
                  </a:cubicBezTo>
                  <a:cubicBezTo>
                    <a:pt x="13483" y="1351"/>
                    <a:pt x="13304" y="1368"/>
                    <a:pt x="13100" y="1403"/>
                  </a:cubicBezTo>
                  <a:cubicBezTo>
                    <a:pt x="10119" y="1930"/>
                    <a:pt x="8259" y="2530"/>
                    <a:pt x="7603" y="2530"/>
                  </a:cubicBezTo>
                  <a:cubicBezTo>
                    <a:pt x="7549" y="2530"/>
                    <a:pt x="7503" y="2526"/>
                    <a:pt x="7465" y="2517"/>
                  </a:cubicBezTo>
                  <a:cubicBezTo>
                    <a:pt x="7080" y="2431"/>
                    <a:pt x="3798" y="412"/>
                    <a:pt x="2926" y="11"/>
                  </a:cubicBezTo>
                  <a:cubicBezTo>
                    <a:pt x="2911" y="4"/>
                    <a:pt x="2894" y="1"/>
                    <a:pt x="2875" y="1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9"/>
            <p:cNvSpPr/>
            <p:nvPr/>
          </p:nvSpPr>
          <p:spPr>
            <a:xfrm>
              <a:off x="3468448" y="1032516"/>
              <a:ext cx="267870" cy="217374"/>
            </a:xfrm>
            <a:custGeom>
              <a:avLst/>
              <a:gdLst/>
              <a:ahLst/>
              <a:cxnLst/>
              <a:rect l="l" t="t" r="r" b="b"/>
              <a:pathLst>
                <a:path w="3830" h="3108" extrusionOk="0">
                  <a:moveTo>
                    <a:pt x="1359" y="0"/>
                  </a:moveTo>
                  <a:cubicBezTo>
                    <a:pt x="676" y="0"/>
                    <a:pt x="49" y="841"/>
                    <a:pt x="23" y="1100"/>
                  </a:cubicBezTo>
                  <a:cubicBezTo>
                    <a:pt x="0" y="1365"/>
                    <a:pt x="133" y="3049"/>
                    <a:pt x="832" y="3105"/>
                  </a:cubicBezTo>
                  <a:cubicBezTo>
                    <a:pt x="848" y="3106"/>
                    <a:pt x="863" y="3107"/>
                    <a:pt x="878" y="3107"/>
                  </a:cubicBezTo>
                  <a:cubicBezTo>
                    <a:pt x="1518" y="3107"/>
                    <a:pt x="1218" y="1852"/>
                    <a:pt x="1257" y="1709"/>
                  </a:cubicBezTo>
                  <a:cubicBezTo>
                    <a:pt x="1292" y="1570"/>
                    <a:pt x="1330" y="1397"/>
                    <a:pt x="1449" y="1397"/>
                  </a:cubicBezTo>
                  <a:cubicBezTo>
                    <a:pt x="1454" y="1397"/>
                    <a:pt x="1460" y="1397"/>
                    <a:pt x="1466" y="1398"/>
                  </a:cubicBezTo>
                  <a:cubicBezTo>
                    <a:pt x="1598" y="1414"/>
                    <a:pt x="3829" y="2717"/>
                    <a:pt x="3829" y="2717"/>
                  </a:cubicBezTo>
                  <a:lnTo>
                    <a:pt x="3415" y="685"/>
                  </a:lnTo>
                  <a:cubicBezTo>
                    <a:pt x="2792" y="407"/>
                    <a:pt x="2119" y="42"/>
                    <a:pt x="1412" y="2"/>
                  </a:cubicBezTo>
                  <a:cubicBezTo>
                    <a:pt x="1394" y="1"/>
                    <a:pt x="1376" y="0"/>
                    <a:pt x="1359" y="0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9"/>
            <p:cNvSpPr/>
            <p:nvPr/>
          </p:nvSpPr>
          <p:spPr>
            <a:xfrm>
              <a:off x="3425505" y="1020696"/>
              <a:ext cx="278081" cy="217583"/>
            </a:xfrm>
            <a:custGeom>
              <a:avLst/>
              <a:gdLst/>
              <a:ahLst/>
              <a:cxnLst/>
              <a:rect l="l" t="t" r="r" b="b"/>
              <a:pathLst>
                <a:path w="3976" h="3111" extrusionOk="0">
                  <a:moveTo>
                    <a:pt x="1356" y="0"/>
                  </a:moveTo>
                  <a:cubicBezTo>
                    <a:pt x="671" y="0"/>
                    <a:pt x="47" y="841"/>
                    <a:pt x="21" y="1103"/>
                  </a:cubicBezTo>
                  <a:cubicBezTo>
                    <a:pt x="1" y="1368"/>
                    <a:pt x="124" y="3045"/>
                    <a:pt x="830" y="3108"/>
                  </a:cubicBezTo>
                  <a:cubicBezTo>
                    <a:pt x="845" y="3110"/>
                    <a:pt x="861" y="3110"/>
                    <a:pt x="875" y="3110"/>
                  </a:cubicBezTo>
                  <a:cubicBezTo>
                    <a:pt x="1518" y="3110"/>
                    <a:pt x="1212" y="1855"/>
                    <a:pt x="1251" y="1713"/>
                  </a:cubicBezTo>
                  <a:cubicBezTo>
                    <a:pt x="1292" y="1573"/>
                    <a:pt x="1327" y="1400"/>
                    <a:pt x="1446" y="1400"/>
                  </a:cubicBezTo>
                  <a:cubicBezTo>
                    <a:pt x="1452" y="1400"/>
                    <a:pt x="1457" y="1400"/>
                    <a:pt x="1463" y="1401"/>
                  </a:cubicBezTo>
                  <a:cubicBezTo>
                    <a:pt x="1596" y="1418"/>
                    <a:pt x="3823" y="2721"/>
                    <a:pt x="3823" y="2721"/>
                  </a:cubicBezTo>
                  <a:lnTo>
                    <a:pt x="3976" y="950"/>
                  </a:lnTo>
                  <a:cubicBezTo>
                    <a:pt x="3933" y="950"/>
                    <a:pt x="2113" y="45"/>
                    <a:pt x="1410" y="2"/>
                  </a:cubicBezTo>
                  <a:cubicBezTo>
                    <a:pt x="1392" y="1"/>
                    <a:pt x="1374" y="0"/>
                    <a:pt x="1356" y="0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9"/>
            <p:cNvSpPr/>
            <p:nvPr/>
          </p:nvSpPr>
          <p:spPr>
            <a:xfrm>
              <a:off x="3500201" y="1116234"/>
              <a:ext cx="114772" cy="118408"/>
            </a:xfrm>
            <a:custGeom>
              <a:avLst/>
              <a:gdLst/>
              <a:ahLst/>
              <a:cxnLst/>
              <a:rect l="l" t="t" r="r" b="b"/>
              <a:pathLst>
                <a:path w="1641" h="1693" extrusionOk="0">
                  <a:moveTo>
                    <a:pt x="348" y="1"/>
                  </a:moveTo>
                  <a:cubicBezTo>
                    <a:pt x="310" y="1"/>
                    <a:pt x="274" y="15"/>
                    <a:pt x="246" y="55"/>
                  </a:cubicBezTo>
                  <a:cubicBezTo>
                    <a:pt x="176" y="164"/>
                    <a:pt x="130" y="294"/>
                    <a:pt x="116" y="420"/>
                  </a:cubicBezTo>
                  <a:cubicBezTo>
                    <a:pt x="126" y="552"/>
                    <a:pt x="143" y="685"/>
                    <a:pt x="173" y="814"/>
                  </a:cubicBezTo>
                  <a:cubicBezTo>
                    <a:pt x="193" y="963"/>
                    <a:pt x="186" y="1116"/>
                    <a:pt x="160" y="1265"/>
                  </a:cubicBezTo>
                  <a:cubicBezTo>
                    <a:pt x="146" y="1414"/>
                    <a:pt x="93" y="1553"/>
                    <a:pt x="7" y="1673"/>
                  </a:cubicBezTo>
                  <a:cubicBezTo>
                    <a:pt x="0" y="1682"/>
                    <a:pt x="8" y="1693"/>
                    <a:pt x="19" y="1693"/>
                  </a:cubicBezTo>
                  <a:cubicBezTo>
                    <a:pt x="23" y="1693"/>
                    <a:pt x="29" y="1691"/>
                    <a:pt x="34" y="1686"/>
                  </a:cubicBezTo>
                  <a:cubicBezTo>
                    <a:pt x="110" y="1593"/>
                    <a:pt x="170" y="1497"/>
                    <a:pt x="226" y="1394"/>
                  </a:cubicBezTo>
                  <a:cubicBezTo>
                    <a:pt x="266" y="1278"/>
                    <a:pt x="289" y="1156"/>
                    <a:pt x="289" y="1030"/>
                  </a:cubicBezTo>
                  <a:cubicBezTo>
                    <a:pt x="289" y="900"/>
                    <a:pt x="276" y="768"/>
                    <a:pt x="246" y="642"/>
                  </a:cubicBezTo>
                  <a:cubicBezTo>
                    <a:pt x="209" y="516"/>
                    <a:pt x="209" y="383"/>
                    <a:pt x="246" y="261"/>
                  </a:cubicBezTo>
                  <a:cubicBezTo>
                    <a:pt x="262" y="217"/>
                    <a:pt x="299" y="88"/>
                    <a:pt x="352" y="82"/>
                  </a:cubicBezTo>
                  <a:cubicBezTo>
                    <a:pt x="356" y="81"/>
                    <a:pt x="361" y="80"/>
                    <a:pt x="365" y="80"/>
                  </a:cubicBezTo>
                  <a:cubicBezTo>
                    <a:pt x="421" y="80"/>
                    <a:pt x="498" y="133"/>
                    <a:pt x="537" y="151"/>
                  </a:cubicBezTo>
                  <a:cubicBezTo>
                    <a:pt x="657" y="214"/>
                    <a:pt x="766" y="284"/>
                    <a:pt x="896" y="353"/>
                  </a:cubicBezTo>
                  <a:cubicBezTo>
                    <a:pt x="1025" y="423"/>
                    <a:pt x="1154" y="496"/>
                    <a:pt x="1283" y="569"/>
                  </a:cubicBezTo>
                  <a:cubicBezTo>
                    <a:pt x="1393" y="638"/>
                    <a:pt x="1509" y="701"/>
                    <a:pt x="1625" y="761"/>
                  </a:cubicBezTo>
                  <a:cubicBezTo>
                    <a:pt x="1626" y="762"/>
                    <a:pt x="1627" y="762"/>
                    <a:pt x="1628" y="762"/>
                  </a:cubicBezTo>
                  <a:cubicBezTo>
                    <a:pt x="1636" y="762"/>
                    <a:pt x="1641" y="745"/>
                    <a:pt x="1635" y="745"/>
                  </a:cubicBezTo>
                  <a:cubicBezTo>
                    <a:pt x="1509" y="648"/>
                    <a:pt x="1383" y="562"/>
                    <a:pt x="1244" y="483"/>
                  </a:cubicBezTo>
                  <a:cubicBezTo>
                    <a:pt x="1121" y="400"/>
                    <a:pt x="992" y="324"/>
                    <a:pt x="862" y="247"/>
                  </a:cubicBezTo>
                  <a:cubicBezTo>
                    <a:pt x="743" y="171"/>
                    <a:pt x="624" y="105"/>
                    <a:pt x="494" y="42"/>
                  </a:cubicBezTo>
                  <a:cubicBezTo>
                    <a:pt x="447" y="22"/>
                    <a:pt x="396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9"/>
            <p:cNvSpPr/>
            <p:nvPr/>
          </p:nvSpPr>
          <p:spPr>
            <a:xfrm>
              <a:off x="3335143" y="887811"/>
              <a:ext cx="513569" cy="556932"/>
            </a:xfrm>
            <a:custGeom>
              <a:avLst/>
              <a:gdLst/>
              <a:ahLst/>
              <a:cxnLst/>
              <a:rect l="l" t="t" r="r" b="b"/>
              <a:pathLst>
                <a:path w="7343" h="7963" extrusionOk="0">
                  <a:moveTo>
                    <a:pt x="570" y="0"/>
                  </a:moveTo>
                  <a:cubicBezTo>
                    <a:pt x="136" y="0"/>
                    <a:pt x="1" y="933"/>
                    <a:pt x="2145" y="2091"/>
                  </a:cubicBezTo>
                  <a:cubicBezTo>
                    <a:pt x="3328" y="2731"/>
                    <a:pt x="3488" y="3450"/>
                    <a:pt x="3435" y="3835"/>
                  </a:cubicBezTo>
                  <a:cubicBezTo>
                    <a:pt x="3384" y="4203"/>
                    <a:pt x="2987" y="4852"/>
                    <a:pt x="2392" y="4852"/>
                  </a:cubicBezTo>
                  <a:cubicBezTo>
                    <a:pt x="2360" y="4852"/>
                    <a:pt x="2327" y="4850"/>
                    <a:pt x="2294" y="4846"/>
                  </a:cubicBezTo>
                  <a:cubicBezTo>
                    <a:pt x="1641" y="4773"/>
                    <a:pt x="1296" y="3785"/>
                    <a:pt x="703" y="3629"/>
                  </a:cubicBezTo>
                  <a:cubicBezTo>
                    <a:pt x="665" y="3619"/>
                    <a:pt x="631" y="3614"/>
                    <a:pt x="600" y="3614"/>
                  </a:cubicBezTo>
                  <a:cubicBezTo>
                    <a:pt x="149" y="3614"/>
                    <a:pt x="442" y="4654"/>
                    <a:pt x="789" y="5284"/>
                  </a:cubicBezTo>
                  <a:cubicBezTo>
                    <a:pt x="1184" y="5933"/>
                    <a:pt x="1757" y="6464"/>
                    <a:pt x="2437" y="6802"/>
                  </a:cubicBezTo>
                  <a:cubicBezTo>
                    <a:pt x="2984" y="7064"/>
                    <a:pt x="4674" y="7962"/>
                    <a:pt x="4674" y="7962"/>
                  </a:cubicBezTo>
                  <a:lnTo>
                    <a:pt x="7343" y="4879"/>
                  </a:lnTo>
                  <a:cubicBezTo>
                    <a:pt x="7343" y="4879"/>
                    <a:pt x="5540" y="2946"/>
                    <a:pt x="5172" y="2555"/>
                  </a:cubicBezTo>
                  <a:cubicBezTo>
                    <a:pt x="4416" y="1779"/>
                    <a:pt x="1107" y="99"/>
                    <a:pt x="630" y="6"/>
                  </a:cubicBezTo>
                  <a:cubicBezTo>
                    <a:pt x="609" y="2"/>
                    <a:pt x="589" y="0"/>
                    <a:pt x="570" y="0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9"/>
            <p:cNvSpPr/>
            <p:nvPr/>
          </p:nvSpPr>
          <p:spPr>
            <a:xfrm>
              <a:off x="3438863" y="1032516"/>
              <a:ext cx="137922" cy="199609"/>
            </a:xfrm>
            <a:custGeom>
              <a:avLst/>
              <a:gdLst/>
              <a:ahLst/>
              <a:cxnLst/>
              <a:rect l="l" t="t" r="r" b="b"/>
              <a:pathLst>
                <a:path w="1972" h="2854" extrusionOk="0">
                  <a:moveTo>
                    <a:pt x="619" y="0"/>
                  </a:moveTo>
                  <a:cubicBezTo>
                    <a:pt x="606" y="0"/>
                    <a:pt x="598" y="22"/>
                    <a:pt x="609" y="22"/>
                  </a:cubicBezTo>
                  <a:cubicBezTo>
                    <a:pt x="921" y="201"/>
                    <a:pt x="1202" y="423"/>
                    <a:pt x="1448" y="685"/>
                  </a:cubicBezTo>
                  <a:cubicBezTo>
                    <a:pt x="1650" y="901"/>
                    <a:pt x="1786" y="1169"/>
                    <a:pt x="1835" y="1461"/>
                  </a:cubicBezTo>
                  <a:cubicBezTo>
                    <a:pt x="1869" y="1779"/>
                    <a:pt x="1782" y="2097"/>
                    <a:pt x="1587" y="2353"/>
                  </a:cubicBezTo>
                  <a:cubicBezTo>
                    <a:pt x="1423" y="2596"/>
                    <a:pt x="1206" y="2775"/>
                    <a:pt x="920" y="2775"/>
                  </a:cubicBezTo>
                  <a:cubicBezTo>
                    <a:pt x="894" y="2775"/>
                    <a:pt x="868" y="2773"/>
                    <a:pt x="841" y="2770"/>
                  </a:cubicBezTo>
                  <a:cubicBezTo>
                    <a:pt x="519" y="2734"/>
                    <a:pt x="258" y="2462"/>
                    <a:pt x="29" y="2253"/>
                  </a:cubicBezTo>
                  <a:cubicBezTo>
                    <a:pt x="23" y="2246"/>
                    <a:pt x="17" y="2244"/>
                    <a:pt x="12" y="2244"/>
                  </a:cubicBezTo>
                  <a:cubicBezTo>
                    <a:pt x="5" y="2244"/>
                    <a:pt x="1" y="2249"/>
                    <a:pt x="9" y="2253"/>
                  </a:cubicBezTo>
                  <a:cubicBezTo>
                    <a:pt x="264" y="2508"/>
                    <a:pt x="572" y="2853"/>
                    <a:pt x="960" y="2853"/>
                  </a:cubicBezTo>
                  <a:cubicBezTo>
                    <a:pt x="1282" y="2853"/>
                    <a:pt x="1514" y="2621"/>
                    <a:pt x="1680" y="2373"/>
                  </a:cubicBezTo>
                  <a:cubicBezTo>
                    <a:pt x="1882" y="2114"/>
                    <a:pt x="1971" y="1789"/>
                    <a:pt x="1938" y="1464"/>
                  </a:cubicBezTo>
                  <a:cubicBezTo>
                    <a:pt x="1819" y="622"/>
                    <a:pt x="917" y="155"/>
                    <a:pt x="625" y="2"/>
                  </a:cubicBezTo>
                  <a:cubicBezTo>
                    <a:pt x="623" y="1"/>
                    <a:pt x="621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9"/>
            <p:cNvSpPr/>
            <p:nvPr/>
          </p:nvSpPr>
          <p:spPr>
            <a:xfrm>
              <a:off x="3711628" y="1191489"/>
              <a:ext cx="918172" cy="455379"/>
            </a:xfrm>
            <a:custGeom>
              <a:avLst/>
              <a:gdLst/>
              <a:ahLst/>
              <a:cxnLst/>
              <a:rect l="l" t="t" r="r" b="b"/>
              <a:pathLst>
                <a:path w="13128" h="6511" extrusionOk="0">
                  <a:moveTo>
                    <a:pt x="2182" y="0"/>
                  </a:moveTo>
                  <a:lnTo>
                    <a:pt x="1" y="4761"/>
                  </a:lnTo>
                  <a:cubicBezTo>
                    <a:pt x="1" y="4761"/>
                    <a:pt x="3562" y="6510"/>
                    <a:pt x="4960" y="6510"/>
                  </a:cubicBezTo>
                  <a:cubicBezTo>
                    <a:pt x="5035" y="6510"/>
                    <a:pt x="5104" y="6505"/>
                    <a:pt x="5166" y="6494"/>
                  </a:cubicBezTo>
                  <a:cubicBezTo>
                    <a:pt x="6382" y="6279"/>
                    <a:pt x="10145" y="4323"/>
                    <a:pt x="12018" y="2891"/>
                  </a:cubicBezTo>
                  <a:cubicBezTo>
                    <a:pt x="13128" y="2041"/>
                    <a:pt x="12944" y="1207"/>
                    <a:pt x="11689" y="1207"/>
                  </a:cubicBezTo>
                  <a:cubicBezTo>
                    <a:pt x="11490" y="1207"/>
                    <a:pt x="11263" y="1228"/>
                    <a:pt x="11010" y="1273"/>
                  </a:cubicBezTo>
                  <a:cubicBezTo>
                    <a:pt x="9207" y="1595"/>
                    <a:pt x="6071" y="2374"/>
                    <a:pt x="5902" y="2417"/>
                  </a:cubicBezTo>
                  <a:cubicBezTo>
                    <a:pt x="5900" y="2417"/>
                    <a:pt x="5899" y="2417"/>
                    <a:pt x="5897" y="2417"/>
                  </a:cubicBezTo>
                  <a:cubicBezTo>
                    <a:pt x="5672" y="2417"/>
                    <a:pt x="2182" y="0"/>
                    <a:pt x="2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9"/>
            <p:cNvSpPr/>
            <p:nvPr/>
          </p:nvSpPr>
          <p:spPr>
            <a:xfrm>
              <a:off x="3799962" y="1247231"/>
              <a:ext cx="117639" cy="300113"/>
            </a:xfrm>
            <a:custGeom>
              <a:avLst/>
              <a:gdLst/>
              <a:ahLst/>
              <a:cxnLst/>
              <a:rect l="l" t="t" r="r" b="b"/>
              <a:pathLst>
                <a:path w="1682" h="4291" extrusionOk="0">
                  <a:moveTo>
                    <a:pt x="1675" y="1"/>
                  </a:moveTo>
                  <a:cubicBezTo>
                    <a:pt x="1673" y="1"/>
                    <a:pt x="1671" y="2"/>
                    <a:pt x="1668" y="5"/>
                  </a:cubicBezTo>
                  <a:cubicBezTo>
                    <a:pt x="1496" y="337"/>
                    <a:pt x="916" y="1746"/>
                    <a:pt x="773" y="2104"/>
                  </a:cubicBezTo>
                  <a:cubicBezTo>
                    <a:pt x="478" y="2813"/>
                    <a:pt x="220" y="3536"/>
                    <a:pt x="1" y="4275"/>
                  </a:cubicBezTo>
                  <a:cubicBezTo>
                    <a:pt x="1" y="4283"/>
                    <a:pt x="7" y="4290"/>
                    <a:pt x="14" y="4290"/>
                  </a:cubicBezTo>
                  <a:cubicBezTo>
                    <a:pt x="18" y="4290"/>
                    <a:pt x="22" y="4288"/>
                    <a:pt x="24" y="4282"/>
                  </a:cubicBezTo>
                  <a:cubicBezTo>
                    <a:pt x="362" y="3602"/>
                    <a:pt x="614" y="2886"/>
                    <a:pt x="886" y="2177"/>
                  </a:cubicBezTo>
                  <a:cubicBezTo>
                    <a:pt x="1029" y="1819"/>
                    <a:pt x="1575" y="377"/>
                    <a:pt x="1682" y="5"/>
                  </a:cubicBezTo>
                  <a:cubicBezTo>
                    <a:pt x="1682" y="5"/>
                    <a:pt x="1679" y="1"/>
                    <a:pt x="1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9"/>
            <p:cNvSpPr/>
            <p:nvPr/>
          </p:nvSpPr>
          <p:spPr>
            <a:xfrm>
              <a:off x="4013069" y="1306470"/>
              <a:ext cx="596658" cy="340048"/>
            </a:xfrm>
            <a:custGeom>
              <a:avLst/>
              <a:gdLst/>
              <a:ahLst/>
              <a:cxnLst/>
              <a:rect l="l" t="t" r="r" b="b"/>
              <a:pathLst>
                <a:path w="8531" h="4862" extrusionOk="0">
                  <a:moveTo>
                    <a:pt x="8404" y="0"/>
                  </a:moveTo>
                  <a:lnTo>
                    <a:pt x="0" y="4784"/>
                  </a:lnTo>
                  <a:cubicBezTo>
                    <a:pt x="203" y="4837"/>
                    <a:pt x="410" y="4862"/>
                    <a:pt x="616" y="4862"/>
                  </a:cubicBezTo>
                  <a:cubicBezTo>
                    <a:pt x="696" y="4862"/>
                    <a:pt x="776" y="4858"/>
                    <a:pt x="856" y="4850"/>
                  </a:cubicBezTo>
                  <a:cubicBezTo>
                    <a:pt x="2072" y="4635"/>
                    <a:pt x="5835" y="2682"/>
                    <a:pt x="7708" y="1247"/>
                  </a:cubicBezTo>
                  <a:cubicBezTo>
                    <a:pt x="8311" y="783"/>
                    <a:pt x="8530" y="325"/>
                    <a:pt x="8404" y="0"/>
                  </a:cubicBezTo>
                  <a:close/>
                </a:path>
              </a:pathLst>
            </a:custGeom>
            <a:solidFill>
              <a:srgbClr val="423542">
                <a:alpha val="3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9"/>
            <p:cNvSpPr/>
            <p:nvPr/>
          </p:nvSpPr>
          <p:spPr>
            <a:xfrm>
              <a:off x="4252333" y="1267444"/>
              <a:ext cx="716256" cy="921949"/>
            </a:xfrm>
            <a:custGeom>
              <a:avLst/>
              <a:gdLst/>
              <a:ahLst/>
              <a:cxnLst/>
              <a:rect l="l" t="t" r="r" b="b"/>
              <a:pathLst>
                <a:path w="10241" h="13182" extrusionOk="0">
                  <a:moveTo>
                    <a:pt x="4464" y="0"/>
                  </a:moveTo>
                  <a:cubicBezTo>
                    <a:pt x="3843" y="0"/>
                    <a:pt x="3239" y="299"/>
                    <a:pt x="2924" y="790"/>
                  </a:cubicBezTo>
                  <a:cubicBezTo>
                    <a:pt x="750" y="4188"/>
                    <a:pt x="1" y="12861"/>
                    <a:pt x="14" y="12940"/>
                  </a:cubicBezTo>
                  <a:cubicBezTo>
                    <a:pt x="14" y="12940"/>
                    <a:pt x="8206" y="13181"/>
                    <a:pt x="9828" y="13181"/>
                  </a:cubicBezTo>
                  <a:cubicBezTo>
                    <a:pt x="10001" y="13181"/>
                    <a:pt x="10099" y="13178"/>
                    <a:pt x="10105" y="13172"/>
                  </a:cubicBezTo>
                  <a:cubicBezTo>
                    <a:pt x="10241" y="13003"/>
                    <a:pt x="8162" y="3522"/>
                    <a:pt x="5901" y="691"/>
                  </a:cubicBezTo>
                  <a:cubicBezTo>
                    <a:pt x="5516" y="209"/>
                    <a:pt x="4984" y="0"/>
                    <a:pt x="4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9"/>
            <p:cNvSpPr/>
            <p:nvPr/>
          </p:nvSpPr>
          <p:spPr>
            <a:xfrm>
              <a:off x="4254431" y="1267724"/>
              <a:ext cx="703526" cy="902226"/>
            </a:xfrm>
            <a:custGeom>
              <a:avLst/>
              <a:gdLst/>
              <a:ahLst/>
              <a:cxnLst/>
              <a:rect l="l" t="t" r="r" b="b"/>
              <a:pathLst>
                <a:path w="10059" h="12900" extrusionOk="0">
                  <a:moveTo>
                    <a:pt x="4625" y="1"/>
                  </a:moveTo>
                  <a:lnTo>
                    <a:pt x="4632" y="4"/>
                  </a:lnTo>
                  <a:lnTo>
                    <a:pt x="4320" y="4"/>
                  </a:lnTo>
                  <a:cubicBezTo>
                    <a:pt x="4032" y="21"/>
                    <a:pt x="3746" y="103"/>
                    <a:pt x="3488" y="243"/>
                  </a:cubicBezTo>
                  <a:lnTo>
                    <a:pt x="5421" y="283"/>
                  </a:lnTo>
                  <a:cubicBezTo>
                    <a:pt x="5179" y="123"/>
                    <a:pt x="4910" y="27"/>
                    <a:pt x="4625" y="1"/>
                  </a:cubicBezTo>
                  <a:close/>
                  <a:moveTo>
                    <a:pt x="3047" y="604"/>
                  </a:moveTo>
                  <a:cubicBezTo>
                    <a:pt x="2991" y="664"/>
                    <a:pt x="2947" y="723"/>
                    <a:pt x="2904" y="790"/>
                  </a:cubicBezTo>
                  <a:cubicBezTo>
                    <a:pt x="2891" y="816"/>
                    <a:pt x="2875" y="836"/>
                    <a:pt x="2865" y="863"/>
                  </a:cubicBezTo>
                  <a:lnTo>
                    <a:pt x="6054" y="922"/>
                  </a:lnTo>
                  <a:cubicBezTo>
                    <a:pt x="5991" y="836"/>
                    <a:pt x="5934" y="763"/>
                    <a:pt x="5875" y="687"/>
                  </a:cubicBezTo>
                  <a:cubicBezTo>
                    <a:pt x="5868" y="674"/>
                    <a:pt x="5858" y="667"/>
                    <a:pt x="5851" y="657"/>
                  </a:cubicBezTo>
                  <a:lnTo>
                    <a:pt x="3047" y="604"/>
                  </a:lnTo>
                  <a:close/>
                  <a:moveTo>
                    <a:pt x="2649" y="1221"/>
                  </a:moveTo>
                  <a:cubicBezTo>
                    <a:pt x="2603" y="1304"/>
                    <a:pt x="2556" y="1386"/>
                    <a:pt x="2510" y="1479"/>
                  </a:cubicBezTo>
                  <a:lnTo>
                    <a:pt x="6452" y="1559"/>
                  </a:lnTo>
                  <a:cubicBezTo>
                    <a:pt x="6398" y="1463"/>
                    <a:pt x="6345" y="1376"/>
                    <a:pt x="6289" y="1294"/>
                  </a:cubicBezTo>
                  <a:lnTo>
                    <a:pt x="6296" y="1294"/>
                  </a:lnTo>
                  <a:lnTo>
                    <a:pt x="2649" y="1221"/>
                  </a:lnTo>
                  <a:close/>
                  <a:moveTo>
                    <a:pt x="2338" y="1844"/>
                  </a:moveTo>
                  <a:cubicBezTo>
                    <a:pt x="2301" y="1927"/>
                    <a:pt x="2261" y="2013"/>
                    <a:pt x="2225" y="2099"/>
                  </a:cubicBezTo>
                  <a:lnTo>
                    <a:pt x="6786" y="2189"/>
                  </a:lnTo>
                  <a:cubicBezTo>
                    <a:pt x="6737" y="2094"/>
                    <a:pt x="6698" y="2009"/>
                    <a:pt x="6652" y="1927"/>
                  </a:cubicBezTo>
                  <a:lnTo>
                    <a:pt x="6652" y="1927"/>
                  </a:lnTo>
                  <a:lnTo>
                    <a:pt x="6654" y="1927"/>
                  </a:lnTo>
                  <a:lnTo>
                    <a:pt x="6650" y="1923"/>
                  </a:lnTo>
                  <a:lnTo>
                    <a:pt x="6650" y="1923"/>
                  </a:lnTo>
                  <a:cubicBezTo>
                    <a:pt x="6651" y="1925"/>
                    <a:pt x="6652" y="1926"/>
                    <a:pt x="6652" y="1927"/>
                  </a:cubicBezTo>
                  <a:lnTo>
                    <a:pt x="6652" y="1927"/>
                  </a:lnTo>
                  <a:lnTo>
                    <a:pt x="2338" y="1844"/>
                  </a:lnTo>
                  <a:close/>
                  <a:moveTo>
                    <a:pt x="2076" y="2464"/>
                  </a:moveTo>
                  <a:cubicBezTo>
                    <a:pt x="2042" y="2550"/>
                    <a:pt x="2009" y="2633"/>
                    <a:pt x="1979" y="2722"/>
                  </a:cubicBezTo>
                  <a:lnTo>
                    <a:pt x="7085" y="2822"/>
                  </a:lnTo>
                  <a:cubicBezTo>
                    <a:pt x="7048" y="2729"/>
                    <a:pt x="7008" y="2640"/>
                    <a:pt x="6969" y="2557"/>
                  </a:cubicBezTo>
                  <a:lnTo>
                    <a:pt x="6969" y="2560"/>
                  </a:lnTo>
                  <a:lnTo>
                    <a:pt x="2076" y="2464"/>
                  </a:lnTo>
                  <a:close/>
                  <a:moveTo>
                    <a:pt x="1860" y="3087"/>
                  </a:moveTo>
                  <a:cubicBezTo>
                    <a:pt x="1830" y="3173"/>
                    <a:pt x="1804" y="3256"/>
                    <a:pt x="1774" y="3342"/>
                  </a:cubicBezTo>
                  <a:lnTo>
                    <a:pt x="7373" y="3452"/>
                  </a:lnTo>
                  <a:cubicBezTo>
                    <a:pt x="7333" y="3359"/>
                    <a:pt x="7297" y="3273"/>
                    <a:pt x="7260" y="3187"/>
                  </a:cubicBezTo>
                  <a:lnTo>
                    <a:pt x="7260" y="3190"/>
                  </a:lnTo>
                  <a:lnTo>
                    <a:pt x="1860" y="3087"/>
                  </a:lnTo>
                  <a:close/>
                  <a:moveTo>
                    <a:pt x="1645" y="3714"/>
                  </a:moveTo>
                  <a:cubicBezTo>
                    <a:pt x="1615" y="3800"/>
                    <a:pt x="1592" y="3883"/>
                    <a:pt x="1565" y="3969"/>
                  </a:cubicBezTo>
                  <a:lnTo>
                    <a:pt x="7615" y="4085"/>
                  </a:lnTo>
                  <a:cubicBezTo>
                    <a:pt x="7575" y="3989"/>
                    <a:pt x="7549" y="3903"/>
                    <a:pt x="7509" y="3820"/>
                  </a:cubicBezTo>
                  <a:lnTo>
                    <a:pt x="7509" y="3823"/>
                  </a:lnTo>
                  <a:lnTo>
                    <a:pt x="1645" y="3714"/>
                  </a:lnTo>
                  <a:close/>
                  <a:moveTo>
                    <a:pt x="1459" y="4330"/>
                  </a:moveTo>
                  <a:cubicBezTo>
                    <a:pt x="1432" y="4416"/>
                    <a:pt x="1409" y="4499"/>
                    <a:pt x="1389" y="4585"/>
                  </a:cubicBezTo>
                  <a:lnTo>
                    <a:pt x="7844" y="4711"/>
                  </a:lnTo>
                  <a:lnTo>
                    <a:pt x="7844" y="4711"/>
                  </a:lnTo>
                  <a:lnTo>
                    <a:pt x="7748" y="4453"/>
                  </a:lnTo>
                  <a:lnTo>
                    <a:pt x="1459" y="4330"/>
                  </a:lnTo>
                  <a:close/>
                  <a:moveTo>
                    <a:pt x="1297" y="4950"/>
                  </a:moveTo>
                  <a:lnTo>
                    <a:pt x="1230" y="5212"/>
                  </a:lnTo>
                  <a:lnTo>
                    <a:pt x="8073" y="5345"/>
                  </a:lnTo>
                  <a:cubicBezTo>
                    <a:pt x="8033" y="5258"/>
                    <a:pt x="8010" y="5172"/>
                    <a:pt x="7973" y="5079"/>
                  </a:cubicBezTo>
                  <a:lnTo>
                    <a:pt x="7980" y="5079"/>
                  </a:lnTo>
                  <a:lnTo>
                    <a:pt x="1297" y="4950"/>
                  </a:lnTo>
                  <a:close/>
                  <a:moveTo>
                    <a:pt x="1147" y="5587"/>
                  </a:moveTo>
                  <a:lnTo>
                    <a:pt x="1084" y="5845"/>
                  </a:lnTo>
                  <a:lnTo>
                    <a:pt x="8288" y="5988"/>
                  </a:lnTo>
                  <a:cubicBezTo>
                    <a:pt x="8252" y="5902"/>
                    <a:pt x="8222" y="5812"/>
                    <a:pt x="8195" y="5723"/>
                  </a:cubicBezTo>
                  <a:lnTo>
                    <a:pt x="8202" y="5723"/>
                  </a:lnTo>
                  <a:lnTo>
                    <a:pt x="1147" y="5587"/>
                  </a:lnTo>
                  <a:close/>
                  <a:moveTo>
                    <a:pt x="1002" y="6203"/>
                  </a:moveTo>
                  <a:lnTo>
                    <a:pt x="948" y="6465"/>
                  </a:lnTo>
                  <a:lnTo>
                    <a:pt x="8487" y="6608"/>
                  </a:lnTo>
                  <a:lnTo>
                    <a:pt x="8404" y="6342"/>
                  </a:lnTo>
                  <a:lnTo>
                    <a:pt x="1002" y="6203"/>
                  </a:lnTo>
                  <a:close/>
                  <a:moveTo>
                    <a:pt x="869" y="6820"/>
                  </a:moveTo>
                  <a:cubicBezTo>
                    <a:pt x="852" y="6906"/>
                    <a:pt x="832" y="6996"/>
                    <a:pt x="819" y="7082"/>
                  </a:cubicBezTo>
                  <a:lnTo>
                    <a:pt x="8676" y="7234"/>
                  </a:lnTo>
                  <a:lnTo>
                    <a:pt x="8600" y="6972"/>
                  </a:lnTo>
                  <a:lnTo>
                    <a:pt x="869" y="6820"/>
                  </a:lnTo>
                  <a:close/>
                  <a:moveTo>
                    <a:pt x="746" y="7450"/>
                  </a:moveTo>
                  <a:cubicBezTo>
                    <a:pt x="730" y="7536"/>
                    <a:pt x="713" y="7625"/>
                    <a:pt x="697" y="7708"/>
                  </a:cubicBezTo>
                  <a:lnTo>
                    <a:pt x="8855" y="7861"/>
                  </a:lnTo>
                  <a:cubicBezTo>
                    <a:pt x="8832" y="7778"/>
                    <a:pt x="8805" y="7692"/>
                    <a:pt x="8785" y="7602"/>
                  </a:cubicBezTo>
                  <a:lnTo>
                    <a:pt x="746" y="7450"/>
                  </a:lnTo>
                  <a:close/>
                  <a:moveTo>
                    <a:pt x="630" y="8096"/>
                  </a:moveTo>
                  <a:cubicBezTo>
                    <a:pt x="614" y="8182"/>
                    <a:pt x="600" y="8272"/>
                    <a:pt x="584" y="8355"/>
                  </a:cubicBezTo>
                  <a:lnTo>
                    <a:pt x="9034" y="8507"/>
                  </a:lnTo>
                  <a:cubicBezTo>
                    <a:pt x="9007" y="8424"/>
                    <a:pt x="8984" y="8338"/>
                    <a:pt x="8964" y="8249"/>
                  </a:cubicBezTo>
                  <a:lnTo>
                    <a:pt x="630" y="8096"/>
                  </a:lnTo>
                  <a:close/>
                  <a:moveTo>
                    <a:pt x="527" y="8706"/>
                  </a:moveTo>
                  <a:cubicBezTo>
                    <a:pt x="508" y="8792"/>
                    <a:pt x="498" y="8879"/>
                    <a:pt x="484" y="8968"/>
                  </a:cubicBezTo>
                  <a:lnTo>
                    <a:pt x="9206" y="9137"/>
                  </a:lnTo>
                  <a:cubicBezTo>
                    <a:pt x="9180" y="9051"/>
                    <a:pt x="9153" y="8961"/>
                    <a:pt x="9137" y="8872"/>
                  </a:cubicBezTo>
                  <a:lnTo>
                    <a:pt x="527" y="8706"/>
                  </a:lnTo>
                  <a:close/>
                  <a:moveTo>
                    <a:pt x="428" y="9319"/>
                  </a:moveTo>
                  <a:cubicBezTo>
                    <a:pt x="415" y="9406"/>
                    <a:pt x="398" y="9492"/>
                    <a:pt x="385" y="9581"/>
                  </a:cubicBezTo>
                  <a:lnTo>
                    <a:pt x="9369" y="9754"/>
                  </a:lnTo>
                  <a:cubicBezTo>
                    <a:pt x="9346" y="9671"/>
                    <a:pt x="9322" y="9585"/>
                    <a:pt x="9302" y="9492"/>
                  </a:cubicBezTo>
                  <a:lnTo>
                    <a:pt x="428" y="9319"/>
                  </a:lnTo>
                  <a:close/>
                  <a:moveTo>
                    <a:pt x="329" y="9943"/>
                  </a:moveTo>
                  <a:lnTo>
                    <a:pt x="289" y="10205"/>
                  </a:lnTo>
                  <a:lnTo>
                    <a:pt x="9521" y="10384"/>
                  </a:lnTo>
                  <a:lnTo>
                    <a:pt x="9521" y="10384"/>
                  </a:lnTo>
                  <a:lnTo>
                    <a:pt x="9455" y="10122"/>
                  </a:lnTo>
                  <a:lnTo>
                    <a:pt x="329" y="9943"/>
                  </a:lnTo>
                  <a:close/>
                  <a:moveTo>
                    <a:pt x="246" y="10569"/>
                  </a:moveTo>
                  <a:cubicBezTo>
                    <a:pt x="232" y="10659"/>
                    <a:pt x="222" y="10745"/>
                    <a:pt x="213" y="10831"/>
                  </a:cubicBezTo>
                  <a:lnTo>
                    <a:pt x="9670" y="11013"/>
                  </a:lnTo>
                  <a:cubicBezTo>
                    <a:pt x="9651" y="10931"/>
                    <a:pt x="9634" y="10844"/>
                    <a:pt x="9614" y="10752"/>
                  </a:cubicBezTo>
                  <a:lnTo>
                    <a:pt x="246" y="10569"/>
                  </a:lnTo>
                  <a:close/>
                  <a:moveTo>
                    <a:pt x="163" y="11196"/>
                  </a:moveTo>
                  <a:cubicBezTo>
                    <a:pt x="150" y="11289"/>
                    <a:pt x="140" y="11371"/>
                    <a:pt x="133" y="11458"/>
                  </a:cubicBezTo>
                  <a:lnTo>
                    <a:pt x="9816" y="11643"/>
                  </a:lnTo>
                  <a:cubicBezTo>
                    <a:pt x="9796" y="11560"/>
                    <a:pt x="9777" y="11474"/>
                    <a:pt x="9760" y="11381"/>
                  </a:cubicBezTo>
                  <a:lnTo>
                    <a:pt x="163" y="11196"/>
                  </a:lnTo>
                  <a:close/>
                  <a:moveTo>
                    <a:pt x="87" y="11822"/>
                  </a:moveTo>
                  <a:cubicBezTo>
                    <a:pt x="80" y="11912"/>
                    <a:pt x="70" y="12001"/>
                    <a:pt x="57" y="12078"/>
                  </a:cubicBezTo>
                  <a:lnTo>
                    <a:pt x="9942" y="12270"/>
                  </a:lnTo>
                  <a:cubicBezTo>
                    <a:pt x="9929" y="12190"/>
                    <a:pt x="9912" y="12104"/>
                    <a:pt x="9893" y="12011"/>
                  </a:cubicBezTo>
                  <a:lnTo>
                    <a:pt x="87" y="11822"/>
                  </a:lnTo>
                  <a:close/>
                  <a:moveTo>
                    <a:pt x="24" y="12442"/>
                  </a:moveTo>
                  <a:cubicBezTo>
                    <a:pt x="14" y="12552"/>
                    <a:pt x="0" y="12635"/>
                    <a:pt x="0" y="12704"/>
                  </a:cubicBezTo>
                  <a:lnTo>
                    <a:pt x="10058" y="12900"/>
                  </a:lnTo>
                  <a:cubicBezTo>
                    <a:pt x="10045" y="12833"/>
                    <a:pt x="10028" y="12741"/>
                    <a:pt x="10015" y="12638"/>
                  </a:cubicBezTo>
                  <a:lnTo>
                    <a:pt x="24" y="12442"/>
                  </a:lnTo>
                  <a:close/>
                </a:path>
              </a:pathLst>
            </a:custGeom>
            <a:solidFill>
              <a:srgbClr val="423542">
                <a:alpha val="39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9"/>
            <p:cNvSpPr/>
            <p:nvPr/>
          </p:nvSpPr>
          <p:spPr>
            <a:xfrm>
              <a:off x="4581819" y="1308289"/>
              <a:ext cx="817319" cy="639601"/>
            </a:xfrm>
            <a:custGeom>
              <a:avLst/>
              <a:gdLst/>
              <a:ahLst/>
              <a:cxnLst/>
              <a:rect l="l" t="t" r="r" b="b"/>
              <a:pathLst>
                <a:path w="11686" h="9145" extrusionOk="0">
                  <a:moveTo>
                    <a:pt x="611" y="1"/>
                  </a:moveTo>
                  <a:cubicBezTo>
                    <a:pt x="122" y="1"/>
                    <a:pt x="1" y="659"/>
                    <a:pt x="358" y="1509"/>
                  </a:cubicBezTo>
                  <a:cubicBezTo>
                    <a:pt x="978" y="2974"/>
                    <a:pt x="2951" y="7453"/>
                    <a:pt x="4791" y="8163"/>
                  </a:cubicBezTo>
                  <a:cubicBezTo>
                    <a:pt x="5882" y="8579"/>
                    <a:pt x="9294" y="9144"/>
                    <a:pt x="10788" y="9144"/>
                  </a:cubicBezTo>
                  <a:cubicBezTo>
                    <a:pt x="10961" y="9144"/>
                    <a:pt x="11107" y="9137"/>
                    <a:pt x="11222" y="9121"/>
                  </a:cubicBezTo>
                  <a:cubicBezTo>
                    <a:pt x="11686" y="9054"/>
                    <a:pt x="11427" y="4930"/>
                    <a:pt x="10910" y="4864"/>
                  </a:cubicBezTo>
                  <a:cubicBezTo>
                    <a:pt x="9962" y="4735"/>
                    <a:pt x="6243" y="4775"/>
                    <a:pt x="5735" y="4526"/>
                  </a:cubicBezTo>
                  <a:cubicBezTo>
                    <a:pt x="5285" y="4301"/>
                    <a:pt x="4005" y="2769"/>
                    <a:pt x="1592" y="538"/>
                  </a:cubicBezTo>
                  <a:cubicBezTo>
                    <a:pt x="1184" y="161"/>
                    <a:pt x="853" y="1"/>
                    <a:pt x="611" y="1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9"/>
            <p:cNvSpPr/>
            <p:nvPr/>
          </p:nvSpPr>
          <p:spPr>
            <a:xfrm>
              <a:off x="5311430" y="1680368"/>
              <a:ext cx="400057" cy="279620"/>
            </a:xfrm>
            <a:custGeom>
              <a:avLst/>
              <a:gdLst/>
              <a:ahLst/>
              <a:cxnLst/>
              <a:rect l="l" t="t" r="r" b="b"/>
              <a:pathLst>
                <a:path w="5720" h="3998" extrusionOk="0">
                  <a:moveTo>
                    <a:pt x="4661" y="0"/>
                  </a:moveTo>
                  <a:cubicBezTo>
                    <a:pt x="4206" y="0"/>
                    <a:pt x="3464" y="349"/>
                    <a:pt x="2984" y="376"/>
                  </a:cubicBezTo>
                  <a:cubicBezTo>
                    <a:pt x="2971" y="377"/>
                    <a:pt x="2935" y="378"/>
                    <a:pt x="2881" y="378"/>
                  </a:cubicBezTo>
                  <a:cubicBezTo>
                    <a:pt x="2343" y="378"/>
                    <a:pt x="1" y="336"/>
                    <a:pt x="1" y="336"/>
                  </a:cubicBezTo>
                  <a:lnTo>
                    <a:pt x="1" y="336"/>
                  </a:lnTo>
                  <a:lnTo>
                    <a:pt x="283" y="3797"/>
                  </a:lnTo>
                  <a:cubicBezTo>
                    <a:pt x="647" y="3861"/>
                    <a:pt x="2125" y="3998"/>
                    <a:pt x="2940" y="3998"/>
                  </a:cubicBezTo>
                  <a:cubicBezTo>
                    <a:pt x="3103" y="3998"/>
                    <a:pt x="3240" y="3992"/>
                    <a:pt x="3336" y="3980"/>
                  </a:cubicBezTo>
                  <a:cubicBezTo>
                    <a:pt x="3906" y="3900"/>
                    <a:pt x="5564" y="3559"/>
                    <a:pt x="5547" y="3111"/>
                  </a:cubicBezTo>
                  <a:cubicBezTo>
                    <a:pt x="5536" y="2758"/>
                    <a:pt x="5228" y="2721"/>
                    <a:pt x="5099" y="2721"/>
                  </a:cubicBezTo>
                  <a:cubicBezTo>
                    <a:pt x="5065" y="2721"/>
                    <a:pt x="5043" y="2723"/>
                    <a:pt x="5043" y="2723"/>
                  </a:cubicBezTo>
                  <a:cubicBezTo>
                    <a:pt x="5043" y="2723"/>
                    <a:pt x="5719" y="2471"/>
                    <a:pt x="5663" y="2017"/>
                  </a:cubicBezTo>
                  <a:cubicBezTo>
                    <a:pt x="5628" y="1722"/>
                    <a:pt x="5290" y="1671"/>
                    <a:pt x="5061" y="1671"/>
                  </a:cubicBezTo>
                  <a:cubicBezTo>
                    <a:pt x="4939" y="1671"/>
                    <a:pt x="4847" y="1686"/>
                    <a:pt x="4847" y="1686"/>
                  </a:cubicBezTo>
                  <a:cubicBezTo>
                    <a:pt x="4847" y="1686"/>
                    <a:pt x="5520" y="1377"/>
                    <a:pt x="5431" y="930"/>
                  </a:cubicBezTo>
                  <a:cubicBezTo>
                    <a:pt x="5391" y="718"/>
                    <a:pt x="5205" y="662"/>
                    <a:pt x="5019" y="662"/>
                  </a:cubicBezTo>
                  <a:cubicBezTo>
                    <a:pt x="4809" y="662"/>
                    <a:pt x="4599" y="734"/>
                    <a:pt x="4599" y="734"/>
                  </a:cubicBezTo>
                  <a:cubicBezTo>
                    <a:pt x="4599" y="734"/>
                    <a:pt x="5222" y="476"/>
                    <a:pt x="5000" y="141"/>
                  </a:cubicBezTo>
                  <a:cubicBezTo>
                    <a:pt x="4932" y="39"/>
                    <a:pt x="4812" y="0"/>
                    <a:pt x="4661" y="0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9"/>
            <p:cNvSpPr/>
            <p:nvPr/>
          </p:nvSpPr>
          <p:spPr>
            <a:xfrm>
              <a:off x="5485580" y="1729746"/>
              <a:ext cx="156106" cy="38677"/>
            </a:xfrm>
            <a:custGeom>
              <a:avLst/>
              <a:gdLst/>
              <a:ahLst/>
              <a:cxnLst/>
              <a:rect l="l" t="t" r="r" b="b"/>
              <a:pathLst>
                <a:path w="2232" h="553" extrusionOk="0">
                  <a:moveTo>
                    <a:pt x="2203" y="1"/>
                  </a:moveTo>
                  <a:cubicBezTo>
                    <a:pt x="2196" y="1"/>
                    <a:pt x="2188" y="3"/>
                    <a:pt x="2178" y="8"/>
                  </a:cubicBezTo>
                  <a:cubicBezTo>
                    <a:pt x="1535" y="358"/>
                    <a:pt x="1135" y="461"/>
                    <a:pt x="540" y="461"/>
                  </a:cubicBezTo>
                  <a:cubicBezTo>
                    <a:pt x="384" y="461"/>
                    <a:pt x="214" y="454"/>
                    <a:pt x="24" y="443"/>
                  </a:cubicBezTo>
                  <a:cubicBezTo>
                    <a:pt x="7" y="443"/>
                    <a:pt x="0" y="466"/>
                    <a:pt x="24" y="472"/>
                  </a:cubicBezTo>
                  <a:cubicBezTo>
                    <a:pt x="326" y="520"/>
                    <a:pt x="588" y="553"/>
                    <a:pt x="833" y="553"/>
                  </a:cubicBezTo>
                  <a:cubicBezTo>
                    <a:pt x="1309" y="553"/>
                    <a:pt x="1716" y="429"/>
                    <a:pt x="2208" y="48"/>
                  </a:cubicBezTo>
                  <a:cubicBezTo>
                    <a:pt x="2231" y="25"/>
                    <a:pt x="2225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9"/>
            <p:cNvSpPr/>
            <p:nvPr/>
          </p:nvSpPr>
          <p:spPr>
            <a:xfrm>
              <a:off x="5492504" y="1795839"/>
              <a:ext cx="165688" cy="36159"/>
            </a:xfrm>
            <a:custGeom>
              <a:avLst/>
              <a:gdLst/>
              <a:ahLst/>
              <a:cxnLst/>
              <a:rect l="l" t="t" r="r" b="b"/>
              <a:pathLst>
                <a:path w="2369" h="517" extrusionOk="0">
                  <a:moveTo>
                    <a:pt x="2347" y="0"/>
                  </a:moveTo>
                  <a:cubicBezTo>
                    <a:pt x="2341" y="0"/>
                    <a:pt x="2334" y="3"/>
                    <a:pt x="2325" y="8"/>
                  </a:cubicBezTo>
                  <a:cubicBezTo>
                    <a:pt x="1440" y="393"/>
                    <a:pt x="969" y="456"/>
                    <a:pt x="14" y="459"/>
                  </a:cubicBezTo>
                  <a:cubicBezTo>
                    <a:pt x="1" y="459"/>
                    <a:pt x="1" y="482"/>
                    <a:pt x="14" y="482"/>
                  </a:cubicBezTo>
                  <a:cubicBezTo>
                    <a:pt x="273" y="502"/>
                    <a:pt x="502" y="517"/>
                    <a:pt x="716" y="517"/>
                  </a:cubicBezTo>
                  <a:cubicBezTo>
                    <a:pt x="1279" y="517"/>
                    <a:pt x="1735" y="416"/>
                    <a:pt x="2338" y="51"/>
                  </a:cubicBezTo>
                  <a:cubicBezTo>
                    <a:pt x="2367" y="33"/>
                    <a:pt x="2369" y="0"/>
                    <a:pt x="2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9"/>
            <p:cNvSpPr/>
            <p:nvPr/>
          </p:nvSpPr>
          <p:spPr>
            <a:xfrm>
              <a:off x="5497190" y="1870254"/>
              <a:ext cx="167786" cy="30354"/>
            </a:xfrm>
            <a:custGeom>
              <a:avLst/>
              <a:gdLst/>
              <a:ahLst/>
              <a:cxnLst/>
              <a:rect l="l" t="t" r="r" b="b"/>
              <a:pathLst>
                <a:path w="2399" h="434" extrusionOk="0">
                  <a:moveTo>
                    <a:pt x="2378" y="0"/>
                  </a:moveTo>
                  <a:cubicBezTo>
                    <a:pt x="2370" y="0"/>
                    <a:pt x="2357" y="3"/>
                    <a:pt x="2341" y="8"/>
                  </a:cubicBezTo>
                  <a:cubicBezTo>
                    <a:pt x="1701" y="234"/>
                    <a:pt x="1255" y="343"/>
                    <a:pt x="705" y="343"/>
                  </a:cubicBezTo>
                  <a:cubicBezTo>
                    <a:pt x="496" y="343"/>
                    <a:pt x="272" y="328"/>
                    <a:pt x="17" y="297"/>
                  </a:cubicBezTo>
                  <a:cubicBezTo>
                    <a:pt x="7" y="297"/>
                    <a:pt x="0" y="307"/>
                    <a:pt x="0" y="313"/>
                  </a:cubicBezTo>
                  <a:cubicBezTo>
                    <a:pt x="0" y="323"/>
                    <a:pt x="7" y="330"/>
                    <a:pt x="17" y="330"/>
                  </a:cubicBezTo>
                  <a:cubicBezTo>
                    <a:pt x="328" y="400"/>
                    <a:pt x="608" y="434"/>
                    <a:pt x="870" y="434"/>
                  </a:cubicBezTo>
                  <a:cubicBezTo>
                    <a:pt x="1392" y="434"/>
                    <a:pt x="1847" y="298"/>
                    <a:pt x="2354" y="38"/>
                  </a:cubicBezTo>
                  <a:cubicBezTo>
                    <a:pt x="2390" y="17"/>
                    <a:pt x="2398" y="0"/>
                    <a:pt x="2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9"/>
            <p:cNvSpPr/>
            <p:nvPr/>
          </p:nvSpPr>
          <p:spPr>
            <a:xfrm>
              <a:off x="5298002" y="1605393"/>
              <a:ext cx="287523" cy="199259"/>
            </a:xfrm>
            <a:custGeom>
              <a:avLst/>
              <a:gdLst/>
              <a:ahLst/>
              <a:cxnLst/>
              <a:rect l="l" t="t" r="r" b="b"/>
              <a:pathLst>
                <a:path w="4111" h="2849" extrusionOk="0">
                  <a:moveTo>
                    <a:pt x="1921" y="0"/>
                  </a:moveTo>
                  <a:cubicBezTo>
                    <a:pt x="1765" y="0"/>
                    <a:pt x="1637" y="10"/>
                    <a:pt x="1552" y="29"/>
                  </a:cubicBezTo>
                  <a:cubicBezTo>
                    <a:pt x="1045" y="145"/>
                    <a:pt x="1" y="649"/>
                    <a:pt x="1" y="649"/>
                  </a:cubicBezTo>
                  <a:cubicBezTo>
                    <a:pt x="1" y="649"/>
                    <a:pt x="387" y="2849"/>
                    <a:pt x="1166" y="2849"/>
                  </a:cubicBezTo>
                  <a:cubicBezTo>
                    <a:pt x="1206" y="2849"/>
                    <a:pt x="1248" y="2843"/>
                    <a:pt x="1290" y="2831"/>
                  </a:cubicBezTo>
                  <a:cubicBezTo>
                    <a:pt x="2152" y="2575"/>
                    <a:pt x="2235" y="1239"/>
                    <a:pt x="2235" y="1239"/>
                  </a:cubicBezTo>
                  <a:cubicBezTo>
                    <a:pt x="2303" y="1243"/>
                    <a:pt x="2379" y="1245"/>
                    <a:pt x="2460" y="1245"/>
                  </a:cubicBezTo>
                  <a:cubicBezTo>
                    <a:pt x="3095" y="1245"/>
                    <a:pt x="4053" y="1114"/>
                    <a:pt x="4088" y="603"/>
                  </a:cubicBezTo>
                  <a:cubicBezTo>
                    <a:pt x="4110" y="231"/>
                    <a:pt x="2689" y="0"/>
                    <a:pt x="1921" y="0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9"/>
            <p:cNvSpPr/>
            <p:nvPr/>
          </p:nvSpPr>
          <p:spPr>
            <a:xfrm>
              <a:off x="5390042" y="1658197"/>
              <a:ext cx="190307" cy="148063"/>
            </a:xfrm>
            <a:custGeom>
              <a:avLst/>
              <a:gdLst/>
              <a:ahLst/>
              <a:cxnLst/>
              <a:rect l="l" t="t" r="r" b="b"/>
              <a:pathLst>
                <a:path w="2721" h="2117" extrusionOk="0">
                  <a:moveTo>
                    <a:pt x="2715" y="1"/>
                  </a:moveTo>
                  <a:cubicBezTo>
                    <a:pt x="2713" y="1"/>
                    <a:pt x="2712" y="1"/>
                    <a:pt x="2712" y="4"/>
                  </a:cubicBezTo>
                  <a:cubicBezTo>
                    <a:pt x="2392" y="390"/>
                    <a:pt x="1850" y="421"/>
                    <a:pt x="1350" y="421"/>
                  </a:cubicBezTo>
                  <a:cubicBezTo>
                    <a:pt x="1256" y="421"/>
                    <a:pt x="1164" y="420"/>
                    <a:pt x="1075" y="420"/>
                  </a:cubicBezTo>
                  <a:cubicBezTo>
                    <a:pt x="1024" y="420"/>
                    <a:pt x="974" y="420"/>
                    <a:pt x="926" y="421"/>
                  </a:cubicBezTo>
                  <a:cubicBezTo>
                    <a:pt x="899" y="421"/>
                    <a:pt x="873" y="445"/>
                    <a:pt x="873" y="474"/>
                  </a:cubicBezTo>
                  <a:cubicBezTo>
                    <a:pt x="873" y="478"/>
                    <a:pt x="873" y="488"/>
                    <a:pt x="876" y="491"/>
                  </a:cubicBezTo>
                  <a:cubicBezTo>
                    <a:pt x="803" y="1051"/>
                    <a:pt x="541" y="1817"/>
                    <a:pt x="14" y="2092"/>
                  </a:cubicBezTo>
                  <a:cubicBezTo>
                    <a:pt x="7" y="2095"/>
                    <a:pt x="1" y="2102"/>
                    <a:pt x="7" y="2109"/>
                  </a:cubicBezTo>
                  <a:cubicBezTo>
                    <a:pt x="10" y="2114"/>
                    <a:pt x="16" y="2117"/>
                    <a:pt x="20" y="2117"/>
                  </a:cubicBezTo>
                  <a:cubicBezTo>
                    <a:pt x="22" y="2117"/>
                    <a:pt x="23" y="2116"/>
                    <a:pt x="24" y="2115"/>
                  </a:cubicBezTo>
                  <a:cubicBezTo>
                    <a:pt x="627" y="1900"/>
                    <a:pt x="955" y="1167"/>
                    <a:pt x="989" y="547"/>
                  </a:cubicBezTo>
                  <a:cubicBezTo>
                    <a:pt x="1088" y="547"/>
                    <a:pt x="1192" y="549"/>
                    <a:pt x="1299" y="549"/>
                  </a:cubicBezTo>
                  <a:cubicBezTo>
                    <a:pt x="1839" y="549"/>
                    <a:pt x="2439" y="507"/>
                    <a:pt x="2716" y="4"/>
                  </a:cubicBezTo>
                  <a:cubicBezTo>
                    <a:pt x="2720" y="4"/>
                    <a:pt x="2717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9"/>
            <p:cNvSpPr/>
            <p:nvPr/>
          </p:nvSpPr>
          <p:spPr>
            <a:xfrm>
              <a:off x="4574825" y="1297658"/>
              <a:ext cx="711639" cy="671074"/>
            </a:xfrm>
            <a:custGeom>
              <a:avLst/>
              <a:gdLst/>
              <a:ahLst/>
              <a:cxnLst/>
              <a:rect l="l" t="t" r="r" b="b"/>
              <a:pathLst>
                <a:path w="10175" h="9595" extrusionOk="0">
                  <a:moveTo>
                    <a:pt x="754" y="1"/>
                  </a:moveTo>
                  <a:cubicBezTo>
                    <a:pt x="216" y="1"/>
                    <a:pt x="0" y="578"/>
                    <a:pt x="339" y="1522"/>
                  </a:cubicBezTo>
                  <a:cubicBezTo>
                    <a:pt x="1131" y="3740"/>
                    <a:pt x="3243" y="7423"/>
                    <a:pt x="4151" y="8255"/>
                  </a:cubicBezTo>
                  <a:cubicBezTo>
                    <a:pt x="5056" y="9090"/>
                    <a:pt x="9436" y="9594"/>
                    <a:pt x="9436" y="9594"/>
                  </a:cubicBezTo>
                  <a:lnTo>
                    <a:pt x="10175" y="4413"/>
                  </a:lnTo>
                  <a:lnTo>
                    <a:pt x="10175" y="4413"/>
                  </a:lnTo>
                  <a:cubicBezTo>
                    <a:pt x="10175" y="4413"/>
                    <a:pt x="8157" y="4475"/>
                    <a:pt x="6843" y="4475"/>
                  </a:cubicBezTo>
                  <a:cubicBezTo>
                    <a:pt x="6236" y="4475"/>
                    <a:pt x="5779" y="4461"/>
                    <a:pt x="5743" y="4423"/>
                  </a:cubicBezTo>
                  <a:cubicBezTo>
                    <a:pt x="5630" y="4303"/>
                    <a:pt x="3405" y="1940"/>
                    <a:pt x="2059" y="703"/>
                  </a:cubicBezTo>
                  <a:cubicBezTo>
                    <a:pt x="1538" y="219"/>
                    <a:pt x="1085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9"/>
            <p:cNvSpPr/>
            <p:nvPr/>
          </p:nvSpPr>
          <p:spPr>
            <a:xfrm>
              <a:off x="5147072" y="1624766"/>
              <a:ext cx="65184" cy="315220"/>
            </a:xfrm>
            <a:custGeom>
              <a:avLst/>
              <a:gdLst/>
              <a:ahLst/>
              <a:cxnLst/>
              <a:rect l="l" t="t" r="r" b="b"/>
              <a:pathLst>
                <a:path w="932" h="4507" extrusionOk="0">
                  <a:moveTo>
                    <a:pt x="919" y="1"/>
                  </a:moveTo>
                  <a:cubicBezTo>
                    <a:pt x="809" y="369"/>
                    <a:pt x="494" y="1877"/>
                    <a:pt x="415" y="2255"/>
                  </a:cubicBezTo>
                  <a:cubicBezTo>
                    <a:pt x="262" y="2994"/>
                    <a:pt x="83" y="3737"/>
                    <a:pt x="0" y="4496"/>
                  </a:cubicBezTo>
                  <a:cubicBezTo>
                    <a:pt x="0" y="4503"/>
                    <a:pt x="6" y="4506"/>
                    <a:pt x="12" y="4506"/>
                  </a:cubicBezTo>
                  <a:cubicBezTo>
                    <a:pt x="18" y="4506"/>
                    <a:pt x="24" y="4503"/>
                    <a:pt x="24" y="4496"/>
                  </a:cubicBezTo>
                  <a:cubicBezTo>
                    <a:pt x="239" y="3757"/>
                    <a:pt x="418" y="3004"/>
                    <a:pt x="551" y="2245"/>
                  </a:cubicBezTo>
                  <a:cubicBezTo>
                    <a:pt x="620" y="1867"/>
                    <a:pt x="899" y="372"/>
                    <a:pt x="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9"/>
            <p:cNvSpPr/>
            <p:nvPr/>
          </p:nvSpPr>
          <p:spPr>
            <a:xfrm>
              <a:off x="4632805" y="1486635"/>
              <a:ext cx="396070" cy="449155"/>
            </a:xfrm>
            <a:custGeom>
              <a:avLst/>
              <a:gdLst/>
              <a:ahLst/>
              <a:cxnLst/>
              <a:rect l="l" t="t" r="r" b="b"/>
              <a:pathLst>
                <a:path w="5663" h="6422" extrusionOk="0">
                  <a:moveTo>
                    <a:pt x="1" y="0"/>
                  </a:moveTo>
                  <a:lnTo>
                    <a:pt x="1" y="0"/>
                  </a:lnTo>
                  <a:cubicBezTo>
                    <a:pt x="289" y="693"/>
                    <a:pt x="604" y="1379"/>
                    <a:pt x="952" y="2046"/>
                  </a:cubicBezTo>
                  <a:cubicBezTo>
                    <a:pt x="1300" y="2712"/>
                    <a:pt x="1658" y="3372"/>
                    <a:pt x="2073" y="4001"/>
                  </a:cubicBezTo>
                  <a:cubicBezTo>
                    <a:pt x="2278" y="4320"/>
                    <a:pt x="2497" y="4631"/>
                    <a:pt x="2729" y="4926"/>
                  </a:cubicBezTo>
                  <a:cubicBezTo>
                    <a:pt x="2845" y="5072"/>
                    <a:pt x="2964" y="5218"/>
                    <a:pt x="3094" y="5357"/>
                  </a:cubicBezTo>
                  <a:cubicBezTo>
                    <a:pt x="3216" y="5500"/>
                    <a:pt x="3365" y="5626"/>
                    <a:pt x="3528" y="5725"/>
                  </a:cubicBezTo>
                  <a:cubicBezTo>
                    <a:pt x="3856" y="5911"/>
                    <a:pt x="4204" y="6057"/>
                    <a:pt x="4569" y="6160"/>
                  </a:cubicBezTo>
                  <a:cubicBezTo>
                    <a:pt x="4923" y="6269"/>
                    <a:pt x="5295" y="6355"/>
                    <a:pt x="5663" y="6421"/>
                  </a:cubicBezTo>
                  <a:cubicBezTo>
                    <a:pt x="5295" y="6345"/>
                    <a:pt x="4933" y="6246"/>
                    <a:pt x="4585" y="6126"/>
                  </a:cubicBezTo>
                  <a:cubicBezTo>
                    <a:pt x="4224" y="6020"/>
                    <a:pt x="3886" y="5865"/>
                    <a:pt x="3561" y="5676"/>
                  </a:cubicBezTo>
                  <a:cubicBezTo>
                    <a:pt x="3405" y="5579"/>
                    <a:pt x="3266" y="5450"/>
                    <a:pt x="3157" y="5301"/>
                  </a:cubicBezTo>
                  <a:cubicBezTo>
                    <a:pt x="3034" y="5162"/>
                    <a:pt x="2924" y="5013"/>
                    <a:pt x="2815" y="4860"/>
                  </a:cubicBezTo>
                  <a:cubicBezTo>
                    <a:pt x="2596" y="4555"/>
                    <a:pt x="2394" y="4240"/>
                    <a:pt x="2195" y="3925"/>
                  </a:cubicBezTo>
                  <a:cubicBezTo>
                    <a:pt x="1996" y="3610"/>
                    <a:pt x="1814" y="3285"/>
                    <a:pt x="1622" y="2961"/>
                  </a:cubicBezTo>
                  <a:cubicBezTo>
                    <a:pt x="1433" y="2639"/>
                    <a:pt x="1254" y="2311"/>
                    <a:pt x="1071" y="1983"/>
                  </a:cubicBezTo>
                  <a:cubicBezTo>
                    <a:pt x="710" y="1326"/>
                    <a:pt x="359" y="66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9"/>
            <p:cNvSpPr/>
            <p:nvPr/>
          </p:nvSpPr>
          <p:spPr>
            <a:xfrm>
              <a:off x="4631196" y="1515380"/>
              <a:ext cx="33431" cy="36718"/>
            </a:xfrm>
            <a:custGeom>
              <a:avLst/>
              <a:gdLst/>
              <a:ahLst/>
              <a:cxnLst/>
              <a:rect l="l" t="t" r="r" b="b"/>
              <a:pathLst>
                <a:path w="478" h="525" extrusionOk="0">
                  <a:moveTo>
                    <a:pt x="0" y="0"/>
                  </a:moveTo>
                  <a:cubicBezTo>
                    <a:pt x="47" y="113"/>
                    <a:pt x="106" y="216"/>
                    <a:pt x="189" y="309"/>
                  </a:cubicBezTo>
                  <a:cubicBezTo>
                    <a:pt x="269" y="398"/>
                    <a:pt x="365" y="474"/>
                    <a:pt x="478" y="524"/>
                  </a:cubicBezTo>
                  <a:cubicBezTo>
                    <a:pt x="438" y="474"/>
                    <a:pt x="398" y="431"/>
                    <a:pt x="362" y="388"/>
                  </a:cubicBezTo>
                  <a:lnTo>
                    <a:pt x="246" y="256"/>
                  </a:lnTo>
                  <a:cubicBezTo>
                    <a:pt x="166" y="173"/>
                    <a:pt x="90" y="8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9"/>
            <p:cNvSpPr/>
            <p:nvPr/>
          </p:nvSpPr>
          <p:spPr>
            <a:xfrm>
              <a:off x="4461732" y="1139804"/>
              <a:ext cx="181424" cy="247867"/>
            </a:xfrm>
            <a:custGeom>
              <a:avLst/>
              <a:gdLst/>
              <a:ahLst/>
              <a:cxnLst/>
              <a:rect l="l" t="t" r="r" b="b"/>
              <a:pathLst>
                <a:path w="2594" h="3544" extrusionOk="0">
                  <a:moveTo>
                    <a:pt x="2545" y="0"/>
                  </a:moveTo>
                  <a:cubicBezTo>
                    <a:pt x="2207" y="0"/>
                    <a:pt x="189" y="341"/>
                    <a:pt x="189" y="341"/>
                  </a:cubicBezTo>
                  <a:cubicBezTo>
                    <a:pt x="275" y="822"/>
                    <a:pt x="305" y="1309"/>
                    <a:pt x="269" y="1800"/>
                  </a:cubicBezTo>
                  <a:cubicBezTo>
                    <a:pt x="265" y="1853"/>
                    <a:pt x="252" y="1903"/>
                    <a:pt x="239" y="1952"/>
                  </a:cubicBezTo>
                  <a:lnTo>
                    <a:pt x="239" y="1976"/>
                  </a:lnTo>
                  <a:cubicBezTo>
                    <a:pt x="149" y="2264"/>
                    <a:pt x="0" y="3338"/>
                    <a:pt x="517" y="3514"/>
                  </a:cubicBezTo>
                  <a:cubicBezTo>
                    <a:pt x="575" y="3534"/>
                    <a:pt x="638" y="3544"/>
                    <a:pt x="705" y="3544"/>
                  </a:cubicBezTo>
                  <a:cubicBezTo>
                    <a:pt x="1266" y="3544"/>
                    <a:pt x="2130" y="2888"/>
                    <a:pt x="2526" y="2314"/>
                  </a:cubicBezTo>
                  <a:cubicBezTo>
                    <a:pt x="2556" y="2267"/>
                    <a:pt x="2536" y="1770"/>
                    <a:pt x="2539" y="1160"/>
                  </a:cubicBezTo>
                  <a:cubicBezTo>
                    <a:pt x="2539" y="792"/>
                    <a:pt x="2556" y="388"/>
                    <a:pt x="2592" y="10"/>
                  </a:cubicBezTo>
                  <a:cubicBezTo>
                    <a:pt x="2593" y="3"/>
                    <a:pt x="2576" y="0"/>
                    <a:pt x="2545" y="0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9"/>
            <p:cNvSpPr/>
            <p:nvPr/>
          </p:nvSpPr>
          <p:spPr>
            <a:xfrm>
              <a:off x="4474461" y="1140223"/>
              <a:ext cx="158414" cy="141349"/>
            </a:xfrm>
            <a:custGeom>
              <a:avLst/>
              <a:gdLst/>
              <a:ahLst/>
              <a:cxnLst/>
              <a:rect l="l" t="t" r="r" b="b"/>
              <a:pathLst>
                <a:path w="2265" h="2021" extrusionOk="0">
                  <a:moveTo>
                    <a:pt x="2265" y="0"/>
                  </a:moveTo>
                  <a:lnTo>
                    <a:pt x="2265" y="0"/>
                  </a:lnTo>
                  <a:cubicBezTo>
                    <a:pt x="1747" y="40"/>
                    <a:pt x="4" y="339"/>
                    <a:pt x="0" y="342"/>
                  </a:cubicBezTo>
                  <a:cubicBezTo>
                    <a:pt x="87" y="823"/>
                    <a:pt x="116" y="1313"/>
                    <a:pt x="83" y="1801"/>
                  </a:cubicBezTo>
                  <a:cubicBezTo>
                    <a:pt x="73" y="1850"/>
                    <a:pt x="67" y="1907"/>
                    <a:pt x="50" y="1956"/>
                  </a:cubicBezTo>
                  <a:lnTo>
                    <a:pt x="50" y="1980"/>
                  </a:lnTo>
                  <a:cubicBezTo>
                    <a:pt x="126" y="1999"/>
                    <a:pt x="209" y="2013"/>
                    <a:pt x="289" y="2016"/>
                  </a:cubicBezTo>
                  <a:cubicBezTo>
                    <a:pt x="327" y="2019"/>
                    <a:pt x="364" y="2020"/>
                    <a:pt x="400" y="2020"/>
                  </a:cubicBezTo>
                  <a:cubicBezTo>
                    <a:pt x="1578" y="2020"/>
                    <a:pt x="2097" y="602"/>
                    <a:pt x="2265" y="0"/>
                  </a:cubicBezTo>
                  <a:close/>
                </a:path>
              </a:pathLst>
            </a:custGeom>
            <a:solidFill>
              <a:srgbClr val="263238">
                <a:alpha val="587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9"/>
            <p:cNvSpPr/>
            <p:nvPr/>
          </p:nvSpPr>
          <p:spPr>
            <a:xfrm>
              <a:off x="4364306" y="840602"/>
              <a:ext cx="318437" cy="401805"/>
            </a:xfrm>
            <a:custGeom>
              <a:avLst/>
              <a:gdLst/>
              <a:ahLst/>
              <a:cxnLst/>
              <a:rect l="l" t="t" r="r" b="b"/>
              <a:pathLst>
                <a:path w="4553" h="5745" extrusionOk="0">
                  <a:moveTo>
                    <a:pt x="2301" y="1"/>
                  </a:moveTo>
                  <a:cubicBezTo>
                    <a:pt x="1888" y="1"/>
                    <a:pt x="1484" y="118"/>
                    <a:pt x="1164" y="369"/>
                  </a:cubicBezTo>
                  <a:cubicBezTo>
                    <a:pt x="518" y="883"/>
                    <a:pt x="1" y="4042"/>
                    <a:pt x="680" y="5024"/>
                  </a:cubicBezTo>
                  <a:cubicBezTo>
                    <a:pt x="1029" y="5522"/>
                    <a:pt x="1549" y="5744"/>
                    <a:pt x="2086" y="5744"/>
                  </a:cubicBezTo>
                  <a:cubicBezTo>
                    <a:pt x="2635" y="5744"/>
                    <a:pt x="3203" y="5511"/>
                    <a:pt x="3624" y="5100"/>
                  </a:cubicBezTo>
                  <a:cubicBezTo>
                    <a:pt x="4201" y="4540"/>
                    <a:pt x="4552" y="2106"/>
                    <a:pt x="4267" y="1284"/>
                  </a:cubicBezTo>
                  <a:cubicBezTo>
                    <a:pt x="3987" y="471"/>
                    <a:pt x="3127" y="1"/>
                    <a:pt x="2301" y="1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9"/>
            <p:cNvSpPr/>
            <p:nvPr/>
          </p:nvSpPr>
          <p:spPr>
            <a:xfrm>
              <a:off x="4523349" y="1035174"/>
              <a:ext cx="12869" cy="32102"/>
            </a:xfrm>
            <a:custGeom>
              <a:avLst/>
              <a:gdLst/>
              <a:ahLst/>
              <a:cxnLst/>
              <a:rect l="l" t="t" r="r" b="b"/>
              <a:pathLst>
                <a:path w="184" h="459" extrusionOk="0">
                  <a:moveTo>
                    <a:pt x="64" y="1"/>
                  </a:moveTo>
                  <a:lnTo>
                    <a:pt x="64" y="1"/>
                  </a:lnTo>
                  <a:cubicBezTo>
                    <a:pt x="8" y="150"/>
                    <a:pt x="1" y="402"/>
                    <a:pt x="183" y="458"/>
                  </a:cubicBezTo>
                  <a:lnTo>
                    <a:pt x="183" y="448"/>
                  </a:lnTo>
                  <a:cubicBezTo>
                    <a:pt x="41" y="375"/>
                    <a:pt x="47" y="170"/>
                    <a:pt x="74" y="17"/>
                  </a:cubicBezTo>
                  <a:cubicBezTo>
                    <a:pt x="74" y="7"/>
                    <a:pt x="64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9"/>
            <p:cNvSpPr/>
            <p:nvPr/>
          </p:nvSpPr>
          <p:spPr>
            <a:xfrm>
              <a:off x="4520831" y="1024473"/>
              <a:ext cx="37558" cy="37208"/>
            </a:xfrm>
            <a:custGeom>
              <a:avLst/>
              <a:gdLst/>
              <a:ahLst/>
              <a:cxnLst/>
              <a:rect l="l" t="t" r="r" b="b"/>
              <a:pathLst>
                <a:path w="537" h="532" extrusionOk="0">
                  <a:moveTo>
                    <a:pt x="267" y="1"/>
                  </a:moveTo>
                  <a:cubicBezTo>
                    <a:pt x="52" y="1"/>
                    <a:pt x="0" y="515"/>
                    <a:pt x="242" y="532"/>
                  </a:cubicBezTo>
                  <a:cubicBezTo>
                    <a:pt x="246" y="532"/>
                    <a:pt x="250" y="532"/>
                    <a:pt x="254" y="532"/>
                  </a:cubicBezTo>
                  <a:cubicBezTo>
                    <a:pt x="489" y="532"/>
                    <a:pt x="537" y="18"/>
                    <a:pt x="276" y="1"/>
                  </a:cubicBezTo>
                  <a:cubicBezTo>
                    <a:pt x="273" y="1"/>
                    <a:pt x="270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9"/>
            <p:cNvSpPr/>
            <p:nvPr/>
          </p:nvSpPr>
          <p:spPr>
            <a:xfrm>
              <a:off x="4446136" y="1028460"/>
              <a:ext cx="16786" cy="29025"/>
            </a:xfrm>
            <a:custGeom>
              <a:avLst/>
              <a:gdLst/>
              <a:ahLst/>
              <a:cxnLst/>
              <a:rect l="l" t="t" r="r" b="b"/>
              <a:pathLst>
                <a:path w="240" h="415" extrusionOk="0">
                  <a:moveTo>
                    <a:pt x="223" y="1"/>
                  </a:moveTo>
                  <a:cubicBezTo>
                    <a:pt x="223" y="1"/>
                    <a:pt x="210" y="1"/>
                    <a:pt x="210" y="14"/>
                  </a:cubicBezTo>
                  <a:cubicBezTo>
                    <a:pt x="197" y="180"/>
                    <a:pt x="153" y="365"/>
                    <a:pt x="1" y="408"/>
                  </a:cubicBezTo>
                  <a:lnTo>
                    <a:pt x="1" y="415"/>
                  </a:lnTo>
                  <a:cubicBezTo>
                    <a:pt x="183" y="408"/>
                    <a:pt x="240" y="160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9"/>
            <p:cNvSpPr/>
            <p:nvPr/>
          </p:nvSpPr>
          <p:spPr>
            <a:xfrm>
              <a:off x="4430189" y="1015031"/>
              <a:ext cx="37488" cy="37348"/>
            </a:xfrm>
            <a:custGeom>
              <a:avLst/>
              <a:gdLst/>
              <a:ahLst/>
              <a:cxnLst/>
              <a:rect l="l" t="t" r="r" b="b"/>
              <a:pathLst>
                <a:path w="536" h="534" extrusionOk="0">
                  <a:moveTo>
                    <a:pt x="293" y="1"/>
                  </a:moveTo>
                  <a:cubicBezTo>
                    <a:pt x="58" y="1"/>
                    <a:pt x="1" y="486"/>
                    <a:pt x="236" y="531"/>
                  </a:cubicBezTo>
                  <a:cubicBezTo>
                    <a:pt x="245" y="532"/>
                    <a:pt x="254" y="533"/>
                    <a:pt x="263" y="533"/>
                  </a:cubicBezTo>
                  <a:cubicBezTo>
                    <a:pt x="479" y="533"/>
                    <a:pt x="535" y="42"/>
                    <a:pt x="325" y="4"/>
                  </a:cubicBezTo>
                  <a:cubicBezTo>
                    <a:pt x="314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9"/>
            <p:cNvSpPr/>
            <p:nvPr/>
          </p:nvSpPr>
          <p:spPr>
            <a:xfrm>
              <a:off x="4528035" y="981320"/>
              <a:ext cx="40635" cy="28256"/>
            </a:xfrm>
            <a:custGeom>
              <a:avLst/>
              <a:gdLst/>
              <a:ahLst/>
              <a:cxnLst/>
              <a:rect l="l" t="t" r="r" b="b"/>
              <a:pathLst>
                <a:path w="581" h="404" extrusionOk="0">
                  <a:moveTo>
                    <a:pt x="194" y="1"/>
                  </a:moveTo>
                  <a:cubicBezTo>
                    <a:pt x="145" y="1"/>
                    <a:pt x="96" y="13"/>
                    <a:pt x="53" y="38"/>
                  </a:cubicBezTo>
                  <a:cubicBezTo>
                    <a:pt x="13" y="71"/>
                    <a:pt x="0" y="124"/>
                    <a:pt x="20" y="171"/>
                  </a:cubicBezTo>
                  <a:cubicBezTo>
                    <a:pt x="66" y="237"/>
                    <a:pt x="133" y="283"/>
                    <a:pt x="206" y="307"/>
                  </a:cubicBezTo>
                  <a:cubicBezTo>
                    <a:pt x="272" y="340"/>
                    <a:pt x="338" y="370"/>
                    <a:pt x="405" y="399"/>
                  </a:cubicBezTo>
                  <a:cubicBezTo>
                    <a:pt x="417" y="402"/>
                    <a:pt x="429" y="404"/>
                    <a:pt x="441" y="404"/>
                  </a:cubicBezTo>
                  <a:cubicBezTo>
                    <a:pt x="458" y="404"/>
                    <a:pt x="474" y="401"/>
                    <a:pt x="487" y="393"/>
                  </a:cubicBezTo>
                  <a:cubicBezTo>
                    <a:pt x="550" y="370"/>
                    <a:pt x="580" y="300"/>
                    <a:pt x="554" y="237"/>
                  </a:cubicBezTo>
                  <a:cubicBezTo>
                    <a:pt x="511" y="144"/>
                    <a:pt x="431" y="75"/>
                    <a:pt x="335" y="38"/>
                  </a:cubicBezTo>
                  <a:cubicBezTo>
                    <a:pt x="292" y="13"/>
                    <a:pt x="243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9"/>
            <p:cNvSpPr/>
            <p:nvPr/>
          </p:nvSpPr>
          <p:spPr>
            <a:xfrm>
              <a:off x="4430609" y="971948"/>
              <a:ext cx="42733" cy="23430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78" y="0"/>
                  </a:moveTo>
                  <a:cubicBezTo>
                    <a:pt x="354" y="0"/>
                    <a:pt x="330" y="3"/>
                    <a:pt x="306" y="10"/>
                  </a:cubicBezTo>
                  <a:cubicBezTo>
                    <a:pt x="203" y="16"/>
                    <a:pt x="114" y="66"/>
                    <a:pt x="41" y="142"/>
                  </a:cubicBezTo>
                  <a:cubicBezTo>
                    <a:pt x="1" y="192"/>
                    <a:pt x="7" y="265"/>
                    <a:pt x="57" y="311"/>
                  </a:cubicBezTo>
                  <a:cubicBezTo>
                    <a:pt x="84" y="325"/>
                    <a:pt x="114" y="334"/>
                    <a:pt x="140" y="334"/>
                  </a:cubicBezTo>
                  <a:cubicBezTo>
                    <a:pt x="216" y="325"/>
                    <a:pt x="286" y="318"/>
                    <a:pt x="356" y="301"/>
                  </a:cubicBezTo>
                  <a:cubicBezTo>
                    <a:pt x="435" y="301"/>
                    <a:pt x="511" y="272"/>
                    <a:pt x="571" y="225"/>
                  </a:cubicBezTo>
                  <a:cubicBezTo>
                    <a:pt x="604" y="189"/>
                    <a:pt x="611" y="129"/>
                    <a:pt x="581" y="89"/>
                  </a:cubicBezTo>
                  <a:cubicBezTo>
                    <a:pt x="528" y="31"/>
                    <a:pt x="454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9"/>
            <p:cNvSpPr/>
            <p:nvPr/>
          </p:nvSpPr>
          <p:spPr>
            <a:xfrm>
              <a:off x="4499989" y="1141762"/>
              <a:ext cx="24549" cy="9442"/>
            </a:xfrm>
            <a:custGeom>
              <a:avLst/>
              <a:gdLst/>
              <a:ahLst/>
              <a:cxnLst/>
              <a:rect l="l" t="t" r="r" b="b"/>
              <a:pathLst>
                <a:path w="351" h="135" extrusionOk="0">
                  <a:moveTo>
                    <a:pt x="342" y="0"/>
                  </a:moveTo>
                  <a:cubicBezTo>
                    <a:pt x="340" y="0"/>
                    <a:pt x="337" y="1"/>
                    <a:pt x="335" y="2"/>
                  </a:cubicBezTo>
                  <a:cubicBezTo>
                    <a:pt x="292" y="38"/>
                    <a:pt x="249" y="85"/>
                    <a:pt x="182" y="85"/>
                  </a:cubicBezTo>
                  <a:cubicBezTo>
                    <a:pt x="119" y="78"/>
                    <a:pt x="60" y="55"/>
                    <a:pt x="7" y="22"/>
                  </a:cubicBezTo>
                  <a:lnTo>
                    <a:pt x="0" y="22"/>
                  </a:lnTo>
                  <a:cubicBezTo>
                    <a:pt x="38" y="92"/>
                    <a:pt x="111" y="134"/>
                    <a:pt x="190" y="134"/>
                  </a:cubicBezTo>
                  <a:cubicBezTo>
                    <a:pt x="193" y="134"/>
                    <a:pt x="196" y="134"/>
                    <a:pt x="199" y="134"/>
                  </a:cubicBezTo>
                  <a:cubicBezTo>
                    <a:pt x="269" y="121"/>
                    <a:pt x="325" y="71"/>
                    <a:pt x="342" y="2"/>
                  </a:cubicBezTo>
                  <a:cubicBezTo>
                    <a:pt x="350" y="2"/>
                    <a:pt x="347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9"/>
            <p:cNvSpPr/>
            <p:nvPr/>
          </p:nvSpPr>
          <p:spPr>
            <a:xfrm>
              <a:off x="4449143" y="977753"/>
              <a:ext cx="67352" cy="144566"/>
            </a:xfrm>
            <a:custGeom>
              <a:avLst/>
              <a:gdLst/>
              <a:ahLst/>
              <a:cxnLst/>
              <a:rect l="l" t="t" r="r" b="b"/>
              <a:pathLst>
                <a:path w="963" h="2067" extrusionOk="0">
                  <a:moveTo>
                    <a:pt x="408" y="0"/>
                  </a:moveTo>
                  <a:cubicBezTo>
                    <a:pt x="402" y="0"/>
                    <a:pt x="398" y="5"/>
                    <a:pt x="396" y="9"/>
                  </a:cubicBezTo>
                  <a:cubicBezTo>
                    <a:pt x="207" y="553"/>
                    <a:pt x="74" y="1117"/>
                    <a:pt x="4" y="1684"/>
                  </a:cubicBezTo>
                  <a:cubicBezTo>
                    <a:pt x="1" y="1702"/>
                    <a:pt x="17" y="1709"/>
                    <a:pt x="44" y="1709"/>
                  </a:cubicBezTo>
                  <a:cubicBezTo>
                    <a:pt x="112" y="1709"/>
                    <a:pt x="250" y="1662"/>
                    <a:pt x="286" y="1650"/>
                  </a:cubicBezTo>
                  <a:lnTo>
                    <a:pt x="286" y="1650"/>
                  </a:lnTo>
                  <a:cubicBezTo>
                    <a:pt x="286" y="1651"/>
                    <a:pt x="253" y="1843"/>
                    <a:pt x="246" y="1969"/>
                  </a:cubicBezTo>
                  <a:lnTo>
                    <a:pt x="246" y="1982"/>
                  </a:lnTo>
                  <a:lnTo>
                    <a:pt x="246" y="1999"/>
                  </a:lnTo>
                  <a:cubicBezTo>
                    <a:pt x="246" y="2015"/>
                    <a:pt x="256" y="2032"/>
                    <a:pt x="273" y="2035"/>
                  </a:cubicBezTo>
                  <a:lnTo>
                    <a:pt x="313" y="2045"/>
                  </a:lnTo>
                  <a:cubicBezTo>
                    <a:pt x="323" y="2048"/>
                    <a:pt x="336" y="2052"/>
                    <a:pt x="349" y="2052"/>
                  </a:cubicBezTo>
                  <a:cubicBezTo>
                    <a:pt x="400" y="2062"/>
                    <a:pt x="452" y="2066"/>
                    <a:pt x="504" y="2066"/>
                  </a:cubicBezTo>
                  <a:cubicBezTo>
                    <a:pt x="520" y="2066"/>
                    <a:pt x="536" y="2066"/>
                    <a:pt x="551" y="2065"/>
                  </a:cubicBezTo>
                  <a:cubicBezTo>
                    <a:pt x="710" y="2052"/>
                    <a:pt x="853" y="1979"/>
                    <a:pt x="952" y="1853"/>
                  </a:cubicBezTo>
                  <a:cubicBezTo>
                    <a:pt x="962" y="1843"/>
                    <a:pt x="949" y="1829"/>
                    <a:pt x="933" y="1829"/>
                  </a:cubicBezTo>
                  <a:cubicBezTo>
                    <a:pt x="804" y="1919"/>
                    <a:pt x="651" y="1965"/>
                    <a:pt x="495" y="1965"/>
                  </a:cubicBezTo>
                  <a:cubicBezTo>
                    <a:pt x="442" y="1965"/>
                    <a:pt x="389" y="1960"/>
                    <a:pt x="336" y="1949"/>
                  </a:cubicBezTo>
                  <a:cubicBezTo>
                    <a:pt x="336" y="1892"/>
                    <a:pt x="419" y="1521"/>
                    <a:pt x="402" y="1521"/>
                  </a:cubicBezTo>
                  <a:lnTo>
                    <a:pt x="402" y="1521"/>
                  </a:lnTo>
                  <a:cubicBezTo>
                    <a:pt x="313" y="1528"/>
                    <a:pt x="220" y="1548"/>
                    <a:pt x="134" y="1578"/>
                  </a:cubicBezTo>
                  <a:cubicBezTo>
                    <a:pt x="203" y="1050"/>
                    <a:pt x="362" y="537"/>
                    <a:pt x="422" y="9"/>
                  </a:cubicBezTo>
                  <a:cubicBezTo>
                    <a:pt x="422" y="6"/>
                    <a:pt x="419" y="3"/>
                    <a:pt x="415" y="3"/>
                  </a:cubicBezTo>
                  <a:cubicBezTo>
                    <a:pt x="413" y="1"/>
                    <a:pt x="41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9"/>
            <p:cNvSpPr/>
            <p:nvPr/>
          </p:nvSpPr>
          <p:spPr>
            <a:xfrm>
              <a:off x="4478378" y="1106582"/>
              <a:ext cx="40915" cy="28815"/>
            </a:xfrm>
            <a:custGeom>
              <a:avLst/>
              <a:gdLst/>
              <a:ahLst/>
              <a:cxnLst/>
              <a:rect l="l" t="t" r="r" b="b"/>
              <a:pathLst>
                <a:path w="585" h="412" extrusionOk="0">
                  <a:moveTo>
                    <a:pt x="515" y="1"/>
                  </a:moveTo>
                  <a:cubicBezTo>
                    <a:pt x="373" y="101"/>
                    <a:pt x="204" y="160"/>
                    <a:pt x="29" y="160"/>
                  </a:cubicBezTo>
                  <a:cubicBezTo>
                    <a:pt x="19" y="160"/>
                    <a:pt x="10" y="160"/>
                    <a:pt x="1" y="160"/>
                  </a:cubicBezTo>
                  <a:lnTo>
                    <a:pt x="1" y="160"/>
                  </a:lnTo>
                  <a:cubicBezTo>
                    <a:pt x="67" y="256"/>
                    <a:pt x="153" y="332"/>
                    <a:pt x="259" y="385"/>
                  </a:cubicBezTo>
                  <a:cubicBezTo>
                    <a:pt x="298" y="401"/>
                    <a:pt x="341" y="411"/>
                    <a:pt x="384" y="411"/>
                  </a:cubicBezTo>
                  <a:cubicBezTo>
                    <a:pt x="403" y="411"/>
                    <a:pt x="422" y="409"/>
                    <a:pt x="442" y="405"/>
                  </a:cubicBezTo>
                  <a:cubicBezTo>
                    <a:pt x="574" y="382"/>
                    <a:pt x="584" y="253"/>
                    <a:pt x="564" y="153"/>
                  </a:cubicBezTo>
                  <a:cubicBezTo>
                    <a:pt x="551" y="100"/>
                    <a:pt x="534" y="50"/>
                    <a:pt x="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9"/>
            <p:cNvSpPr/>
            <p:nvPr/>
          </p:nvSpPr>
          <p:spPr>
            <a:xfrm>
              <a:off x="4496003" y="1117283"/>
              <a:ext cx="23010" cy="18114"/>
            </a:xfrm>
            <a:custGeom>
              <a:avLst/>
              <a:gdLst/>
              <a:ahLst/>
              <a:cxnLst/>
              <a:rect l="l" t="t" r="r" b="b"/>
              <a:pathLst>
                <a:path w="329" h="259" extrusionOk="0">
                  <a:moveTo>
                    <a:pt x="302" y="0"/>
                  </a:moveTo>
                  <a:cubicBezTo>
                    <a:pt x="162" y="0"/>
                    <a:pt x="40" y="92"/>
                    <a:pt x="1" y="232"/>
                  </a:cubicBezTo>
                  <a:cubicBezTo>
                    <a:pt x="42" y="248"/>
                    <a:pt x="85" y="258"/>
                    <a:pt x="128" y="258"/>
                  </a:cubicBezTo>
                  <a:cubicBezTo>
                    <a:pt x="146" y="258"/>
                    <a:pt x="165" y="256"/>
                    <a:pt x="183" y="252"/>
                  </a:cubicBezTo>
                  <a:cubicBezTo>
                    <a:pt x="316" y="229"/>
                    <a:pt x="329" y="100"/>
                    <a:pt x="309" y="0"/>
                  </a:cubicBezTo>
                  <a:cubicBezTo>
                    <a:pt x="307" y="0"/>
                    <a:pt x="304" y="0"/>
                    <a:pt x="302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9"/>
            <p:cNvSpPr/>
            <p:nvPr/>
          </p:nvSpPr>
          <p:spPr>
            <a:xfrm>
              <a:off x="4382420" y="799407"/>
              <a:ext cx="340188" cy="283257"/>
            </a:xfrm>
            <a:custGeom>
              <a:avLst/>
              <a:gdLst/>
              <a:ahLst/>
              <a:cxnLst/>
              <a:rect l="l" t="t" r="r" b="b"/>
              <a:pathLst>
                <a:path w="4864" h="4050" extrusionOk="0">
                  <a:moveTo>
                    <a:pt x="1888" y="0"/>
                  </a:moveTo>
                  <a:cubicBezTo>
                    <a:pt x="1773" y="0"/>
                    <a:pt x="1657" y="7"/>
                    <a:pt x="1542" y="20"/>
                  </a:cubicBezTo>
                  <a:cubicBezTo>
                    <a:pt x="753" y="143"/>
                    <a:pt x="259" y="534"/>
                    <a:pt x="130" y="1104"/>
                  </a:cubicBezTo>
                  <a:cubicBezTo>
                    <a:pt x="1" y="1679"/>
                    <a:pt x="211" y="2132"/>
                    <a:pt x="937" y="2132"/>
                  </a:cubicBezTo>
                  <a:cubicBezTo>
                    <a:pt x="940" y="2132"/>
                    <a:pt x="942" y="2132"/>
                    <a:pt x="945" y="2132"/>
                  </a:cubicBezTo>
                  <a:cubicBezTo>
                    <a:pt x="1524" y="2129"/>
                    <a:pt x="2318" y="1567"/>
                    <a:pt x="2879" y="1567"/>
                  </a:cubicBezTo>
                  <a:cubicBezTo>
                    <a:pt x="3025" y="1567"/>
                    <a:pt x="3156" y="1605"/>
                    <a:pt x="3262" y="1701"/>
                  </a:cubicBezTo>
                  <a:cubicBezTo>
                    <a:pt x="3504" y="1916"/>
                    <a:pt x="3229" y="2725"/>
                    <a:pt x="3392" y="3206"/>
                  </a:cubicBezTo>
                  <a:cubicBezTo>
                    <a:pt x="3453" y="3393"/>
                    <a:pt x="3799" y="4050"/>
                    <a:pt x="3992" y="4050"/>
                  </a:cubicBezTo>
                  <a:cubicBezTo>
                    <a:pt x="3998" y="4050"/>
                    <a:pt x="4003" y="4049"/>
                    <a:pt x="4008" y="4048"/>
                  </a:cubicBezTo>
                  <a:cubicBezTo>
                    <a:pt x="4151" y="4025"/>
                    <a:pt x="4748" y="2208"/>
                    <a:pt x="4754" y="1827"/>
                  </a:cubicBezTo>
                  <a:cubicBezTo>
                    <a:pt x="4764" y="1439"/>
                    <a:pt x="4423" y="991"/>
                    <a:pt x="4423" y="991"/>
                  </a:cubicBezTo>
                  <a:cubicBezTo>
                    <a:pt x="4605" y="985"/>
                    <a:pt x="4864" y="952"/>
                    <a:pt x="4850" y="909"/>
                  </a:cubicBezTo>
                  <a:cubicBezTo>
                    <a:pt x="4738" y="802"/>
                    <a:pt x="4588" y="736"/>
                    <a:pt x="4433" y="723"/>
                  </a:cubicBezTo>
                  <a:cubicBezTo>
                    <a:pt x="4421" y="723"/>
                    <a:pt x="4410" y="722"/>
                    <a:pt x="4399" y="722"/>
                  </a:cubicBezTo>
                  <a:cubicBezTo>
                    <a:pt x="4301" y="722"/>
                    <a:pt x="4206" y="735"/>
                    <a:pt x="4108" y="756"/>
                  </a:cubicBezTo>
                  <a:cubicBezTo>
                    <a:pt x="4071" y="637"/>
                    <a:pt x="4012" y="521"/>
                    <a:pt x="3935" y="418"/>
                  </a:cubicBezTo>
                  <a:cubicBezTo>
                    <a:pt x="3841" y="309"/>
                    <a:pt x="3568" y="89"/>
                    <a:pt x="3453" y="89"/>
                  </a:cubicBezTo>
                  <a:cubicBezTo>
                    <a:pt x="3435" y="89"/>
                    <a:pt x="3421" y="94"/>
                    <a:pt x="3412" y="106"/>
                  </a:cubicBezTo>
                  <a:cubicBezTo>
                    <a:pt x="3345" y="196"/>
                    <a:pt x="3524" y="484"/>
                    <a:pt x="3524" y="484"/>
                  </a:cubicBezTo>
                  <a:cubicBezTo>
                    <a:pt x="3037" y="166"/>
                    <a:pt x="2468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9"/>
            <p:cNvSpPr/>
            <p:nvPr/>
          </p:nvSpPr>
          <p:spPr>
            <a:xfrm>
              <a:off x="4673160" y="866829"/>
              <a:ext cx="50846" cy="195272"/>
            </a:xfrm>
            <a:custGeom>
              <a:avLst/>
              <a:gdLst/>
              <a:ahLst/>
              <a:cxnLst/>
              <a:rect l="l" t="t" r="r" b="b"/>
              <a:pathLst>
                <a:path w="727" h="2792" extrusionOk="0">
                  <a:moveTo>
                    <a:pt x="193" y="1"/>
                  </a:moveTo>
                  <a:cubicBezTo>
                    <a:pt x="193" y="1"/>
                    <a:pt x="176" y="1"/>
                    <a:pt x="183" y="14"/>
                  </a:cubicBezTo>
                  <a:cubicBezTo>
                    <a:pt x="362" y="153"/>
                    <a:pt x="494" y="339"/>
                    <a:pt x="564" y="555"/>
                  </a:cubicBezTo>
                  <a:cubicBezTo>
                    <a:pt x="640" y="813"/>
                    <a:pt x="640" y="1085"/>
                    <a:pt x="571" y="1347"/>
                  </a:cubicBezTo>
                  <a:cubicBezTo>
                    <a:pt x="461" y="1847"/>
                    <a:pt x="216" y="2305"/>
                    <a:pt x="0" y="2772"/>
                  </a:cubicBezTo>
                  <a:cubicBezTo>
                    <a:pt x="0" y="2782"/>
                    <a:pt x="9" y="2791"/>
                    <a:pt x="16" y="2791"/>
                  </a:cubicBezTo>
                  <a:cubicBezTo>
                    <a:pt x="19" y="2791"/>
                    <a:pt x="22" y="2789"/>
                    <a:pt x="24" y="2786"/>
                  </a:cubicBezTo>
                  <a:cubicBezTo>
                    <a:pt x="312" y="2308"/>
                    <a:pt x="518" y="1791"/>
                    <a:pt x="647" y="1251"/>
                  </a:cubicBezTo>
                  <a:cubicBezTo>
                    <a:pt x="726" y="783"/>
                    <a:pt x="617" y="263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9"/>
            <p:cNvSpPr/>
            <p:nvPr/>
          </p:nvSpPr>
          <p:spPr>
            <a:xfrm>
              <a:off x="4437323" y="904806"/>
              <a:ext cx="176529" cy="49028"/>
            </a:xfrm>
            <a:custGeom>
              <a:avLst/>
              <a:gdLst/>
              <a:ahLst/>
              <a:cxnLst/>
              <a:rect l="l" t="t" r="r" b="b"/>
              <a:pathLst>
                <a:path w="2524" h="701" extrusionOk="0">
                  <a:moveTo>
                    <a:pt x="2301" y="1"/>
                  </a:moveTo>
                  <a:cubicBezTo>
                    <a:pt x="2154" y="1"/>
                    <a:pt x="2006" y="18"/>
                    <a:pt x="1861" y="55"/>
                  </a:cubicBezTo>
                  <a:cubicBezTo>
                    <a:pt x="1665" y="121"/>
                    <a:pt x="1480" y="210"/>
                    <a:pt x="1310" y="326"/>
                  </a:cubicBezTo>
                  <a:cubicBezTo>
                    <a:pt x="1305" y="330"/>
                    <a:pt x="1299" y="334"/>
                    <a:pt x="1293" y="337"/>
                  </a:cubicBezTo>
                  <a:lnTo>
                    <a:pt x="1293" y="337"/>
                  </a:lnTo>
                  <a:lnTo>
                    <a:pt x="1468" y="290"/>
                  </a:lnTo>
                  <a:lnTo>
                    <a:pt x="1468" y="290"/>
                  </a:lnTo>
                  <a:cubicBezTo>
                    <a:pt x="1466" y="291"/>
                    <a:pt x="1464" y="292"/>
                    <a:pt x="1463" y="293"/>
                  </a:cubicBezTo>
                  <a:lnTo>
                    <a:pt x="1463" y="293"/>
                  </a:lnTo>
                  <a:lnTo>
                    <a:pt x="1836" y="191"/>
                  </a:lnTo>
                  <a:lnTo>
                    <a:pt x="1468" y="290"/>
                  </a:lnTo>
                  <a:lnTo>
                    <a:pt x="1468" y="290"/>
                  </a:lnTo>
                  <a:cubicBezTo>
                    <a:pt x="1574" y="233"/>
                    <a:pt x="1682" y="179"/>
                    <a:pt x="1791" y="128"/>
                  </a:cubicBezTo>
                  <a:cubicBezTo>
                    <a:pt x="1982" y="73"/>
                    <a:pt x="2178" y="48"/>
                    <a:pt x="2376" y="44"/>
                  </a:cubicBezTo>
                  <a:lnTo>
                    <a:pt x="2376" y="44"/>
                  </a:lnTo>
                  <a:lnTo>
                    <a:pt x="1836" y="191"/>
                  </a:lnTo>
                  <a:lnTo>
                    <a:pt x="2383" y="44"/>
                  </a:lnTo>
                  <a:lnTo>
                    <a:pt x="2383" y="44"/>
                  </a:lnTo>
                  <a:cubicBezTo>
                    <a:pt x="2397" y="44"/>
                    <a:pt x="2411" y="44"/>
                    <a:pt x="2425" y="44"/>
                  </a:cubicBezTo>
                  <a:cubicBezTo>
                    <a:pt x="2451" y="44"/>
                    <a:pt x="2478" y="44"/>
                    <a:pt x="2504" y="45"/>
                  </a:cubicBezTo>
                  <a:cubicBezTo>
                    <a:pt x="2510" y="45"/>
                    <a:pt x="2524" y="38"/>
                    <a:pt x="2524" y="28"/>
                  </a:cubicBezTo>
                  <a:cubicBezTo>
                    <a:pt x="2524" y="22"/>
                    <a:pt x="2514" y="8"/>
                    <a:pt x="2507" y="8"/>
                  </a:cubicBezTo>
                  <a:lnTo>
                    <a:pt x="2497" y="11"/>
                  </a:lnTo>
                  <a:lnTo>
                    <a:pt x="2497" y="11"/>
                  </a:lnTo>
                  <a:cubicBezTo>
                    <a:pt x="2432" y="4"/>
                    <a:pt x="2367" y="1"/>
                    <a:pt x="2301" y="1"/>
                  </a:cubicBezTo>
                  <a:close/>
                  <a:moveTo>
                    <a:pt x="1463" y="293"/>
                  </a:moveTo>
                  <a:lnTo>
                    <a:pt x="1287" y="341"/>
                  </a:lnTo>
                  <a:lnTo>
                    <a:pt x="1287" y="341"/>
                  </a:lnTo>
                  <a:cubicBezTo>
                    <a:pt x="1289" y="340"/>
                    <a:pt x="1291" y="338"/>
                    <a:pt x="1293" y="337"/>
                  </a:cubicBezTo>
                  <a:lnTo>
                    <a:pt x="1293" y="337"/>
                  </a:lnTo>
                  <a:lnTo>
                    <a:pt x="1" y="685"/>
                  </a:lnTo>
                  <a:cubicBezTo>
                    <a:pt x="9" y="685"/>
                    <a:pt x="17" y="685"/>
                    <a:pt x="24" y="685"/>
                  </a:cubicBezTo>
                  <a:lnTo>
                    <a:pt x="24" y="685"/>
                  </a:lnTo>
                  <a:lnTo>
                    <a:pt x="1287" y="341"/>
                  </a:lnTo>
                  <a:lnTo>
                    <a:pt x="1287" y="341"/>
                  </a:lnTo>
                  <a:cubicBezTo>
                    <a:pt x="908" y="567"/>
                    <a:pt x="473" y="685"/>
                    <a:pt x="36" y="685"/>
                  </a:cubicBezTo>
                  <a:cubicBezTo>
                    <a:pt x="32" y="685"/>
                    <a:pt x="28" y="685"/>
                    <a:pt x="24" y="685"/>
                  </a:cubicBezTo>
                  <a:lnTo>
                    <a:pt x="24" y="685"/>
                  </a:lnTo>
                  <a:lnTo>
                    <a:pt x="1" y="691"/>
                  </a:lnTo>
                  <a:cubicBezTo>
                    <a:pt x="65" y="697"/>
                    <a:pt x="129" y="700"/>
                    <a:pt x="193" y="700"/>
                  </a:cubicBezTo>
                  <a:cubicBezTo>
                    <a:pt x="550" y="700"/>
                    <a:pt x="903" y="607"/>
                    <a:pt x="1218" y="433"/>
                  </a:cubicBezTo>
                  <a:cubicBezTo>
                    <a:pt x="1298" y="384"/>
                    <a:pt x="1380" y="337"/>
                    <a:pt x="1463" y="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9"/>
            <p:cNvSpPr/>
            <p:nvPr/>
          </p:nvSpPr>
          <p:spPr>
            <a:xfrm>
              <a:off x="4384239" y="795141"/>
              <a:ext cx="213667" cy="126591"/>
            </a:xfrm>
            <a:custGeom>
              <a:avLst/>
              <a:gdLst/>
              <a:ahLst/>
              <a:cxnLst/>
              <a:rect l="l" t="t" r="r" b="b"/>
              <a:pathLst>
                <a:path w="3055" h="1810" extrusionOk="0">
                  <a:moveTo>
                    <a:pt x="1603" y="0"/>
                  </a:moveTo>
                  <a:cubicBezTo>
                    <a:pt x="1478" y="0"/>
                    <a:pt x="1354" y="9"/>
                    <a:pt x="1231" y="28"/>
                  </a:cubicBezTo>
                  <a:cubicBezTo>
                    <a:pt x="704" y="114"/>
                    <a:pt x="223" y="446"/>
                    <a:pt x="100" y="983"/>
                  </a:cubicBezTo>
                  <a:cubicBezTo>
                    <a:pt x="34" y="1261"/>
                    <a:pt x="70" y="1553"/>
                    <a:pt x="203" y="1802"/>
                  </a:cubicBezTo>
                  <a:cubicBezTo>
                    <a:pt x="205" y="1807"/>
                    <a:pt x="211" y="1810"/>
                    <a:pt x="217" y="1810"/>
                  </a:cubicBezTo>
                  <a:cubicBezTo>
                    <a:pt x="219" y="1810"/>
                    <a:pt x="221" y="1809"/>
                    <a:pt x="223" y="1808"/>
                  </a:cubicBezTo>
                  <a:cubicBezTo>
                    <a:pt x="233" y="1805"/>
                    <a:pt x="236" y="1795"/>
                    <a:pt x="233" y="1788"/>
                  </a:cubicBezTo>
                  <a:cubicBezTo>
                    <a:pt x="1" y="1314"/>
                    <a:pt x="110" y="744"/>
                    <a:pt x="501" y="393"/>
                  </a:cubicBezTo>
                  <a:cubicBezTo>
                    <a:pt x="804" y="130"/>
                    <a:pt x="1191" y="37"/>
                    <a:pt x="1582" y="37"/>
                  </a:cubicBezTo>
                  <a:cubicBezTo>
                    <a:pt x="1748" y="37"/>
                    <a:pt x="1915" y="53"/>
                    <a:pt x="2076" y="81"/>
                  </a:cubicBezTo>
                  <a:cubicBezTo>
                    <a:pt x="2408" y="137"/>
                    <a:pt x="2736" y="230"/>
                    <a:pt x="3054" y="360"/>
                  </a:cubicBezTo>
                  <a:cubicBezTo>
                    <a:pt x="2769" y="217"/>
                    <a:pt x="2461" y="114"/>
                    <a:pt x="2146" y="55"/>
                  </a:cubicBezTo>
                  <a:cubicBezTo>
                    <a:pt x="1967" y="19"/>
                    <a:pt x="178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9"/>
            <p:cNvSpPr/>
            <p:nvPr/>
          </p:nvSpPr>
          <p:spPr>
            <a:xfrm>
              <a:off x="4480686" y="1003072"/>
              <a:ext cx="107708" cy="96237"/>
            </a:xfrm>
            <a:custGeom>
              <a:avLst/>
              <a:gdLst/>
              <a:ahLst/>
              <a:cxnLst/>
              <a:rect l="l" t="t" r="r" b="b"/>
              <a:pathLst>
                <a:path w="1540" h="1376" extrusionOk="0">
                  <a:moveTo>
                    <a:pt x="762" y="94"/>
                  </a:moveTo>
                  <a:cubicBezTo>
                    <a:pt x="773" y="94"/>
                    <a:pt x="785" y="94"/>
                    <a:pt x="797" y="95"/>
                  </a:cubicBezTo>
                  <a:cubicBezTo>
                    <a:pt x="843" y="95"/>
                    <a:pt x="883" y="105"/>
                    <a:pt x="929" y="115"/>
                  </a:cubicBezTo>
                  <a:cubicBezTo>
                    <a:pt x="1244" y="208"/>
                    <a:pt x="1423" y="529"/>
                    <a:pt x="1330" y="844"/>
                  </a:cubicBezTo>
                  <a:cubicBezTo>
                    <a:pt x="1256" y="1104"/>
                    <a:pt x="1020" y="1272"/>
                    <a:pt x="764" y="1272"/>
                  </a:cubicBezTo>
                  <a:cubicBezTo>
                    <a:pt x="710" y="1272"/>
                    <a:pt x="655" y="1264"/>
                    <a:pt x="601" y="1249"/>
                  </a:cubicBezTo>
                  <a:cubicBezTo>
                    <a:pt x="286" y="1156"/>
                    <a:pt x="110" y="828"/>
                    <a:pt x="200" y="519"/>
                  </a:cubicBezTo>
                  <a:cubicBezTo>
                    <a:pt x="276" y="269"/>
                    <a:pt x="504" y="94"/>
                    <a:pt x="762" y="94"/>
                  </a:cubicBezTo>
                  <a:close/>
                  <a:moveTo>
                    <a:pt x="775" y="1"/>
                  </a:moveTo>
                  <a:cubicBezTo>
                    <a:pt x="477" y="1"/>
                    <a:pt x="201" y="190"/>
                    <a:pt x="114" y="490"/>
                  </a:cubicBezTo>
                  <a:cubicBezTo>
                    <a:pt x="1" y="854"/>
                    <a:pt x="210" y="1235"/>
                    <a:pt x="568" y="1348"/>
                  </a:cubicBezTo>
                  <a:cubicBezTo>
                    <a:pt x="624" y="1365"/>
                    <a:pt x="677" y="1371"/>
                    <a:pt x="734" y="1375"/>
                  </a:cubicBezTo>
                  <a:cubicBezTo>
                    <a:pt x="746" y="1375"/>
                    <a:pt x="758" y="1376"/>
                    <a:pt x="770" y="1376"/>
                  </a:cubicBezTo>
                  <a:cubicBezTo>
                    <a:pt x="1077" y="1376"/>
                    <a:pt x="1344" y="1177"/>
                    <a:pt x="1430" y="887"/>
                  </a:cubicBezTo>
                  <a:cubicBezTo>
                    <a:pt x="1539" y="523"/>
                    <a:pt x="1337" y="138"/>
                    <a:pt x="972" y="29"/>
                  </a:cubicBezTo>
                  <a:cubicBezTo>
                    <a:pt x="907" y="10"/>
                    <a:pt x="840" y="1"/>
                    <a:pt x="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9"/>
            <p:cNvSpPr/>
            <p:nvPr/>
          </p:nvSpPr>
          <p:spPr>
            <a:xfrm>
              <a:off x="4388645" y="985027"/>
              <a:ext cx="77074" cy="95678"/>
            </a:xfrm>
            <a:custGeom>
              <a:avLst/>
              <a:gdLst/>
              <a:ahLst/>
              <a:cxnLst/>
              <a:rect l="l" t="t" r="r" b="b"/>
              <a:pathLst>
                <a:path w="1102" h="1368" extrusionOk="0">
                  <a:moveTo>
                    <a:pt x="664" y="114"/>
                  </a:moveTo>
                  <a:cubicBezTo>
                    <a:pt x="780" y="138"/>
                    <a:pt x="879" y="217"/>
                    <a:pt x="922" y="323"/>
                  </a:cubicBezTo>
                  <a:cubicBezTo>
                    <a:pt x="989" y="466"/>
                    <a:pt x="1012" y="618"/>
                    <a:pt x="982" y="767"/>
                  </a:cubicBezTo>
                  <a:cubicBezTo>
                    <a:pt x="933" y="1071"/>
                    <a:pt x="729" y="1288"/>
                    <a:pt x="516" y="1288"/>
                  </a:cubicBezTo>
                  <a:cubicBezTo>
                    <a:pt x="501" y="1288"/>
                    <a:pt x="487" y="1287"/>
                    <a:pt x="472" y="1285"/>
                  </a:cubicBezTo>
                  <a:cubicBezTo>
                    <a:pt x="243" y="1251"/>
                    <a:pt x="100" y="953"/>
                    <a:pt x="153" y="631"/>
                  </a:cubicBezTo>
                  <a:cubicBezTo>
                    <a:pt x="173" y="479"/>
                    <a:pt x="243" y="340"/>
                    <a:pt x="349" y="230"/>
                  </a:cubicBezTo>
                  <a:lnTo>
                    <a:pt x="352" y="237"/>
                  </a:lnTo>
                  <a:cubicBezTo>
                    <a:pt x="422" y="157"/>
                    <a:pt x="521" y="118"/>
                    <a:pt x="624" y="114"/>
                  </a:cubicBezTo>
                  <a:close/>
                  <a:moveTo>
                    <a:pt x="612" y="0"/>
                  </a:moveTo>
                  <a:cubicBezTo>
                    <a:pt x="491" y="0"/>
                    <a:pt x="371" y="51"/>
                    <a:pt x="286" y="151"/>
                  </a:cubicBezTo>
                  <a:cubicBezTo>
                    <a:pt x="167" y="273"/>
                    <a:pt x="87" y="433"/>
                    <a:pt x="60" y="602"/>
                  </a:cubicBezTo>
                  <a:cubicBezTo>
                    <a:pt x="1" y="980"/>
                    <a:pt x="177" y="1318"/>
                    <a:pt x="455" y="1364"/>
                  </a:cubicBezTo>
                  <a:lnTo>
                    <a:pt x="505" y="1367"/>
                  </a:lnTo>
                  <a:cubicBezTo>
                    <a:pt x="510" y="1368"/>
                    <a:pt x="514" y="1368"/>
                    <a:pt x="519" y="1368"/>
                  </a:cubicBezTo>
                  <a:cubicBezTo>
                    <a:pt x="773" y="1368"/>
                    <a:pt x="1016" y="1112"/>
                    <a:pt x="1072" y="767"/>
                  </a:cubicBezTo>
                  <a:cubicBezTo>
                    <a:pt x="1101" y="598"/>
                    <a:pt x="1082" y="423"/>
                    <a:pt x="1005" y="270"/>
                  </a:cubicBezTo>
                  <a:cubicBezTo>
                    <a:pt x="982" y="204"/>
                    <a:pt x="939" y="147"/>
                    <a:pt x="886" y="101"/>
                  </a:cubicBezTo>
                  <a:cubicBezTo>
                    <a:pt x="806" y="33"/>
                    <a:pt x="709" y="0"/>
                    <a:pt x="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9"/>
            <p:cNvSpPr/>
            <p:nvPr/>
          </p:nvSpPr>
          <p:spPr>
            <a:xfrm>
              <a:off x="4459354" y="1026921"/>
              <a:ext cx="35110" cy="16226"/>
            </a:xfrm>
            <a:custGeom>
              <a:avLst/>
              <a:gdLst/>
              <a:ahLst/>
              <a:cxnLst/>
              <a:rect l="l" t="t" r="r" b="b"/>
              <a:pathLst>
                <a:path w="502" h="232" extrusionOk="0">
                  <a:moveTo>
                    <a:pt x="176" y="0"/>
                  </a:moveTo>
                  <a:cubicBezTo>
                    <a:pt x="117" y="0"/>
                    <a:pt x="58" y="18"/>
                    <a:pt x="1" y="62"/>
                  </a:cubicBezTo>
                  <a:lnTo>
                    <a:pt x="57" y="135"/>
                  </a:lnTo>
                  <a:cubicBezTo>
                    <a:pt x="97" y="104"/>
                    <a:pt x="137" y="91"/>
                    <a:pt x="177" y="91"/>
                  </a:cubicBezTo>
                  <a:cubicBezTo>
                    <a:pt x="306" y="91"/>
                    <a:pt x="422" y="224"/>
                    <a:pt x="432" y="231"/>
                  </a:cubicBezTo>
                  <a:lnTo>
                    <a:pt x="501" y="168"/>
                  </a:lnTo>
                  <a:cubicBezTo>
                    <a:pt x="441" y="96"/>
                    <a:pt x="312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9"/>
            <p:cNvSpPr/>
            <p:nvPr/>
          </p:nvSpPr>
          <p:spPr>
            <a:xfrm>
              <a:off x="4579511" y="1044476"/>
              <a:ext cx="126172" cy="45251"/>
            </a:xfrm>
            <a:custGeom>
              <a:avLst/>
              <a:gdLst/>
              <a:ahLst/>
              <a:cxnLst/>
              <a:rect l="l" t="t" r="r" b="b"/>
              <a:pathLst>
                <a:path w="1804" h="647" extrusionOk="0">
                  <a:moveTo>
                    <a:pt x="0" y="0"/>
                  </a:moveTo>
                  <a:lnTo>
                    <a:pt x="0" y="93"/>
                  </a:lnTo>
                  <a:cubicBezTo>
                    <a:pt x="355" y="116"/>
                    <a:pt x="1306" y="186"/>
                    <a:pt x="1449" y="236"/>
                  </a:cubicBezTo>
                  <a:cubicBezTo>
                    <a:pt x="1588" y="282"/>
                    <a:pt x="1684" y="547"/>
                    <a:pt x="1717" y="647"/>
                  </a:cubicBezTo>
                  <a:lnTo>
                    <a:pt x="1804" y="617"/>
                  </a:lnTo>
                  <a:cubicBezTo>
                    <a:pt x="1790" y="577"/>
                    <a:pt x="1668" y="216"/>
                    <a:pt x="1472" y="153"/>
                  </a:cubicBezTo>
                  <a:cubicBezTo>
                    <a:pt x="1273" y="86"/>
                    <a:pt x="56" y="1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9"/>
            <p:cNvSpPr/>
            <p:nvPr/>
          </p:nvSpPr>
          <p:spPr>
            <a:xfrm>
              <a:off x="4622873" y="1025243"/>
              <a:ext cx="96237" cy="109036"/>
            </a:xfrm>
            <a:custGeom>
              <a:avLst/>
              <a:gdLst/>
              <a:ahLst/>
              <a:cxnLst/>
              <a:rect l="l" t="t" r="r" b="b"/>
              <a:pathLst>
                <a:path w="1376" h="1559" extrusionOk="0">
                  <a:moveTo>
                    <a:pt x="899" y="1"/>
                  </a:moveTo>
                  <a:cubicBezTo>
                    <a:pt x="555" y="1"/>
                    <a:pt x="126" y="633"/>
                    <a:pt x="126" y="633"/>
                  </a:cubicBezTo>
                  <a:lnTo>
                    <a:pt x="0" y="1300"/>
                  </a:lnTo>
                  <a:cubicBezTo>
                    <a:pt x="3" y="1303"/>
                    <a:pt x="3" y="1313"/>
                    <a:pt x="7" y="1316"/>
                  </a:cubicBezTo>
                  <a:cubicBezTo>
                    <a:pt x="79" y="1470"/>
                    <a:pt x="230" y="1559"/>
                    <a:pt x="389" y="1559"/>
                  </a:cubicBezTo>
                  <a:cubicBezTo>
                    <a:pt x="450" y="1559"/>
                    <a:pt x="512" y="1546"/>
                    <a:pt x="570" y="1518"/>
                  </a:cubicBezTo>
                  <a:cubicBezTo>
                    <a:pt x="981" y="1356"/>
                    <a:pt x="1376" y="222"/>
                    <a:pt x="1018" y="30"/>
                  </a:cubicBezTo>
                  <a:cubicBezTo>
                    <a:pt x="980" y="10"/>
                    <a:pt x="940" y="1"/>
                    <a:pt x="899" y="1"/>
                  </a:cubicBezTo>
                  <a:close/>
                </a:path>
              </a:pathLst>
            </a:custGeom>
            <a:solidFill>
              <a:srgbClr val="AB6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9"/>
            <p:cNvSpPr/>
            <p:nvPr/>
          </p:nvSpPr>
          <p:spPr>
            <a:xfrm>
              <a:off x="4638120" y="1050001"/>
              <a:ext cx="48119" cy="68821"/>
            </a:xfrm>
            <a:custGeom>
              <a:avLst/>
              <a:gdLst/>
              <a:ahLst/>
              <a:cxnLst/>
              <a:rect l="l" t="t" r="r" b="b"/>
              <a:pathLst>
                <a:path w="688" h="984" extrusionOk="0">
                  <a:moveTo>
                    <a:pt x="680" y="1"/>
                  </a:moveTo>
                  <a:cubicBezTo>
                    <a:pt x="279" y="41"/>
                    <a:pt x="1" y="568"/>
                    <a:pt x="7" y="952"/>
                  </a:cubicBezTo>
                  <a:cubicBezTo>
                    <a:pt x="1" y="971"/>
                    <a:pt x="18" y="983"/>
                    <a:pt x="35" y="983"/>
                  </a:cubicBezTo>
                  <a:cubicBezTo>
                    <a:pt x="44" y="983"/>
                    <a:pt x="53" y="979"/>
                    <a:pt x="57" y="969"/>
                  </a:cubicBezTo>
                  <a:cubicBezTo>
                    <a:pt x="97" y="886"/>
                    <a:pt x="137" y="810"/>
                    <a:pt x="190" y="733"/>
                  </a:cubicBezTo>
                  <a:cubicBezTo>
                    <a:pt x="241" y="667"/>
                    <a:pt x="320" y="626"/>
                    <a:pt x="403" y="626"/>
                  </a:cubicBezTo>
                  <a:cubicBezTo>
                    <a:pt x="428" y="626"/>
                    <a:pt x="453" y="630"/>
                    <a:pt x="478" y="637"/>
                  </a:cubicBezTo>
                  <a:cubicBezTo>
                    <a:pt x="485" y="637"/>
                    <a:pt x="491" y="621"/>
                    <a:pt x="485" y="621"/>
                  </a:cubicBezTo>
                  <a:cubicBezTo>
                    <a:pt x="478" y="614"/>
                    <a:pt x="468" y="604"/>
                    <a:pt x="455" y="601"/>
                  </a:cubicBezTo>
                  <a:cubicBezTo>
                    <a:pt x="421" y="581"/>
                    <a:pt x="383" y="572"/>
                    <a:pt x="345" y="572"/>
                  </a:cubicBezTo>
                  <a:cubicBezTo>
                    <a:pt x="262" y="572"/>
                    <a:pt x="180" y="616"/>
                    <a:pt x="137" y="694"/>
                  </a:cubicBezTo>
                  <a:cubicBezTo>
                    <a:pt x="240" y="405"/>
                    <a:pt x="389" y="137"/>
                    <a:pt x="680" y="14"/>
                  </a:cubicBezTo>
                  <a:cubicBezTo>
                    <a:pt x="687" y="1"/>
                    <a:pt x="680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9"/>
            <p:cNvSpPr/>
            <p:nvPr/>
          </p:nvSpPr>
          <p:spPr>
            <a:xfrm>
              <a:off x="5446134" y="2603922"/>
              <a:ext cx="350679" cy="29025"/>
            </a:xfrm>
            <a:custGeom>
              <a:avLst/>
              <a:gdLst/>
              <a:ahLst/>
              <a:cxnLst/>
              <a:rect l="l" t="t" r="r" b="b"/>
              <a:pathLst>
                <a:path w="5014" h="415" extrusionOk="0">
                  <a:moveTo>
                    <a:pt x="1" y="1"/>
                  </a:moveTo>
                  <a:lnTo>
                    <a:pt x="1" y="415"/>
                  </a:lnTo>
                  <a:lnTo>
                    <a:pt x="5013" y="415"/>
                  </a:lnTo>
                  <a:lnTo>
                    <a:pt x="5013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9"/>
            <p:cNvSpPr/>
            <p:nvPr/>
          </p:nvSpPr>
          <p:spPr>
            <a:xfrm>
              <a:off x="3504397" y="2485235"/>
              <a:ext cx="2625827" cy="1663593"/>
            </a:xfrm>
            <a:custGeom>
              <a:avLst/>
              <a:gdLst/>
              <a:ahLst/>
              <a:cxnLst/>
              <a:rect l="l" t="t" r="r" b="b"/>
              <a:pathLst>
                <a:path w="37544" h="23786" extrusionOk="0">
                  <a:moveTo>
                    <a:pt x="0" y="0"/>
                  </a:moveTo>
                  <a:lnTo>
                    <a:pt x="0" y="23786"/>
                  </a:lnTo>
                  <a:lnTo>
                    <a:pt x="37543" y="23786"/>
                  </a:lnTo>
                  <a:lnTo>
                    <a:pt x="375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9"/>
            <p:cNvSpPr/>
            <p:nvPr/>
          </p:nvSpPr>
          <p:spPr>
            <a:xfrm>
              <a:off x="3501390" y="2482227"/>
              <a:ext cx="2631632" cy="1669398"/>
            </a:xfrm>
            <a:custGeom>
              <a:avLst/>
              <a:gdLst/>
              <a:ahLst/>
              <a:cxnLst/>
              <a:rect l="l" t="t" r="r" b="b"/>
              <a:pathLst>
                <a:path w="37627" h="23869" extrusionOk="0">
                  <a:moveTo>
                    <a:pt x="37543" y="83"/>
                  </a:moveTo>
                  <a:lnTo>
                    <a:pt x="37543" y="23786"/>
                  </a:lnTo>
                  <a:lnTo>
                    <a:pt x="83" y="23786"/>
                  </a:lnTo>
                  <a:lnTo>
                    <a:pt x="83" y="83"/>
                  </a:lnTo>
                  <a:close/>
                  <a:moveTo>
                    <a:pt x="0" y="0"/>
                  </a:moveTo>
                  <a:lnTo>
                    <a:pt x="0" y="23869"/>
                  </a:lnTo>
                  <a:lnTo>
                    <a:pt x="37626" y="23869"/>
                  </a:lnTo>
                  <a:lnTo>
                    <a:pt x="376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9"/>
            <p:cNvSpPr/>
            <p:nvPr/>
          </p:nvSpPr>
          <p:spPr>
            <a:xfrm>
              <a:off x="3504397" y="2485235"/>
              <a:ext cx="2625827" cy="63785"/>
            </a:xfrm>
            <a:custGeom>
              <a:avLst/>
              <a:gdLst/>
              <a:ahLst/>
              <a:cxnLst/>
              <a:rect l="l" t="t" r="r" b="b"/>
              <a:pathLst>
                <a:path w="37544" h="912" extrusionOk="0">
                  <a:moveTo>
                    <a:pt x="0" y="0"/>
                  </a:moveTo>
                  <a:lnTo>
                    <a:pt x="0" y="912"/>
                  </a:lnTo>
                  <a:lnTo>
                    <a:pt x="37543" y="912"/>
                  </a:lnTo>
                  <a:lnTo>
                    <a:pt x="37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9"/>
            <p:cNvSpPr/>
            <p:nvPr/>
          </p:nvSpPr>
          <p:spPr>
            <a:xfrm>
              <a:off x="3541955" y="2504468"/>
              <a:ext cx="27836" cy="28116"/>
            </a:xfrm>
            <a:custGeom>
              <a:avLst/>
              <a:gdLst/>
              <a:ahLst/>
              <a:cxnLst/>
              <a:rect l="l" t="t" r="r" b="b"/>
              <a:pathLst>
                <a:path w="398" h="402" extrusionOk="0">
                  <a:moveTo>
                    <a:pt x="199" y="0"/>
                  </a:moveTo>
                  <a:cubicBezTo>
                    <a:pt x="90" y="0"/>
                    <a:pt x="0" y="90"/>
                    <a:pt x="0" y="203"/>
                  </a:cubicBezTo>
                  <a:cubicBezTo>
                    <a:pt x="0" y="312"/>
                    <a:pt x="90" y="402"/>
                    <a:pt x="199" y="402"/>
                  </a:cubicBezTo>
                  <a:cubicBezTo>
                    <a:pt x="308" y="402"/>
                    <a:pt x="398" y="312"/>
                    <a:pt x="398" y="203"/>
                  </a:cubicBezTo>
                  <a:cubicBezTo>
                    <a:pt x="398" y="90"/>
                    <a:pt x="308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9"/>
            <p:cNvSpPr/>
            <p:nvPr/>
          </p:nvSpPr>
          <p:spPr>
            <a:xfrm>
              <a:off x="3598536" y="2504468"/>
              <a:ext cx="27836" cy="28116"/>
            </a:xfrm>
            <a:custGeom>
              <a:avLst/>
              <a:gdLst/>
              <a:ahLst/>
              <a:cxnLst/>
              <a:rect l="l" t="t" r="r" b="b"/>
              <a:pathLst>
                <a:path w="398" h="402" extrusionOk="0">
                  <a:moveTo>
                    <a:pt x="199" y="0"/>
                  </a:moveTo>
                  <a:cubicBezTo>
                    <a:pt x="90" y="0"/>
                    <a:pt x="0" y="90"/>
                    <a:pt x="0" y="203"/>
                  </a:cubicBezTo>
                  <a:cubicBezTo>
                    <a:pt x="0" y="312"/>
                    <a:pt x="90" y="402"/>
                    <a:pt x="199" y="402"/>
                  </a:cubicBezTo>
                  <a:cubicBezTo>
                    <a:pt x="308" y="402"/>
                    <a:pt x="398" y="312"/>
                    <a:pt x="398" y="203"/>
                  </a:cubicBezTo>
                  <a:cubicBezTo>
                    <a:pt x="398" y="90"/>
                    <a:pt x="308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9"/>
            <p:cNvSpPr/>
            <p:nvPr/>
          </p:nvSpPr>
          <p:spPr>
            <a:xfrm>
              <a:off x="3654348" y="2504678"/>
              <a:ext cx="27906" cy="27906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200" y="1"/>
                  </a:moveTo>
                  <a:cubicBezTo>
                    <a:pt x="87" y="1"/>
                    <a:pt x="1" y="87"/>
                    <a:pt x="1" y="200"/>
                  </a:cubicBezTo>
                  <a:cubicBezTo>
                    <a:pt x="1" y="309"/>
                    <a:pt x="94" y="399"/>
                    <a:pt x="200" y="399"/>
                  </a:cubicBezTo>
                  <a:cubicBezTo>
                    <a:pt x="313" y="399"/>
                    <a:pt x="399" y="306"/>
                    <a:pt x="399" y="200"/>
                  </a:cubicBezTo>
                  <a:cubicBezTo>
                    <a:pt x="399" y="87"/>
                    <a:pt x="313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9"/>
            <p:cNvSpPr/>
            <p:nvPr/>
          </p:nvSpPr>
          <p:spPr>
            <a:xfrm>
              <a:off x="3504397" y="2548950"/>
              <a:ext cx="2625827" cy="252134"/>
            </a:xfrm>
            <a:custGeom>
              <a:avLst/>
              <a:gdLst/>
              <a:ahLst/>
              <a:cxnLst/>
              <a:rect l="l" t="t" r="r" b="b"/>
              <a:pathLst>
                <a:path w="37544" h="3605" extrusionOk="0">
                  <a:moveTo>
                    <a:pt x="0" y="1"/>
                  </a:moveTo>
                  <a:lnTo>
                    <a:pt x="0" y="3604"/>
                  </a:lnTo>
                  <a:lnTo>
                    <a:pt x="37543" y="3604"/>
                  </a:lnTo>
                  <a:lnTo>
                    <a:pt x="37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9"/>
            <p:cNvSpPr/>
            <p:nvPr/>
          </p:nvSpPr>
          <p:spPr>
            <a:xfrm>
              <a:off x="3805767" y="2641690"/>
              <a:ext cx="2164923" cy="60848"/>
            </a:xfrm>
            <a:custGeom>
              <a:avLst/>
              <a:gdLst/>
              <a:ahLst/>
              <a:cxnLst/>
              <a:rect l="l" t="t" r="r" b="b"/>
              <a:pathLst>
                <a:path w="30954" h="870" extrusionOk="0">
                  <a:moveTo>
                    <a:pt x="1" y="1"/>
                  </a:moveTo>
                  <a:lnTo>
                    <a:pt x="1" y="869"/>
                  </a:lnTo>
                  <a:lnTo>
                    <a:pt x="30954" y="869"/>
                  </a:lnTo>
                  <a:lnTo>
                    <a:pt x="30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9"/>
            <p:cNvSpPr/>
            <p:nvPr/>
          </p:nvSpPr>
          <p:spPr>
            <a:xfrm>
              <a:off x="3805767" y="2641690"/>
              <a:ext cx="2868" cy="60848"/>
            </a:xfrm>
            <a:custGeom>
              <a:avLst/>
              <a:gdLst/>
              <a:ahLst/>
              <a:cxnLst/>
              <a:rect l="l" t="t" r="r" b="b"/>
              <a:pathLst>
                <a:path w="41" h="870" extrusionOk="0">
                  <a:moveTo>
                    <a:pt x="1" y="1"/>
                  </a:moveTo>
                  <a:lnTo>
                    <a:pt x="1" y="869"/>
                  </a:lnTo>
                  <a:lnTo>
                    <a:pt x="40" y="86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9"/>
            <p:cNvSpPr/>
            <p:nvPr/>
          </p:nvSpPr>
          <p:spPr>
            <a:xfrm>
              <a:off x="3839618" y="2674212"/>
              <a:ext cx="13988" cy="15317"/>
            </a:xfrm>
            <a:custGeom>
              <a:avLst/>
              <a:gdLst/>
              <a:ahLst/>
              <a:cxnLst/>
              <a:rect l="l" t="t" r="r" b="b"/>
              <a:pathLst>
                <a:path w="200" h="219" extrusionOk="0">
                  <a:moveTo>
                    <a:pt x="54" y="0"/>
                  </a:moveTo>
                  <a:cubicBezTo>
                    <a:pt x="47" y="13"/>
                    <a:pt x="37" y="23"/>
                    <a:pt x="27" y="33"/>
                  </a:cubicBezTo>
                  <a:lnTo>
                    <a:pt x="1" y="46"/>
                  </a:lnTo>
                  <a:lnTo>
                    <a:pt x="21" y="70"/>
                  </a:lnTo>
                  <a:lnTo>
                    <a:pt x="44" y="96"/>
                  </a:lnTo>
                  <a:lnTo>
                    <a:pt x="137" y="219"/>
                  </a:lnTo>
                  <a:lnTo>
                    <a:pt x="200" y="172"/>
                  </a:lnTo>
                  <a:lnTo>
                    <a:pt x="97" y="53"/>
                  </a:lnTo>
                  <a:lnTo>
                    <a:pt x="77" y="2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9"/>
            <p:cNvSpPr/>
            <p:nvPr/>
          </p:nvSpPr>
          <p:spPr>
            <a:xfrm>
              <a:off x="3838709" y="2671134"/>
              <a:ext cx="14897" cy="16296"/>
            </a:xfrm>
            <a:custGeom>
              <a:avLst/>
              <a:gdLst/>
              <a:ahLst/>
              <a:cxnLst/>
              <a:rect l="l" t="t" r="r" b="b"/>
              <a:pathLst>
                <a:path w="213" h="233" extrusionOk="0">
                  <a:moveTo>
                    <a:pt x="93" y="1"/>
                  </a:moveTo>
                  <a:cubicBezTo>
                    <a:pt x="90" y="14"/>
                    <a:pt x="83" y="24"/>
                    <a:pt x="80" y="34"/>
                  </a:cubicBezTo>
                  <a:cubicBezTo>
                    <a:pt x="73" y="47"/>
                    <a:pt x="63" y="57"/>
                    <a:pt x="57" y="67"/>
                  </a:cubicBezTo>
                  <a:lnTo>
                    <a:pt x="73" y="90"/>
                  </a:lnTo>
                  <a:lnTo>
                    <a:pt x="90" y="114"/>
                  </a:lnTo>
                  <a:lnTo>
                    <a:pt x="160" y="206"/>
                  </a:lnTo>
                  <a:lnTo>
                    <a:pt x="150" y="206"/>
                  </a:lnTo>
                  <a:lnTo>
                    <a:pt x="83" y="117"/>
                  </a:lnTo>
                  <a:lnTo>
                    <a:pt x="67" y="94"/>
                  </a:lnTo>
                  <a:lnTo>
                    <a:pt x="50" y="67"/>
                  </a:lnTo>
                  <a:cubicBezTo>
                    <a:pt x="44" y="74"/>
                    <a:pt x="34" y="77"/>
                    <a:pt x="30" y="81"/>
                  </a:cubicBezTo>
                  <a:lnTo>
                    <a:pt x="0" y="81"/>
                  </a:lnTo>
                  <a:lnTo>
                    <a:pt x="24" y="107"/>
                  </a:lnTo>
                  <a:cubicBezTo>
                    <a:pt x="30" y="107"/>
                    <a:pt x="44" y="100"/>
                    <a:pt x="50" y="94"/>
                  </a:cubicBezTo>
                  <a:lnTo>
                    <a:pt x="67" y="117"/>
                  </a:lnTo>
                  <a:lnTo>
                    <a:pt x="156" y="233"/>
                  </a:lnTo>
                  <a:lnTo>
                    <a:pt x="213" y="193"/>
                  </a:lnTo>
                  <a:lnTo>
                    <a:pt x="113" y="84"/>
                  </a:lnTo>
                  <a:lnTo>
                    <a:pt x="97" y="61"/>
                  </a:lnTo>
                  <a:cubicBezTo>
                    <a:pt x="107" y="51"/>
                    <a:pt x="110" y="44"/>
                    <a:pt x="113" y="31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9"/>
            <p:cNvSpPr/>
            <p:nvPr/>
          </p:nvSpPr>
          <p:spPr>
            <a:xfrm>
              <a:off x="3821993" y="2656797"/>
              <a:ext cx="26088" cy="23850"/>
            </a:xfrm>
            <a:custGeom>
              <a:avLst/>
              <a:gdLst/>
              <a:ahLst/>
              <a:cxnLst/>
              <a:rect l="l" t="t" r="r" b="b"/>
              <a:pathLst>
                <a:path w="373" h="341" extrusionOk="0">
                  <a:moveTo>
                    <a:pt x="177" y="39"/>
                  </a:moveTo>
                  <a:cubicBezTo>
                    <a:pt x="218" y="39"/>
                    <a:pt x="259" y="57"/>
                    <a:pt x="286" y="90"/>
                  </a:cubicBezTo>
                  <a:cubicBezTo>
                    <a:pt x="312" y="123"/>
                    <a:pt x="319" y="166"/>
                    <a:pt x="312" y="206"/>
                  </a:cubicBezTo>
                  <a:cubicBezTo>
                    <a:pt x="306" y="213"/>
                    <a:pt x="306" y="216"/>
                    <a:pt x="306" y="219"/>
                  </a:cubicBezTo>
                  <a:lnTo>
                    <a:pt x="306" y="236"/>
                  </a:lnTo>
                  <a:cubicBezTo>
                    <a:pt x="299" y="249"/>
                    <a:pt x="289" y="262"/>
                    <a:pt x="279" y="269"/>
                  </a:cubicBezTo>
                  <a:lnTo>
                    <a:pt x="253" y="282"/>
                  </a:lnTo>
                  <a:lnTo>
                    <a:pt x="196" y="282"/>
                  </a:lnTo>
                  <a:cubicBezTo>
                    <a:pt x="184" y="286"/>
                    <a:pt x="171" y="288"/>
                    <a:pt x="158" y="288"/>
                  </a:cubicBezTo>
                  <a:cubicBezTo>
                    <a:pt x="126" y="288"/>
                    <a:pt x="94" y="277"/>
                    <a:pt x="70" y="256"/>
                  </a:cubicBezTo>
                  <a:cubicBezTo>
                    <a:pt x="24" y="199"/>
                    <a:pt x="37" y="113"/>
                    <a:pt x="97" y="67"/>
                  </a:cubicBezTo>
                  <a:cubicBezTo>
                    <a:pt x="120" y="48"/>
                    <a:pt x="148" y="39"/>
                    <a:pt x="177" y="39"/>
                  </a:cubicBezTo>
                  <a:close/>
                  <a:moveTo>
                    <a:pt x="197" y="1"/>
                  </a:moveTo>
                  <a:cubicBezTo>
                    <a:pt x="160" y="1"/>
                    <a:pt x="123" y="13"/>
                    <a:pt x="90" y="37"/>
                  </a:cubicBezTo>
                  <a:cubicBezTo>
                    <a:pt x="17" y="90"/>
                    <a:pt x="1" y="199"/>
                    <a:pt x="54" y="272"/>
                  </a:cubicBezTo>
                  <a:cubicBezTo>
                    <a:pt x="88" y="317"/>
                    <a:pt x="137" y="341"/>
                    <a:pt x="190" y="341"/>
                  </a:cubicBezTo>
                  <a:cubicBezTo>
                    <a:pt x="209" y="341"/>
                    <a:pt x="227" y="338"/>
                    <a:pt x="246" y="332"/>
                  </a:cubicBezTo>
                  <a:cubicBezTo>
                    <a:pt x="256" y="329"/>
                    <a:pt x="266" y="322"/>
                    <a:pt x="273" y="319"/>
                  </a:cubicBezTo>
                  <a:lnTo>
                    <a:pt x="299" y="305"/>
                  </a:lnTo>
                  <a:lnTo>
                    <a:pt x="306" y="299"/>
                  </a:lnTo>
                  <a:lnTo>
                    <a:pt x="332" y="272"/>
                  </a:lnTo>
                  <a:cubicBezTo>
                    <a:pt x="339" y="266"/>
                    <a:pt x="346" y="252"/>
                    <a:pt x="349" y="246"/>
                  </a:cubicBezTo>
                  <a:cubicBezTo>
                    <a:pt x="372" y="183"/>
                    <a:pt x="369" y="116"/>
                    <a:pt x="329" y="67"/>
                  </a:cubicBezTo>
                  <a:cubicBezTo>
                    <a:pt x="295" y="23"/>
                    <a:pt x="246" y="1"/>
                    <a:pt x="19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9"/>
            <p:cNvSpPr/>
            <p:nvPr/>
          </p:nvSpPr>
          <p:spPr>
            <a:xfrm>
              <a:off x="3821993" y="2656797"/>
              <a:ext cx="26088" cy="24199"/>
            </a:xfrm>
            <a:custGeom>
              <a:avLst/>
              <a:gdLst/>
              <a:ahLst/>
              <a:cxnLst/>
              <a:rect l="l" t="t" r="r" b="b"/>
              <a:pathLst>
                <a:path w="373" h="346" extrusionOk="0">
                  <a:moveTo>
                    <a:pt x="190" y="37"/>
                  </a:moveTo>
                  <a:cubicBezTo>
                    <a:pt x="233" y="37"/>
                    <a:pt x="273" y="57"/>
                    <a:pt x="299" y="90"/>
                  </a:cubicBezTo>
                  <a:cubicBezTo>
                    <a:pt x="322" y="123"/>
                    <a:pt x="332" y="166"/>
                    <a:pt x="322" y="206"/>
                  </a:cubicBezTo>
                  <a:cubicBezTo>
                    <a:pt x="319" y="223"/>
                    <a:pt x="312" y="236"/>
                    <a:pt x="306" y="249"/>
                  </a:cubicBezTo>
                  <a:lnTo>
                    <a:pt x="289" y="266"/>
                  </a:lnTo>
                  <a:cubicBezTo>
                    <a:pt x="286" y="269"/>
                    <a:pt x="279" y="272"/>
                    <a:pt x="273" y="279"/>
                  </a:cubicBezTo>
                  <a:cubicBezTo>
                    <a:pt x="266" y="282"/>
                    <a:pt x="253" y="286"/>
                    <a:pt x="239" y="289"/>
                  </a:cubicBezTo>
                  <a:cubicBezTo>
                    <a:pt x="221" y="298"/>
                    <a:pt x="201" y="303"/>
                    <a:pt x="181" y="303"/>
                  </a:cubicBezTo>
                  <a:cubicBezTo>
                    <a:pt x="145" y="303"/>
                    <a:pt x="109" y="288"/>
                    <a:pt x="84" y="262"/>
                  </a:cubicBezTo>
                  <a:cubicBezTo>
                    <a:pt x="60" y="232"/>
                    <a:pt x="50" y="196"/>
                    <a:pt x="57" y="156"/>
                  </a:cubicBezTo>
                  <a:cubicBezTo>
                    <a:pt x="60" y="120"/>
                    <a:pt x="84" y="90"/>
                    <a:pt x="107" y="67"/>
                  </a:cubicBezTo>
                  <a:cubicBezTo>
                    <a:pt x="133" y="50"/>
                    <a:pt x="163" y="37"/>
                    <a:pt x="190" y="37"/>
                  </a:cubicBezTo>
                  <a:close/>
                  <a:moveTo>
                    <a:pt x="197" y="1"/>
                  </a:moveTo>
                  <a:cubicBezTo>
                    <a:pt x="160" y="1"/>
                    <a:pt x="123" y="13"/>
                    <a:pt x="90" y="37"/>
                  </a:cubicBezTo>
                  <a:cubicBezTo>
                    <a:pt x="17" y="90"/>
                    <a:pt x="1" y="199"/>
                    <a:pt x="54" y="272"/>
                  </a:cubicBezTo>
                  <a:cubicBezTo>
                    <a:pt x="88" y="317"/>
                    <a:pt x="137" y="341"/>
                    <a:pt x="190" y="341"/>
                  </a:cubicBezTo>
                  <a:cubicBezTo>
                    <a:pt x="209" y="341"/>
                    <a:pt x="227" y="338"/>
                    <a:pt x="246" y="332"/>
                  </a:cubicBezTo>
                  <a:cubicBezTo>
                    <a:pt x="256" y="329"/>
                    <a:pt x="266" y="322"/>
                    <a:pt x="273" y="319"/>
                  </a:cubicBezTo>
                  <a:lnTo>
                    <a:pt x="296" y="345"/>
                  </a:lnTo>
                  <a:cubicBezTo>
                    <a:pt x="302" y="339"/>
                    <a:pt x="312" y="335"/>
                    <a:pt x="319" y="329"/>
                  </a:cubicBezTo>
                  <a:lnTo>
                    <a:pt x="329" y="319"/>
                  </a:lnTo>
                  <a:lnTo>
                    <a:pt x="352" y="295"/>
                  </a:lnTo>
                  <a:lnTo>
                    <a:pt x="332" y="269"/>
                  </a:lnTo>
                  <a:cubicBezTo>
                    <a:pt x="339" y="262"/>
                    <a:pt x="346" y="249"/>
                    <a:pt x="349" y="236"/>
                  </a:cubicBezTo>
                  <a:cubicBezTo>
                    <a:pt x="372" y="179"/>
                    <a:pt x="365" y="116"/>
                    <a:pt x="329" y="67"/>
                  </a:cubicBezTo>
                  <a:cubicBezTo>
                    <a:pt x="295" y="23"/>
                    <a:pt x="24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9"/>
            <p:cNvSpPr/>
            <p:nvPr/>
          </p:nvSpPr>
          <p:spPr>
            <a:xfrm>
              <a:off x="3564405" y="2652391"/>
              <a:ext cx="25598" cy="41824"/>
            </a:xfrm>
            <a:custGeom>
              <a:avLst/>
              <a:gdLst/>
              <a:ahLst/>
              <a:cxnLst/>
              <a:rect l="l" t="t" r="r" b="b"/>
              <a:pathLst>
                <a:path w="366" h="598" extrusionOk="0">
                  <a:moveTo>
                    <a:pt x="316" y="0"/>
                  </a:moveTo>
                  <a:lnTo>
                    <a:pt x="1" y="302"/>
                  </a:lnTo>
                  <a:lnTo>
                    <a:pt x="319" y="597"/>
                  </a:lnTo>
                  <a:lnTo>
                    <a:pt x="365" y="547"/>
                  </a:lnTo>
                  <a:lnTo>
                    <a:pt x="103" y="302"/>
                  </a:lnTo>
                  <a:lnTo>
                    <a:pt x="365" y="50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9"/>
            <p:cNvSpPr/>
            <p:nvPr/>
          </p:nvSpPr>
          <p:spPr>
            <a:xfrm>
              <a:off x="3637003" y="2652391"/>
              <a:ext cx="25528" cy="41824"/>
            </a:xfrm>
            <a:custGeom>
              <a:avLst/>
              <a:gdLst/>
              <a:ahLst/>
              <a:cxnLst/>
              <a:rect l="l" t="t" r="r" b="b"/>
              <a:pathLst>
                <a:path w="365" h="598" extrusionOk="0">
                  <a:moveTo>
                    <a:pt x="47" y="0"/>
                  </a:moveTo>
                  <a:lnTo>
                    <a:pt x="0" y="50"/>
                  </a:lnTo>
                  <a:lnTo>
                    <a:pt x="262" y="295"/>
                  </a:lnTo>
                  <a:lnTo>
                    <a:pt x="0" y="547"/>
                  </a:lnTo>
                  <a:lnTo>
                    <a:pt x="47" y="597"/>
                  </a:lnTo>
                  <a:lnTo>
                    <a:pt x="365" y="295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9"/>
            <p:cNvSpPr/>
            <p:nvPr/>
          </p:nvSpPr>
          <p:spPr>
            <a:xfrm>
              <a:off x="6010967" y="2643438"/>
              <a:ext cx="64065" cy="59239"/>
            </a:xfrm>
            <a:custGeom>
              <a:avLst/>
              <a:gdLst/>
              <a:ahLst/>
              <a:cxnLst/>
              <a:rect l="l" t="t" r="r" b="b"/>
              <a:pathLst>
                <a:path w="916" h="847" extrusionOk="0">
                  <a:moveTo>
                    <a:pt x="465" y="1"/>
                  </a:moveTo>
                  <a:cubicBezTo>
                    <a:pt x="432" y="1"/>
                    <a:pt x="398" y="5"/>
                    <a:pt x="365" y="12"/>
                  </a:cubicBezTo>
                  <a:cubicBezTo>
                    <a:pt x="136" y="65"/>
                    <a:pt x="0" y="294"/>
                    <a:pt x="53" y="523"/>
                  </a:cubicBezTo>
                  <a:cubicBezTo>
                    <a:pt x="80" y="629"/>
                    <a:pt x="146" y="725"/>
                    <a:pt x="242" y="785"/>
                  </a:cubicBezTo>
                  <a:cubicBezTo>
                    <a:pt x="308" y="825"/>
                    <a:pt x="385" y="846"/>
                    <a:pt x="464" y="846"/>
                  </a:cubicBezTo>
                  <a:cubicBezTo>
                    <a:pt x="497" y="846"/>
                    <a:pt x="531" y="842"/>
                    <a:pt x="564" y="835"/>
                  </a:cubicBezTo>
                  <a:cubicBezTo>
                    <a:pt x="607" y="825"/>
                    <a:pt x="647" y="805"/>
                    <a:pt x="683" y="785"/>
                  </a:cubicBezTo>
                  <a:cubicBezTo>
                    <a:pt x="836" y="689"/>
                    <a:pt x="915" y="506"/>
                    <a:pt x="876" y="324"/>
                  </a:cubicBezTo>
                  <a:cubicBezTo>
                    <a:pt x="830" y="129"/>
                    <a:pt x="657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9"/>
            <p:cNvSpPr/>
            <p:nvPr/>
          </p:nvSpPr>
          <p:spPr>
            <a:xfrm>
              <a:off x="6034117" y="2660713"/>
              <a:ext cx="17975" cy="18184"/>
            </a:xfrm>
            <a:custGeom>
              <a:avLst/>
              <a:gdLst/>
              <a:ahLst/>
              <a:cxnLst/>
              <a:rect l="l" t="t" r="r" b="b"/>
              <a:pathLst>
                <a:path w="257" h="260" extrusionOk="0">
                  <a:moveTo>
                    <a:pt x="130" y="1"/>
                  </a:moveTo>
                  <a:cubicBezTo>
                    <a:pt x="57" y="1"/>
                    <a:pt x="1" y="60"/>
                    <a:pt x="1" y="130"/>
                  </a:cubicBezTo>
                  <a:cubicBezTo>
                    <a:pt x="1" y="200"/>
                    <a:pt x="57" y="259"/>
                    <a:pt x="130" y="259"/>
                  </a:cubicBezTo>
                  <a:cubicBezTo>
                    <a:pt x="200" y="259"/>
                    <a:pt x="256" y="200"/>
                    <a:pt x="256" y="130"/>
                  </a:cubicBezTo>
                  <a:cubicBezTo>
                    <a:pt x="256" y="60"/>
                    <a:pt x="203" y="1"/>
                    <a:pt x="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9"/>
            <p:cNvSpPr/>
            <p:nvPr/>
          </p:nvSpPr>
          <p:spPr>
            <a:xfrm>
              <a:off x="6028592" y="2678828"/>
              <a:ext cx="32033" cy="24409"/>
            </a:xfrm>
            <a:custGeom>
              <a:avLst/>
              <a:gdLst/>
              <a:ahLst/>
              <a:cxnLst/>
              <a:rect l="l" t="t" r="r" b="b"/>
              <a:pathLst>
                <a:path w="458" h="349" extrusionOk="0">
                  <a:moveTo>
                    <a:pt x="229" y="0"/>
                  </a:moveTo>
                  <a:cubicBezTo>
                    <a:pt x="106" y="0"/>
                    <a:pt x="0" y="103"/>
                    <a:pt x="0" y="229"/>
                  </a:cubicBezTo>
                  <a:lnTo>
                    <a:pt x="0" y="282"/>
                  </a:lnTo>
                  <a:cubicBezTo>
                    <a:pt x="69" y="326"/>
                    <a:pt x="150" y="349"/>
                    <a:pt x="229" y="349"/>
                  </a:cubicBezTo>
                  <a:cubicBezTo>
                    <a:pt x="264" y="349"/>
                    <a:pt x="298" y="344"/>
                    <a:pt x="332" y="335"/>
                  </a:cubicBezTo>
                  <a:cubicBezTo>
                    <a:pt x="378" y="322"/>
                    <a:pt x="421" y="305"/>
                    <a:pt x="458" y="282"/>
                  </a:cubicBezTo>
                  <a:lnTo>
                    <a:pt x="458" y="229"/>
                  </a:lnTo>
                  <a:cubicBezTo>
                    <a:pt x="455" y="103"/>
                    <a:pt x="355" y="0"/>
                    <a:pt x="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9"/>
            <p:cNvSpPr/>
            <p:nvPr/>
          </p:nvSpPr>
          <p:spPr>
            <a:xfrm>
              <a:off x="3700088" y="2641690"/>
              <a:ext cx="57980" cy="58330"/>
            </a:xfrm>
            <a:custGeom>
              <a:avLst/>
              <a:gdLst/>
              <a:ahLst/>
              <a:cxnLst/>
              <a:rect l="l" t="t" r="r" b="b"/>
              <a:pathLst>
                <a:path w="829" h="834" extrusionOk="0">
                  <a:moveTo>
                    <a:pt x="414" y="1"/>
                  </a:moveTo>
                  <a:cubicBezTo>
                    <a:pt x="186" y="4"/>
                    <a:pt x="0" y="190"/>
                    <a:pt x="0" y="419"/>
                  </a:cubicBezTo>
                  <a:cubicBezTo>
                    <a:pt x="3" y="647"/>
                    <a:pt x="189" y="833"/>
                    <a:pt x="418" y="833"/>
                  </a:cubicBezTo>
                  <a:cubicBezTo>
                    <a:pt x="534" y="833"/>
                    <a:pt x="646" y="783"/>
                    <a:pt x="723" y="697"/>
                  </a:cubicBezTo>
                  <a:lnTo>
                    <a:pt x="670" y="647"/>
                  </a:lnTo>
                  <a:cubicBezTo>
                    <a:pt x="617" y="704"/>
                    <a:pt x="540" y="740"/>
                    <a:pt x="464" y="753"/>
                  </a:cubicBezTo>
                  <a:cubicBezTo>
                    <a:pt x="448" y="756"/>
                    <a:pt x="431" y="757"/>
                    <a:pt x="415" y="757"/>
                  </a:cubicBezTo>
                  <a:cubicBezTo>
                    <a:pt x="247" y="757"/>
                    <a:pt x="104" y="634"/>
                    <a:pt x="83" y="465"/>
                  </a:cubicBezTo>
                  <a:cubicBezTo>
                    <a:pt x="56" y="279"/>
                    <a:pt x="186" y="107"/>
                    <a:pt x="371" y="84"/>
                  </a:cubicBezTo>
                  <a:cubicBezTo>
                    <a:pt x="388" y="81"/>
                    <a:pt x="404" y="80"/>
                    <a:pt x="420" y="80"/>
                  </a:cubicBezTo>
                  <a:cubicBezTo>
                    <a:pt x="586" y="80"/>
                    <a:pt x="731" y="203"/>
                    <a:pt x="753" y="372"/>
                  </a:cubicBezTo>
                  <a:lnTo>
                    <a:pt x="829" y="366"/>
                  </a:lnTo>
                  <a:cubicBezTo>
                    <a:pt x="802" y="157"/>
                    <a:pt x="623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9"/>
            <p:cNvSpPr/>
            <p:nvPr/>
          </p:nvSpPr>
          <p:spPr>
            <a:xfrm>
              <a:off x="3739674" y="2652600"/>
              <a:ext cx="25388" cy="18394"/>
            </a:xfrm>
            <a:custGeom>
              <a:avLst/>
              <a:gdLst/>
              <a:ahLst/>
              <a:cxnLst/>
              <a:rect l="l" t="t" r="r" b="b"/>
              <a:pathLst>
                <a:path w="363" h="263" extrusionOk="0">
                  <a:moveTo>
                    <a:pt x="322" y="1"/>
                  </a:moveTo>
                  <a:lnTo>
                    <a:pt x="213" y="196"/>
                  </a:lnTo>
                  <a:lnTo>
                    <a:pt x="24" y="74"/>
                  </a:lnTo>
                  <a:lnTo>
                    <a:pt x="1" y="110"/>
                  </a:lnTo>
                  <a:lnTo>
                    <a:pt x="230" y="263"/>
                  </a:lnTo>
                  <a:lnTo>
                    <a:pt x="362" y="27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9"/>
            <p:cNvSpPr/>
            <p:nvPr/>
          </p:nvSpPr>
          <p:spPr>
            <a:xfrm>
              <a:off x="4341855" y="3340038"/>
              <a:ext cx="1000072" cy="136453"/>
            </a:xfrm>
            <a:custGeom>
              <a:avLst/>
              <a:gdLst/>
              <a:ahLst/>
              <a:cxnLst/>
              <a:rect l="l" t="t" r="r" b="b"/>
              <a:pathLst>
                <a:path w="14299" h="1951" extrusionOk="0">
                  <a:moveTo>
                    <a:pt x="0" y="1"/>
                  </a:moveTo>
                  <a:lnTo>
                    <a:pt x="0" y="1950"/>
                  </a:lnTo>
                  <a:lnTo>
                    <a:pt x="14298" y="1950"/>
                  </a:lnTo>
                  <a:lnTo>
                    <a:pt x="1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9"/>
            <p:cNvSpPr/>
            <p:nvPr/>
          </p:nvSpPr>
          <p:spPr>
            <a:xfrm>
              <a:off x="4339058" y="3334303"/>
              <a:ext cx="1008605" cy="147993"/>
            </a:xfrm>
            <a:custGeom>
              <a:avLst/>
              <a:gdLst/>
              <a:ahLst/>
              <a:cxnLst/>
              <a:rect l="l" t="t" r="r" b="b"/>
              <a:pathLst>
                <a:path w="14421" h="2116" extrusionOk="0">
                  <a:moveTo>
                    <a:pt x="14255" y="166"/>
                  </a:moveTo>
                  <a:lnTo>
                    <a:pt x="14255" y="1949"/>
                  </a:lnTo>
                  <a:lnTo>
                    <a:pt x="123" y="1949"/>
                  </a:lnTo>
                  <a:lnTo>
                    <a:pt x="123" y="166"/>
                  </a:lnTo>
                  <a:close/>
                  <a:moveTo>
                    <a:pt x="0" y="0"/>
                  </a:moveTo>
                  <a:lnTo>
                    <a:pt x="0" y="2115"/>
                  </a:lnTo>
                  <a:lnTo>
                    <a:pt x="14421" y="2115"/>
                  </a:lnTo>
                  <a:lnTo>
                    <a:pt x="144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9"/>
            <p:cNvSpPr/>
            <p:nvPr/>
          </p:nvSpPr>
          <p:spPr>
            <a:xfrm>
              <a:off x="5205471" y="3340038"/>
              <a:ext cx="136453" cy="136453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1" y="1"/>
                  </a:moveTo>
                  <a:lnTo>
                    <a:pt x="1" y="1950"/>
                  </a:lnTo>
                  <a:lnTo>
                    <a:pt x="1950" y="1950"/>
                  </a:lnTo>
                  <a:lnTo>
                    <a:pt x="1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9"/>
            <p:cNvSpPr/>
            <p:nvPr/>
          </p:nvSpPr>
          <p:spPr>
            <a:xfrm>
              <a:off x="5272753" y="3403333"/>
              <a:ext cx="43852" cy="52525"/>
            </a:xfrm>
            <a:custGeom>
              <a:avLst/>
              <a:gdLst/>
              <a:ahLst/>
              <a:cxnLst/>
              <a:rect l="l" t="t" r="r" b="b"/>
              <a:pathLst>
                <a:path w="627" h="751" extrusionOk="0">
                  <a:moveTo>
                    <a:pt x="163" y="1"/>
                  </a:moveTo>
                  <a:cubicBezTo>
                    <a:pt x="143" y="51"/>
                    <a:pt x="113" y="87"/>
                    <a:pt x="70" y="120"/>
                  </a:cubicBezTo>
                  <a:cubicBezTo>
                    <a:pt x="50" y="137"/>
                    <a:pt x="27" y="150"/>
                    <a:pt x="0" y="157"/>
                  </a:cubicBezTo>
                  <a:lnTo>
                    <a:pt x="120" y="313"/>
                  </a:lnTo>
                  <a:lnTo>
                    <a:pt x="448" y="750"/>
                  </a:lnTo>
                  <a:lnTo>
                    <a:pt x="627" y="614"/>
                  </a:lnTo>
                  <a:lnTo>
                    <a:pt x="292" y="170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9"/>
            <p:cNvSpPr/>
            <p:nvPr/>
          </p:nvSpPr>
          <p:spPr>
            <a:xfrm>
              <a:off x="5225894" y="3360251"/>
              <a:ext cx="75885" cy="68751"/>
            </a:xfrm>
            <a:custGeom>
              <a:avLst/>
              <a:gdLst/>
              <a:ahLst/>
              <a:cxnLst/>
              <a:rect l="l" t="t" r="r" b="b"/>
              <a:pathLst>
                <a:path w="1085" h="983" extrusionOk="0">
                  <a:moveTo>
                    <a:pt x="563" y="215"/>
                  </a:moveTo>
                  <a:cubicBezTo>
                    <a:pt x="675" y="215"/>
                    <a:pt x="783" y="286"/>
                    <a:pt x="826" y="395"/>
                  </a:cubicBezTo>
                  <a:cubicBezTo>
                    <a:pt x="876" y="518"/>
                    <a:pt x="836" y="650"/>
                    <a:pt x="733" y="723"/>
                  </a:cubicBezTo>
                  <a:cubicBezTo>
                    <a:pt x="713" y="740"/>
                    <a:pt x="687" y="753"/>
                    <a:pt x="664" y="760"/>
                  </a:cubicBezTo>
                  <a:cubicBezTo>
                    <a:pt x="630" y="773"/>
                    <a:pt x="594" y="780"/>
                    <a:pt x="560" y="780"/>
                  </a:cubicBezTo>
                  <a:cubicBezTo>
                    <a:pt x="446" y="780"/>
                    <a:pt x="340" y="710"/>
                    <a:pt x="299" y="600"/>
                  </a:cubicBezTo>
                  <a:cubicBezTo>
                    <a:pt x="239" y="455"/>
                    <a:pt x="315" y="289"/>
                    <a:pt x="461" y="236"/>
                  </a:cubicBezTo>
                  <a:cubicBezTo>
                    <a:pt x="495" y="222"/>
                    <a:pt x="529" y="215"/>
                    <a:pt x="563" y="215"/>
                  </a:cubicBezTo>
                  <a:close/>
                  <a:moveTo>
                    <a:pt x="556" y="1"/>
                  </a:moveTo>
                  <a:cubicBezTo>
                    <a:pt x="451" y="1"/>
                    <a:pt x="345" y="34"/>
                    <a:pt x="256" y="103"/>
                  </a:cubicBezTo>
                  <a:cubicBezTo>
                    <a:pt x="40" y="269"/>
                    <a:pt x="1" y="574"/>
                    <a:pt x="166" y="789"/>
                  </a:cubicBezTo>
                  <a:cubicBezTo>
                    <a:pt x="263" y="914"/>
                    <a:pt x="408" y="982"/>
                    <a:pt x="557" y="982"/>
                  </a:cubicBezTo>
                  <a:cubicBezTo>
                    <a:pt x="637" y="982"/>
                    <a:pt x="718" y="963"/>
                    <a:pt x="793" y="922"/>
                  </a:cubicBezTo>
                  <a:cubicBezTo>
                    <a:pt x="816" y="912"/>
                    <a:pt x="836" y="899"/>
                    <a:pt x="859" y="882"/>
                  </a:cubicBezTo>
                  <a:cubicBezTo>
                    <a:pt x="896" y="852"/>
                    <a:pt x="932" y="816"/>
                    <a:pt x="962" y="779"/>
                  </a:cubicBezTo>
                  <a:cubicBezTo>
                    <a:pt x="1085" y="600"/>
                    <a:pt x="1078" y="365"/>
                    <a:pt x="945" y="193"/>
                  </a:cubicBezTo>
                  <a:cubicBezTo>
                    <a:pt x="849" y="67"/>
                    <a:pt x="703" y="1"/>
                    <a:pt x="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9"/>
            <p:cNvSpPr/>
            <p:nvPr/>
          </p:nvSpPr>
          <p:spPr>
            <a:xfrm>
              <a:off x="4370810" y="3366265"/>
              <a:ext cx="8882" cy="83998"/>
            </a:xfrm>
            <a:custGeom>
              <a:avLst/>
              <a:gdLst/>
              <a:ahLst/>
              <a:cxnLst/>
              <a:rect l="l" t="t" r="r" b="b"/>
              <a:pathLst>
                <a:path w="127" h="1201" extrusionOk="0">
                  <a:moveTo>
                    <a:pt x="1" y="1"/>
                  </a:moveTo>
                  <a:lnTo>
                    <a:pt x="1" y="1201"/>
                  </a:lnTo>
                  <a:lnTo>
                    <a:pt x="127" y="1201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9"/>
            <p:cNvSpPr/>
            <p:nvPr/>
          </p:nvSpPr>
          <p:spPr>
            <a:xfrm>
              <a:off x="4341855" y="3528596"/>
              <a:ext cx="231921" cy="72388"/>
            </a:xfrm>
            <a:custGeom>
              <a:avLst/>
              <a:gdLst/>
              <a:ahLst/>
              <a:cxnLst/>
              <a:rect l="l" t="t" r="r" b="b"/>
              <a:pathLst>
                <a:path w="3316" h="1035" extrusionOk="0">
                  <a:moveTo>
                    <a:pt x="0" y="0"/>
                  </a:moveTo>
                  <a:lnTo>
                    <a:pt x="0" y="1034"/>
                  </a:lnTo>
                  <a:lnTo>
                    <a:pt x="3315" y="1034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9"/>
            <p:cNvSpPr/>
            <p:nvPr/>
          </p:nvSpPr>
          <p:spPr>
            <a:xfrm>
              <a:off x="4727433" y="3528596"/>
              <a:ext cx="231921" cy="72388"/>
            </a:xfrm>
            <a:custGeom>
              <a:avLst/>
              <a:gdLst/>
              <a:ahLst/>
              <a:cxnLst/>
              <a:rect l="l" t="t" r="r" b="b"/>
              <a:pathLst>
                <a:path w="3316" h="1035" extrusionOk="0">
                  <a:moveTo>
                    <a:pt x="0" y="0"/>
                  </a:moveTo>
                  <a:lnTo>
                    <a:pt x="0" y="1034"/>
                  </a:lnTo>
                  <a:lnTo>
                    <a:pt x="3315" y="1034"/>
                  </a:lnTo>
                  <a:lnTo>
                    <a:pt x="3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9"/>
            <p:cNvSpPr/>
            <p:nvPr/>
          </p:nvSpPr>
          <p:spPr>
            <a:xfrm>
              <a:off x="5112731" y="3528596"/>
              <a:ext cx="231921" cy="72388"/>
            </a:xfrm>
            <a:custGeom>
              <a:avLst/>
              <a:gdLst/>
              <a:ahLst/>
              <a:cxnLst/>
              <a:rect l="l" t="t" r="r" b="b"/>
              <a:pathLst>
                <a:path w="3316" h="1035" extrusionOk="0">
                  <a:moveTo>
                    <a:pt x="1" y="0"/>
                  </a:moveTo>
                  <a:lnTo>
                    <a:pt x="1" y="1034"/>
                  </a:lnTo>
                  <a:lnTo>
                    <a:pt x="3316" y="1034"/>
                  </a:lnTo>
                  <a:lnTo>
                    <a:pt x="33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9"/>
            <p:cNvSpPr/>
            <p:nvPr/>
          </p:nvSpPr>
          <p:spPr>
            <a:xfrm>
              <a:off x="4524538" y="3192395"/>
              <a:ext cx="637643" cy="43433"/>
            </a:xfrm>
            <a:custGeom>
              <a:avLst/>
              <a:gdLst/>
              <a:ahLst/>
              <a:cxnLst/>
              <a:rect l="l" t="t" r="r" b="b"/>
              <a:pathLst>
                <a:path w="9117" h="621" extrusionOk="0">
                  <a:moveTo>
                    <a:pt x="0" y="0"/>
                  </a:moveTo>
                  <a:lnTo>
                    <a:pt x="0" y="620"/>
                  </a:lnTo>
                  <a:lnTo>
                    <a:pt x="9117" y="620"/>
                  </a:lnTo>
                  <a:lnTo>
                    <a:pt x="91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6" name="Google Shape;3356;p49"/>
            <p:cNvGrpSpPr/>
            <p:nvPr/>
          </p:nvGrpSpPr>
          <p:grpSpPr>
            <a:xfrm>
              <a:off x="3082252" y="847986"/>
              <a:ext cx="208491" cy="46300"/>
              <a:chOff x="3603152" y="859136"/>
              <a:chExt cx="208491" cy="46300"/>
            </a:xfrm>
          </p:grpSpPr>
          <p:sp>
            <p:nvSpPr>
              <p:cNvPr id="3357" name="Google Shape;3357;p49"/>
              <p:cNvSpPr/>
              <p:nvPr/>
            </p:nvSpPr>
            <p:spPr>
              <a:xfrm>
                <a:off x="3603152" y="859415"/>
                <a:ext cx="43433" cy="43713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5" extrusionOk="0">
                    <a:moveTo>
                      <a:pt x="77" y="1"/>
                    </a:moveTo>
                    <a:cubicBezTo>
                      <a:pt x="50" y="11"/>
                      <a:pt x="30" y="27"/>
                      <a:pt x="17" y="47"/>
                    </a:cubicBezTo>
                    <a:cubicBezTo>
                      <a:pt x="7" y="61"/>
                      <a:pt x="4" y="77"/>
                      <a:pt x="0" y="90"/>
                    </a:cubicBezTo>
                    <a:lnTo>
                      <a:pt x="0" y="528"/>
                    </a:lnTo>
                    <a:lnTo>
                      <a:pt x="0" y="545"/>
                    </a:lnTo>
                    <a:cubicBezTo>
                      <a:pt x="7" y="571"/>
                      <a:pt x="24" y="594"/>
                      <a:pt x="47" y="608"/>
                    </a:cubicBezTo>
                    <a:cubicBezTo>
                      <a:pt x="60" y="614"/>
                      <a:pt x="73" y="621"/>
                      <a:pt x="87" y="624"/>
                    </a:cubicBezTo>
                    <a:lnTo>
                      <a:pt x="289" y="624"/>
                    </a:lnTo>
                    <a:lnTo>
                      <a:pt x="289" y="375"/>
                    </a:lnTo>
                    <a:lnTo>
                      <a:pt x="206" y="375"/>
                    </a:lnTo>
                    <a:lnTo>
                      <a:pt x="206" y="293"/>
                    </a:lnTo>
                    <a:lnTo>
                      <a:pt x="289" y="293"/>
                    </a:lnTo>
                    <a:lnTo>
                      <a:pt x="289" y="233"/>
                    </a:lnTo>
                    <a:cubicBezTo>
                      <a:pt x="295" y="196"/>
                      <a:pt x="315" y="163"/>
                      <a:pt x="348" y="143"/>
                    </a:cubicBezTo>
                    <a:cubicBezTo>
                      <a:pt x="368" y="130"/>
                      <a:pt x="392" y="124"/>
                      <a:pt x="415" y="124"/>
                    </a:cubicBezTo>
                    <a:lnTo>
                      <a:pt x="498" y="124"/>
                    </a:lnTo>
                    <a:lnTo>
                      <a:pt x="498" y="206"/>
                    </a:lnTo>
                    <a:lnTo>
                      <a:pt x="395" y="206"/>
                    </a:lnTo>
                    <a:cubicBezTo>
                      <a:pt x="378" y="210"/>
                      <a:pt x="368" y="226"/>
                      <a:pt x="372" y="240"/>
                    </a:cubicBezTo>
                    <a:lnTo>
                      <a:pt x="372" y="293"/>
                    </a:lnTo>
                    <a:lnTo>
                      <a:pt x="498" y="293"/>
                    </a:lnTo>
                    <a:lnTo>
                      <a:pt x="498" y="375"/>
                    </a:lnTo>
                    <a:lnTo>
                      <a:pt x="415" y="375"/>
                    </a:lnTo>
                    <a:lnTo>
                      <a:pt x="415" y="617"/>
                    </a:lnTo>
                    <a:lnTo>
                      <a:pt x="415" y="624"/>
                    </a:lnTo>
                    <a:lnTo>
                      <a:pt x="544" y="624"/>
                    </a:lnTo>
                    <a:cubicBezTo>
                      <a:pt x="580" y="611"/>
                      <a:pt x="610" y="574"/>
                      <a:pt x="617" y="535"/>
                    </a:cubicBezTo>
                    <a:lnTo>
                      <a:pt x="617" y="104"/>
                    </a:lnTo>
                    <a:lnTo>
                      <a:pt x="620" y="84"/>
                    </a:lnTo>
                    <a:cubicBezTo>
                      <a:pt x="614" y="44"/>
                      <a:pt x="577" y="11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9"/>
              <p:cNvSpPr/>
              <p:nvPr/>
            </p:nvSpPr>
            <p:spPr>
              <a:xfrm>
                <a:off x="3683792" y="859206"/>
                <a:ext cx="43713" cy="4623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661" extrusionOk="0">
                    <a:moveTo>
                      <a:pt x="403" y="152"/>
                    </a:moveTo>
                    <a:cubicBezTo>
                      <a:pt x="433" y="152"/>
                      <a:pt x="461" y="165"/>
                      <a:pt x="482" y="209"/>
                    </a:cubicBezTo>
                    <a:lnTo>
                      <a:pt x="488" y="209"/>
                    </a:lnTo>
                    <a:cubicBezTo>
                      <a:pt x="505" y="180"/>
                      <a:pt x="521" y="176"/>
                      <a:pt x="538" y="166"/>
                    </a:cubicBezTo>
                    <a:lnTo>
                      <a:pt x="545" y="160"/>
                    </a:lnTo>
                    <a:lnTo>
                      <a:pt x="545" y="160"/>
                    </a:lnTo>
                    <a:cubicBezTo>
                      <a:pt x="545" y="173"/>
                      <a:pt x="538" y="183"/>
                      <a:pt x="528" y="193"/>
                    </a:cubicBezTo>
                    <a:lnTo>
                      <a:pt x="505" y="216"/>
                    </a:lnTo>
                    <a:cubicBezTo>
                      <a:pt x="515" y="214"/>
                      <a:pt x="527" y="212"/>
                      <a:pt x="539" y="208"/>
                    </a:cubicBezTo>
                    <a:lnTo>
                      <a:pt x="539" y="208"/>
                    </a:lnTo>
                    <a:cubicBezTo>
                      <a:pt x="538" y="209"/>
                      <a:pt x="538" y="209"/>
                      <a:pt x="538" y="209"/>
                    </a:cubicBezTo>
                    <a:lnTo>
                      <a:pt x="538" y="216"/>
                    </a:lnTo>
                    <a:cubicBezTo>
                      <a:pt x="538" y="216"/>
                      <a:pt x="518" y="325"/>
                      <a:pt x="492" y="369"/>
                    </a:cubicBezTo>
                    <a:cubicBezTo>
                      <a:pt x="458" y="448"/>
                      <a:pt x="389" y="501"/>
                      <a:pt x="306" y="524"/>
                    </a:cubicBezTo>
                    <a:cubicBezTo>
                      <a:pt x="271" y="534"/>
                      <a:pt x="236" y="538"/>
                      <a:pt x="200" y="538"/>
                    </a:cubicBezTo>
                    <a:cubicBezTo>
                      <a:pt x="178" y="538"/>
                      <a:pt x="155" y="537"/>
                      <a:pt x="134" y="534"/>
                    </a:cubicBezTo>
                    <a:lnTo>
                      <a:pt x="124" y="534"/>
                    </a:lnTo>
                    <a:lnTo>
                      <a:pt x="94" y="511"/>
                    </a:lnTo>
                    <a:lnTo>
                      <a:pt x="74" y="498"/>
                    </a:lnTo>
                    <a:lnTo>
                      <a:pt x="74" y="498"/>
                    </a:lnTo>
                    <a:cubicBezTo>
                      <a:pt x="76" y="498"/>
                      <a:pt x="77" y="498"/>
                      <a:pt x="79" y="498"/>
                    </a:cubicBezTo>
                    <a:cubicBezTo>
                      <a:pt x="133" y="498"/>
                      <a:pt x="226" y="451"/>
                      <a:pt x="226" y="451"/>
                    </a:cubicBezTo>
                    <a:lnTo>
                      <a:pt x="207" y="451"/>
                    </a:lnTo>
                    <a:cubicBezTo>
                      <a:pt x="207" y="451"/>
                      <a:pt x="166" y="430"/>
                      <a:pt x="145" y="408"/>
                    </a:cubicBezTo>
                    <a:lnTo>
                      <a:pt x="145" y="408"/>
                    </a:lnTo>
                    <a:cubicBezTo>
                      <a:pt x="148" y="409"/>
                      <a:pt x="150" y="410"/>
                      <a:pt x="153" y="412"/>
                    </a:cubicBezTo>
                    <a:lnTo>
                      <a:pt x="170" y="412"/>
                    </a:lnTo>
                    <a:cubicBezTo>
                      <a:pt x="170" y="412"/>
                      <a:pt x="144" y="395"/>
                      <a:pt x="134" y="392"/>
                    </a:cubicBezTo>
                    <a:lnTo>
                      <a:pt x="134" y="392"/>
                    </a:lnTo>
                    <a:cubicBezTo>
                      <a:pt x="136" y="397"/>
                      <a:pt x="140" y="402"/>
                      <a:pt x="145" y="408"/>
                    </a:cubicBezTo>
                    <a:lnTo>
                      <a:pt x="145" y="408"/>
                    </a:lnTo>
                    <a:cubicBezTo>
                      <a:pt x="107" y="390"/>
                      <a:pt x="87" y="356"/>
                      <a:pt x="84" y="315"/>
                    </a:cubicBezTo>
                    <a:cubicBezTo>
                      <a:pt x="84" y="312"/>
                      <a:pt x="84" y="311"/>
                      <a:pt x="85" y="311"/>
                    </a:cubicBezTo>
                    <a:cubicBezTo>
                      <a:pt x="86" y="311"/>
                      <a:pt x="87" y="312"/>
                      <a:pt x="90" y="315"/>
                    </a:cubicBezTo>
                    <a:cubicBezTo>
                      <a:pt x="104" y="325"/>
                      <a:pt x="120" y="325"/>
                      <a:pt x="134" y="325"/>
                    </a:cubicBezTo>
                    <a:cubicBezTo>
                      <a:pt x="124" y="315"/>
                      <a:pt x="110" y="309"/>
                      <a:pt x="107" y="299"/>
                    </a:cubicBezTo>
                    <a:cubicBezTo>
                      <a:pt x="84" y="266"/>
                      <a:pt x="77" y="216"/>
                      <a:pt x="100" y="180"/>
                    </a:cubicBezTo>
                    <a:lnTo>
                      <a:pt x="100" y="180"/>
                    </a:lnTo>
                    <a:cubicBezTo>
                      <a:pt x="144" y="236"/>
                      <a:pt x="210" y="276"/>
                      <a:pt x="283" y="286"/>
                    </a:cubicBezTo>
                    <a:lnTo>
                      <a:pt x="306" y="286"/>
                    </a:lnTo>
                    <a:cubicBezTo>
                      <a:pt x="299" y="216"/>
                      <a:pt x="336" y="163"/>
                      <a:pt x="389" y="153"/>
                    </a:cubicBezTo>
                    <a:lnTo>
                      <a:pt x="392" y="153"/>
                    </a:lnTo>
                    <a:cubicBezTo>
                      <a:pt x="396" y="153"/>
                      <a:pt x="400" y="152"/>
                      <a:pt x="403" y="152"/>
                    </a:cubicBezTo>
                    <a:close/>
                    <a:moveTo>
                      <a:pt x="94" y="1"/>
                    </a:moveTo>
                    <a:cubicBezTo>
                      <a:pt x="41" y="1"/>
                      <a:pt x="1" y="47"/>
                      <a:pt x="1" y="100"/>
                    </a:cubicBezTo>
                    <a:lnTo>
                      <a:pt x="1" y="561"/>
                    </a:lnTo>
                    <a:cubicBezTo>
                      <a:pt x="1" y="614"/>
                      <a:pt x="41" y="660"/>
                      <a:pt x="94" y="660"/>
                    </a:cubicBezTo>
                    <a:lnTo>
                      <a:pt x="531" y="660"/>
                    </a:lnTo>
                    <a:cubicBezTo>
                      <a:pt x="584" y="660"/>
                      <a:pt x="624" y="614"/>
                      <a:pt x="624" y="561"/>
                    </a:cubicBezTo>
                    <a:lnTo>
                      <a:pt x="624" y="107"/>
                    </a:lnTo>
                    <a:cubicBezTo>
                      <a:pt x="624" y="50"/>
                      <a:pt x="584" y="7"/>
                      <a:pt x="5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9"/>
              <p:cNvSpPr/>
              <p:nvPr/>
            </p:nvSpPr>
            <p:spPr>
              <a:xfrm>
                <a:off x="3768000" y="859136"/>
                <a:ext cx="43643" cy="44692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39" extrusionOk="0">
                    <a:moveTo>
                      <a:pt x="411" y="84"/>
                    </a:moveTo>
                    <a:cubicBezTo>
                      <a:pt x="474" y="91"/>
                      <a:pt x="527" y="134"/>
                      <a:pt x="541" y="197"/>
                    </a:cubicBezTo>
                    <a:lnTo>
                      <a:pt x="541" y="230"/>
                    </a:lnTo>
                    <a:lnTo>
                      <a:pt x="541" y="393"/>
                    </a:lnTo>
                    <a:cubicBezTo>
                      <a:pt x="544" y="462"/>
                      <a:pt x="494" y="525"/>
                      <a:pt x="425" y="542"/>
                    </a:cubicBezTo>
                    <a:lnTo>
                      <a:pt x="226" y="542"/>
                    </a:lnTo>
                    <a:cubicBezTo>
                      <a:pt x="156" y="542"/>
                      <a:pt x="96" y="495"/>
                      <a:pt x="83" y="426"/>
                    </a:cubicBezTo>
                    <a:lnTo>
                      <a:pt x="83" y="396"/>
                    </a:lnTo>
                    <a:lnTo>
                      <a:pt x="83" y="227"/>
                    </a:lnTo>
                    <a:cubicBezTo>
                      <a:pt x="83" y="161"/>
                      <a:pt x="126" y="101"/>
                      <a:pt x="193" y="84"/>
                    </a:cubicBezTo>
                    <a:close/>
                    <a:moveTo>
                      <a:pt x="481" y="0"/>
                    </a:moveTo>
                    <a:cubicBezTo>
                      <a:pt x="474" y="0"/>
                      <a:pt x="468" y="1"/>
                      <a:pt x="461" y="2"/>
                    </a:cubicBezTo>
                    <a:lnTo>
                      <a:pt x="123" y="2"/>
                    </a:lnTo>
                    <a:cubicBezTo>
                      <a:pt x="73" y="8"/>
                      <a:pt x="30" y="41"/>
                      <a:pt x="14" y="84"/>
                    </a:cubicBezTo>
                    <a:cubicBezTo>
                      <a:pt x="7" y="111"/>
                      <a:pt x="0" y="134"/>
                      <a:pt x="0" y="161"/>
                    </a:cubicBezTo>
                    <a:lnTo>
                      <a:pt x="0" y="462"/>
                    </a:lnTo>
                    <a:lnTo>
                      <a:pt x="0" y="512"/>
                    </a:lnTo>
                    <a:cubicBezTo>
                      <a:pt x="10" y="555"/>
                      <a:pt x="34" y="592"/>
                      <a:pt x="73" y="608"/>
                    </a:cubicBezTo>
                    <a:cubicBezTo>
                      <a:pt x="96" y="621"/>
                      <a:pt x="123" y="625"/>
                      <a:pt x="150" y="625"/>
                    </a:cubicBezTo>
                    <a:lnTo>
                      <a:pt x="455" y="625"/>
                    </a:lnTo>
                    <a:cubicBezTo>
                      <a:pt x="455" y="625"/>
                      <a:pt x="488" y="638"/>
                      <a:pt x="504" y="638"/>
                    </a:cubicBezTo>
                    <a:cubicBezTo>
                      <a:pt x="547" y="628"/>
                      <a:pt x="590" y="595"/>
                      <a:pt x="607" y="549"/>
                    </a:cubicBezTo>
                    <a:cubicBezTo>
                      <a:pt x="614" y="525"/>
                      <a:pt x="620" y="499"/>
                      <a:pt x="587" y="476"/>
                    </a:cubicBezTo>
                    <a:lnTo>
                      <a:pt x="587" y="310"/>
                    </a:lnTo>
                    <a:lnTo>
                      <a:pt x="624" y="316"/>
                    </a:lnTo>
                    <a:lnTo>
                      <a:pt x="624" y="161"/>
                    </a:lnTo>
                    <a:lnTo>
                      <a:pt x="624" y="121"/>
                    </a:lnTo>
                    <a:cubicBezTo>
                      <a:pt x="620" y="74"/>
                      <a:pt x="587" y="31"/>
                      <a:pt x="537" y="11"/>
                    </a:cubicBezTo>
                    <a:cubicBezTo>
                      <a:pt x="518" y="4"/>
                      <a:pt x="49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9"/>
              <p:cNvSpPr/>
              <p:nvPr/>
            </p:nvSpPr>
            <p:spPr>
              <a:xfrm>
                <a:off x="3783736" y="876341"/>
                <a:ext cx="10771" cy="10771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4" extrusionOk="0">
                    <a:moveTo>
                      <a:pt x="74" y="1"/>
                    </a:moveTo>
                    <a:cubicBezTo>
                      <a:pt x="34" y="1"/>
                      <a:pt x="1" y="34"/>
                      <a:pt x="1" y="77"/>
                    </a:cubicBezTo>
                    <a:cubicBezTo>
                      <a:pt x="1" y="117"/>
                      <a:pt x="34" y="153"/>
                      <a:pt x="74" y="153"/>
                    </a:cubicBezTo>
                    <a:cubicBezTo>
                      <a:pt x="117" y="153"/>
                      <a:pt x="153" y="120"/>
                      <a:pt x="153" y="80"/>
                    </a:cubicBezTo>
                    <a:cubicBezTo>
                      <a:pt x="153" y="34"/>
                      <a:pt x="120" y="1"/>
                      <a:pt x="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9"/>
              <p:cNvSpPr/>
              <p:nvPr/>
            </p:nvSpPr>
            <p:spPr>
              <a:xfrm>
                <a:off x="3776602" y="868018"/>
                <a:ext cx="26228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415" extrusionOk="0">
                    <a:moveTo>
                      <a:pt x="305" y="30"/>
                    </a:moveTo>
                    <a:cubicBezTo>
                      <a:pt x="322" y="30"/>
                      <a:pt x="335" y="47"/>
                      <a:pt x="335" y="57"/>
                    </a:cubicBezTo>
                    <a:cubicBezTo>
                      <a:pt x="332" y="73"/>
                      <a:pt x="322" y="87"/>
                      <a:pt x="305" y="87"/>
                    </a:cubicBezTo>
                    <a:cubicBezTo>
                      <a:pt x="288" y="87"/>
                      <a:pt x="275" y="73"/>
                      <a:pt x="275" y="57"/>
                    </a:cubicBezTo>
                    <a:cubicBezTo>
                      <a:pt x="275" y="40"/>
                      <a:pt x="288" y="30"/>
                      <a:pt x="305" y="30"/>
                    </a:cubicBezTo>
                    <a:close/>
                    <a:moveTo>
                      <a:pt x="175" y="67"/>
                    </a:moveTo>
                    <a:cubicBezTo>
                      <a:pt x="238" y="67"/>
                      <a:pt x="289" y="119"/>
                      <a:pt x="292" y="183"/>
                    </a:cubicBezTo>
                    <a:lnTo>
                      <a:pt x="292" y="186"/>
                    </a:lnTo>
                    <a:cubicBezTo>
                      <a:pt x="298" y="252"/>
                      <a:pt x="249" y="312"/>
                      <a:pt x="182" y="315"/>
                    </a:cubicBezTo>
                    <a:lnTo>
                      <a:pt x="176" y="306"/>
                    </a:lnTo>
                    <a:cubicBezTo>
                      <a:pt x="109" y="306"/>
                      <a:pt x="56" y="256"/>
                      <a:pt x="53" y="189"/>
                    </a:cubicBezTo>
                    <a:cubicBezTo>
                      <a:pt x="53" y="123"/>
                      <a:pt x="103" y="70"/>
                      <a:pt x="169" y="67"/>
                    </a:cubicBezTo>
                    <a:cubicBezTo>
                      <a:pt x="171" y="67"/>
                      <a:pt x="173" y="67"/>
                      <a:pt x="175" y="67"/>
                    </a:cubicBezTo>
                    <a:close/>
                    <a:moveTo>
                      <a:pt x="103" y="1"/>
                    </a:moveTo>
                    <a:cubicBezTo>
                      <a:pt x="43" y="1"/>
                      <a:pt x="0" y="50"/>
                      <a:pt x="0" y="113"/>
                    </a:cubicBezTo>
                    <a:lnTo>
                      <a:pt x="0" y="302"/>
                    </a:lnTo>
                    <a:cubicBezTo>
                      <a:pt x="0" y="365"/>
                      <a:pt x="43" y="415"/>
                      <a:pt x="99" y="415"/>
                    </a:cubicBezTo>
                    <a:lnTo>
                      <a:pt x="272" y="415"/>
                    </a:lnTo>
                    <a:cubicBezTo>
                      <a:pt x="332" y="415"/>
                      <a:pt x="371" y="365"/>
                      <a:pt x="371" y="302"/>
                    </a:cubicBezTo>
                    <a:lnTo>
                      <a:pt x="371" y="113"/>
                    </a:lnTo>
                    <a:cubicBezTo>
                      <a:pt x="375" y="54"/>
                      <a:pt x="332" y="4"/>
                      <a:pt x="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2" name="Google Shape;3362;p49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363" name="Google Shape;3363;p49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9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9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49"/>
          <p:cNvGrpSpPr/>
          <p:nvPr/>
        </p:nvGrpSpPr>
        <p:grpSpPr>
          <a:xfrm>
            <a:off x="5297492" y="930795"/>
            <a:ext cx="1158145" cy="1630070"/>
            <a:chOff x="5159051" y="4197088"/>
            <a:chExt cx="1068104" cy="1503339"/>
          </a:xfrm>
        </p:grpSpPr>
        <p:grpSp>
          <p:nvGrpSpPr>
            <p:cNvPr id="3367" name="Google Shape;3367;p49"/>
            <p:cNvGrpSpPr/>
            <p:nvPr/>
          </p:nvGrpSpPr>
          <p:grpSpPr>
            <a:xfrm>
              <a:off x="5159051" y="4197088"/>
              <a:ext cx="1068104" cy="1016200"/>
              <a:chOff x="9296889" y="762697"/>
              <a:chExt cx="3975080" cy="3781913"/>
            </a:xfrm>
          </p:grpSpPr>
          <p:sp>
            <p:nvSpPr>
              <p:cNvPr id="3368" name="Google Shape;3368;p49"/>
              <p:cNvSpPr/>
              <p:nvPr/>
            </p:nvSpPr>
            <p:spPr>
              <a:xfrm>
                <a:off x="12703632" y="1996900"/>
                <a:ext cx="10049" cy="9722"/>
              </a:xfrm>
              <a:custGeom>
                <a:avLst/>
                <a:gdLst/>
                <a:ahLst/>
                <a:cxnLst/>
                <a:rect l="l" t="t" r="r" b="b"/>
                <a:pathLst>
                  <a:path w="92" h="89" extrusionOk="0">
                    <a:moveTo>
                      <a:pt x="0" y="0"/>
                    </a:moveTo>
                    <a:lnTo>
                      <a:pt x="0" y="88"/>
                    </a:lnTo>
                    <a:lnTo>
                      <a:pt x="91" y="88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9"/>
              <p:cNvSpPr/>
              <p:nvPr/>
            </p:nvSpPr>
            <p:spPr>
              <a:xfrm>
                <a:off x="12703632" y="1457509"/>
                <a:ext cx="10049" cy="519959"/>
              </a:xfrm>
              <a:custGeom>
                <a:avLst/>
                <a:gdLst/>
                <a:ahLst/>
                <a:cxnLst/>
                <a:rect l="l" t="t" r="r" b="b"/>
                <a:pathLst>
                  <a:path w="92" h="4760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0"/>
                    </a:lnTo>
                    <a:close/>
                    <a:moveTo>
                      <a:pt x="0" y="274"/>
                    </a:moveTo>
                    <a:lnTo>
                      <a:pt x="0" y="453"/>
                    </a:lnTo>
                    <a:lnTo>
                      <a:pt x="91" y="453"/>
                    </a:lnTo>
                    <a:lnTo>
                      <a:pt x="91" y="274"/>
                    </a:lnTo>
                    <a:close/>
                    <a:moveTo>
                      <a:pt x="0" y="541"/>
                    </a:moveTo>
                    <a:lnTo>
                      <a:pt x="0" y="721"/>
                    </a:lnTo>
                    <a:lnTo>
                      <a:pt x="91" y="721"/>
                    </a:lnTo>
                    <a:lnTo>
                      <a:pt x="91" y="541"/>
                    </a:lnTo>
                    <a:close/>
                    <a:moveTo>
                      <a:pt x="0" y="897"/>
                    </a:moveTo>
                    <a:lnTo>
                      <a:pt x="0" y="1079"/>
                    </a:lnTo>
                    <a:lnTo>
                      <a:pt x="91" y="1079"/>
                    </a:lnTo>
                    <a:lnTo>
                      <a:pt x="91" y="897"/>
                    </a:lnTo>
                    <a:close/>
                    <a:moveTo>
                      <a:pt x="0" y="1170"/>
                    </a:moveTo>
                    <a:lnTo>
                      <a:pt x="0" y="1350"/>
                    </a:lnTo>
                    <a:lnTo>
                      <a:pt x="91" y="1350"/>
                    </a:lnTo>
                    <a:lnTo>
                      <a:pt x="91" y="1170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8"/>
                    </a:lnTo>
                    <a:close/>
                    <a:moveTo>
                      <a:pt x="0" y="1708"/>
                    </a:moveTo>
                    <a:lnTo>
                      <a:pt x="0" y="1888"/>
                    </a:lnTo>
                    <a:lnTo>
                      <a:pt x="91" y="1888"/>
                    </a:lnTo>
                    <a:lnTo>
                      <a:pt x="91" y="1708"/>
                    </a:lnTo>
                    <a:close/>
                    <a:moveTo>
                      <a:pt x="0" y="1976"/>
                    </a:moveTo>
                    <a:lnTo>
                      <a:pt x="0" y="2155"/>
                    </a:lnTo>
                    <a:lnTo>
                      <a:pt x="91" y="2155"/>
                    </a:lnTo>
                    <a:lnTo>
                      <a:pt x="91" y="1976"/>
                    </a:lnTo>
                    <a:close/>
                    <a:moveTo>
                      <a:pt x="0" y="2337"/>
                    </a:moveTo>
                    <a:lnTo>
                      <a:pt x="0" y="2517"/>
                    </a:lnTo>
                    <a:lnTo>
                      <a:pt x="91" y="2517"/>
                    </a:lnTo>
                    <a:lnTo>
                      <a:pt x="91" y="2337"/>
                    </a:lnTo>
                    <a:close/>
                    <a:moveTo>
                      <a:pt x="0" y="2605"/>
                    </a:moveTo>
                    <a:lnTo>
                      <a:pt x="0" y="2784"/>
                    </a:lnTo>
                    <a:lnTo>
                      <a:pt x="91" y="2784"/>
                    </a:lnTo>
                    <a:lnTo>
                      <a:pt x="91" y="2605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91" y="3051"/>
                    </a:lnTo>
                    <a:lnTo>
                      <a:pt x="91" y="2872"/>
                    </a:lnTo>
                    <a:close/>
                    <a:moveTo>
                      <a:pt x="0" y="3143"/>
                    </a:moveTo>
                    <a:lnTo>
                      <a:pt x="0" y="3325"/>
                    </a:lnTo>
                    <a:lnTo>
                      <a:pt x="91" y="3325"/>
                    </a:lnTo>
                    <a:lnTo>
                      <a:pt x="91" y="3143"/>
                    </a:lnTo>
                    <a:close/>
                    <a:moveTo>
                      <a:pt x="0" y="3410"/>
                    </a:moveTo>
                    <a:lnTo>
                      <a:pt x="0" y="3592"/>
                    </a:lnTo>
                    <a:lnTo>
                      <a:pt x="91" y="3592"/>
                    </a:lnTo>
                    <a:lnTo>
                      <a:pt x="91" y="3410"/>
                    </a:lnTo>
                    <a:close/>
                    <a:moveTo>
                      <a:pt x="0" y="3772"/>
                    </a:moveTo>
                    <a:lnTo>
                      <a:pt x="0" y="3954"/>
                    </a:lnTo>
                    <a:lnTo>
                      <a:pt x="91" y="3954"/>
                    </a:lnTo>
                    <a:lnTo>
                      <a:pt x="91" y="3772"/>
                    </a:lnTo>
                    <a:close/>
                    <a:moveTo>
                      <a:pt x="0" y="4039"/>
                    </a:moveTo>
                    <a:lnTo>
                      <a:pt x="0" y="4221"/>
                    </a:lnTo>
                    <a:lnTo>
                      <a:pt x="91" y="4221"/>
                    </a:lnTo>
                    <a:lnTo>
                      <a:pt x="91" y="4039"/>
                    </a:lnTo>
                    <a:close/>
                    <a:moveTo>
                      <a:pt x="0" y="4309"/>
                    </a:moveTo>
                    <a:lnTo>
                      <a:pt x="0" y="4492"/>
                    </a:lnTo>
                    <a:lnTo>
                      <a:pt x="91" y="4492"/>
                    </a:lnTo>
                    <a:lnTo>
                      <a:pt x="91" y="4309"/>
                    </a:lnTo>
                    <a:close/>
                    <a:moveTo>
                      <a:pt x="0" y="4577"/>
                    </a:moveTo>
                    <a:lnTo>
                      <a:pt x="0" y="4759"/>
                    </a:lnTo>
                    <a:lnTo>
                      <a:pt x="91" y="4759"/>
                    </a:lnTo>
                    <a:lnTo>
                      <a:pt x="91" y="4577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9"/>
              <p:cNvSpPr/>
              <p:nvPr/>
            </p:nvSpPr>
            <p:spPr>
              <a:xfrm>
                <a:off x="12703632" y="1438284"/>
                <a:ext cx="10049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0" y="0"/>
                    </a:moveTo>
                    <a:lnTo>
                      <a:pt x="0" y="92"/>
                    </a:lnTo>
                    <a:lnTo>
                      <a:pt x="91" y="9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9"/>
              <p:cNvSpPr/>
              <p:nvPr/>
            </p:nvSpPr>
            <p:spPr>
              <a:xfrm>
                <a:off x="12674030" y="1967298"/>
                <a:ext cx="68816" cy="6881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9"/>
              <p:cNvSpPr/>
              <p:nvPr/>
            </p:nvSpPr>
            <p:spPr>
              <a:xfrm>
                <a:off x="12664418" y="1967298"/>
                <a:ext cx="78429" cy="7886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2" extrusionOk="0">
                    <a:moveTo>
                      <a:pt x="630" y="92"/>
                    </a:moveTo>
                    <a:lnTo>
                      <a:pt x="630" y="630"/>
                    </a:lnTo>
                    <a:lnTo>
                      <a:pt x="89" y="630"/>
                    </a:lnTo>
                    <a:lnTo>
                      <a:pt x="89" y="92"/>
                    </a:lnTo>
                    <a:close/>
                    <a:moveTo>
                      <a:pt x="1" y="1"/>
                    </a:moveTo>
                    <a:lnTo>
                      <a:pt x="1" y="721"/>
                    </a:lnTo>
                    <a:lnTo>
                      <a:pt x="718" y="721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9"/>
              <p:cNvSpPr/>
              <p:nvPr/>
            </p:nvSpPr>
            <p:spPr>
              <a:xfrm>
                <a:off x="12674030" y="1683184"/>
                <a:ext cx="68816" cy="6881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9"/>
              <p:cNvSpPr/>
              <p:nvPr/>
            </p:nvSpPr>
            <p:spPr>
              <a:xfrm>
                <a:off x="12664418" y="1683184"/>
                <a:ext cx="78429" cy="7843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0" y="89"/>
                    </a:moveTo>
                    <a:lnTo>
                      <a:pt x="630" y="630"/>
                    </a:lnTo>
                    <a:lnTo>
                      <a:pt x="89" y="630"/>
                    </a:lnTo>
                    <a:lnTo>
                      <a:pt x="89" y="89"/>
                    </a:lnTo>
                    <a:close/>
                    <a:moveTo>
                      <a:pt x="1" y="1"/>
                    </a:moveTo>
                    <a:lnTo>
                      <a:pt x="1" y="718"/>
                    </a:lnTo>
                    <a:lnTo>
                      <a:pt x="718" y="71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9"/>
              <p:cNvSpPr/>
              <p:nvPr/>
            </p:nvSpPr>
            <p:spPr>
              <a:xfrm>
                <a:off x="12674030" y="1399070"/>
                <a:ext cx="68816" cy="6881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9"/>
              <p:cNvSpPr/>
              <p:nvPr/>
            </p:nvSpPr>
            <p:spPr>
              <a:xfrm>
                <a:off x="12664418" y="1398742"/>
                <a:ext cx="78429" cy="7875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5"/>
                    </a:moveTo>
                    <a:lnTo>
                      <a:pt x="630" y="633"/>
                    </a:lnTo>
                    <a:lnTo>
                      <a:pt x="89" y="633"/>
                    </a:lnTo>
                    <a:lnTo>
                      <a:pt x="89" y="95"/>
                    </a:lnTo>
                    <a:close/>
                    <a:moveTo>
                      <a:pt x="1" y="1"/>
                    </a:moveTo>
                    <a:lnTo>
                      <a:pt x="1" y="721"/>
                    </a:lnTo>
                    <a:lnTo>
                      <a:pt x="718" y="721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7" name="Google Shape;3377;p49"/>
              <p:cNvGrpSpPr/>
              <p:nvPr/>
            </p:nvGrpSpPr>
            <p:grpSpPr>
              <a:xfrm>
                <a:off x="9401315" y="762697"/>
                <a:ext cx="1244814" cy="852470"/>
                <a:chOff x="4354825" y="2560575"/>
                <a:chExt cx="284900" cy="195100"/>
              </a:xfrm>
            </p:grpSpPr>
            <p:sp>
              <p:nvSpPr>
                <p:cNvPr id="3378" name="Google Shape;3378;p49"/>
                <p:cNvSpPr/>
                <p:nvPr/>
              </p:nvSpPr>
              <p:spPr>
                <a:xfrm>
                  <a:off x="4354825" y="2560575"/>
                  <a:ext cx="284900" cy="19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6" h="7804" extrusionOk="0">
                      <a:moveTo>
                        <a:pt x="11304" y="89"/>
                      </a:moveTo>
                      <a:lnTo>
                        <a:pt x="11304" y="7713"/>
                      </a:lnTo>
                      <a:lnTo>
                        <a:pt x="91" y="7713"/>
                      </a:lnTo>
                      <a:lnTo>
                        <a:pt x="91" y="89"/>
                      </a:lnTo>
                      <a:close/>
                      <a:moveTo>
                        <a:pt x="0" y="1"/>
                      </a:moveTo>
                      <a:lnTo>
                        <a:pt x="0" y="7804"/>
                      </a:lnTo>
                      <a:lnTo>
                        <a:pt x="11395" y="7804"/>
                      </a:lnTo>
                      <a:lnTo>
                        <a:pt x="1139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9" name="Google Shape;3379;p49"/>
                <p:cNvSpPr/>
                <p:nvPr/>
              </p:nvSpPr>
              <p:spPr>
                <a:xfrm>
                  <a:off x="4366850" y="2568525"/>
                  <a:ext cx="112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447" extrusionOk="0">
                      <a:moveTo>
                        <a:pt x="224" y="0"/>
                      </a:moveTo>
                      <a:cubicBezTo>
                        <a:pt x="101" y="0"/>
                        <a:pt x="0" y="101"/>
                        <a:pt x="0" y="224"/>
                      </a:cubicBezTo>
                      <a:cubicBezTo>
                        <a:pt x="0" y="346"/>
                        <a:pt x="98" y="447"/>
                        <a:pt x="224" y="447"/>
                      </a:cubicBezTo>
                      <a:cubicBezTo>
                        <a:pt x="350" y="447"/>
                        <a:pt x="450" y="349"/>
                        <a:pt x="450" y="224"/>
                      </a:cubicBezTo>
                      <a:cubicBezTo>
                        <a:pt x="450" y="101"/>
                        <a:pt x="350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0" name="Google Shape;3380;p49"/>
                <p:cNvSpPr/>
                <p:nvPr/>
              </p:nvSpPr>
              <p:spPr>
                <a:xfrm>
                  <a:off x="4389800" y="2568525"/>
                  <a:ext cx="113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447" extrusionOk="0">
                      <a:moveTo>
                        <a:pt x="230" y="0"/>
                      </a:moveTo>
                      <a:cubicBezTo>
                        <a:pt x="105" y="0"/>
                        <a:pt x="1" y="101"/>
                        <a:pt x="1" y="224"/>
                      </a:cubicBezTo>
                      <a:cubicBezTo>
                        <a:pt x="1" y="346"/>
                        <a:pt x="105" y="447"/>
                        <a:pt x="230" y="447"/>
                      </a:cubicBezTo>
                      <a:cubicBezTo>
                        <a:pt x="350" y="447"/>
                        <a:pt x="454" y="349"/>
                        <a:pt x="454" y="224"/>
                      </a:cubicBezTo>
                      <a:cubicBezTo>
                        <a:pt x="454" y="101"/>
                        <a:pt x="356" y="0"/>
                        <a:pt x="23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1" name="Google Shape;3381;p49"/>
                <p:cNvSpPr/>
                <p:nvPr/>
              </p:nvSpPr>
              <p:spPr>
                <a:xfrm>
                  <a:off x="4412925" y="2568525"/>
                  <a:ext cx="113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447" extrusionOk="0">
                      <a:moveTo>
                        <a:pt x="227" y="0"/>
                      </a:moveTo>
                      <a:cubicBezTo>
                        <a:pt x="101" y="0"/>
                        <a:pt x="1" y="101"/>
                        <a:pt x="1" y="224"/>
                      </a:cubicBezTo>
                      <a:cubicBezTo>
                        <a:pt x="1" y="346"/>
                        <a:pt x="101" y="447"/>
                        <a:pt x="227" y="447"/>
                      </a:cubicBezTo>
                      <a:cubicBezTo>
                        <a:pt x="350" y="447"/>
                        <a:pt x="454" y="349"/>
                        <a:pt x="454" y="224"/>
                      </a:cubicBezTo>
                      <a:cubicBezTo>
                        <a:pt x="454" y="101"/>
                        <a:pt x="353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2" name="Google Shape;3382;p49"/>
                <p:cNvSpPr/>
                <p:nvPr/>
              </p:nvSpPr>
              <p:spPr>
                <a:xfrm>
                  <a:off x="4357100" y="2585200"/>
                  <a:ext cx="282625" cy="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5" h="92" extrusionOk="0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304" y="91"/>
                      </a:lnTo>
                      <a:lnTo>
                        <a:pt x="113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83" name="Google Shape;3383;p49"/>
              <p:cNvSpPr/>
              <p:nvPr/>
            </p:nvSpPr>
            <p:spPr>
              <a:xfrm>
                <a:off x="9296889" y="2163152"/>
                <a:ext cx="315791" cy="313832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2873" extrusionOk="0">
                    <a:moveTo>
                      <a:pt x="1448" y="775"/>
                    </a:moveTo>
                    <a:cubicBezTo>
                      <a:pt x="1553" y="775"/>
                      <a:pt x="1660" y="800"/>
                      <a:pt x="1758" y="853"/>
                    </a:cubicBezTo>
                    <a:cubicBezTo>
                      <a:pt x="2082" y="1026"/>
                      <a:pt x="2202" y="1429"/>
                      <a:pt x="2029" y="1749"/>
                    </a:cubicBezTo>
                    <a:cubicBezTo>
                      <a:pt x="1909" y="1974"/>
                      <a:pt x="1681" y="2102"/>
                      <a:pt x="1444" y="2102"/>
                    </a:cubicBezTo>
                    <a:cubicBezTo>
                      <a:pt x="1339" y="2102"/>
                      <a:pt x="1232" y="2076"/>
                      <a:pt x="1132" y="2023"/>
                    </a:cubicBezTo>
                    <a:cubicBezTo>
                      <a:pt x="808" y="1850"/>
                      <a:pt x="689" y="1448"/>
                      <a:pt x="862" y="1127"/>
                    </a:cubicBezTo>
                    <a:cubicBezTo>
                      <a:pt x="982" y="902"/>
                      <a:pt x="1212" y="775"/>
                      <a:pt x="1448" y="775"/>
                    </a:cubicBezTo>
                    <a:close/>
                    <a:moveTo>
                      <a:pt x="1805" y="1"/>
                    </a:moveTo>
                    <a:lnTo>
                      <a:pt x="1000" y="26"/>
                    </a:lnTo>
                    <a:lnTo>
                      <a:pt x="1007" y="271"/>
                    </a:lnTo>
                    <a:cubicBezTo>
                      <a:pt x="1013" y="347"/>
                      <a:pt x="972" y="419"/>
                      <a:pt x="906" y="454"/>
                    </a:cubicBezTo>
                    <a:cubicBezTo>
                      <a:pt x="871" y="472"/>
                      <a:pt x="834" y="491"/>
                      <a:pt x="802" y="517"/>
                    </a:cubicBezTo>
                    <a:cubicBezTo>
                      <a:pt x="769" y="541"/>
                      <a:pt x="731" y="553"/>
                      <a:pt x="692" y="553"/>
                    </a:cubicBezTo>
                    <a:cubicBezTo>
                      <a:pt x="661" y="553"/>
                      <a:pt x="629" y="545"/>
                      <a:pt x="601" y="529"/>
                    </a:cubicBezTo>
                    <a:lnTo>
                      <a:pt x="381" y="410"/>
                    </a:lnTo>
                    <a:lnTo>
                      <a:pt x="0" y="1130"/>
                    </a:lnTo>
                    <a:lnTo>
                      <a:pt x="217" y="1230"/>
                    </a:lnTo>
                    <a:cubicBezTo>
                      <a:pt x="283" y="1268"/>
                      <a:pt x="318" y="1337"/>
                      <a:pt x="318" y="1413"/>
                    </a:cubicBezTo>
                    <a:cubicBezTo>
                      <a:pt x="315" y="1451"/>
                      <a:pt x="315" y="1495"/>
                      <a:pt x="318" y="1536"/>
                    </a:cubicBezTo>
                    <a:cubicBezTo>
                      <a:pt x="327" y="1605"/>
                      <a:pt x="293" y="1674"/>
                      <a:pt x="230" y="1715"/>
                    </a:cubicBezTo>
                    <a:lnTo>
                      <a:pt x="16" y="1844"/>
                    </a:lnTo>
                    <a:lnTo>
                      <a:pt x="440" y="2533"/>
                    </a:lnTo>
                    <a:lnTo>
                      <a:pt x="657" y="2404"/>
                    </a:lnTo>
                    <a:cubicBezTo>
                      <a:pt x="689" y="2383"/>
                      <a:pt x="724" y="2373"/>
                      <a:pt x="760" y="2373"/>
                    </a:cubicBezTo>
                    <a:cubicBezTo>
                      <a:pt x="795" y="2373"/>
                      <a:pt x="830" y="2383"/>
                      <a:pt x="862" y="2404"/>
                    </a:cubicBezTo>
                    <a:lnTo>
                      <a:pt x="912" y="2432"/>
                    </a:lnTo>
                    <a:lnTo>
                      <a:pt x="969" y="2457"/>
                    </a:lnTo>
                    <a:cubicBezTo>
                      <a:pt x="1035" y="2489"/>
                      <a:pt x="1079" y="2551"/>
                      <a:pt x="1082" y="2624"/>
                    </a:cubicBezTo>
                    <a:lnTo>
                      <a:pt x="1088" y="2872"/>
                    </a:lnTo>
                    <a:lnTo>
                      <a:pt x="1897" y="2847"/>
                    </a:lnTo>
                    <a:lnTo>
                      <a:pt x="1887" y="2599"/>
                    </a:lnTo>
                    <a:cubicBezTo>
                      <a:pt x="1887" y="2529"/>
                      <a:pt x="1928" y="2463"/>
                      <a:pt x="1991" y="2432"/>
                    </a:cubicBezTo>
                    <a:cubicBezTo>
                      <a:pt x="2026" y="2410"/>
                      <a:pt x="2060" y="2391"/>
                      <a:pt x="2092" y="2369"/>
                    </a:cubicBezTo>
                    <a:cubicBezTo>
                      <a:pt x="2125" y="2345"/>
                      <a:pt x="2163" y="2333"/>
                      <a:pt x="2202" y="2333"/>
                    </a:cubicBezTo>
                    <a:cubicBezTo>
                      <a:pt x="2233" y="2333"/>
                      <a:pt x="2265" y="2341"/>
                      <a:pt x="2293" y="2356"/>
                    </a:cubicBezTo>
                    <a:lnTo>
                      <a:pt x="2510" y="2473"/>
                    </a:lnTo>
                    <a:lnTo>
                      <a:pt x="2891" y="1756"/>
                    </a:lnTo>
                    <a:lnTo>
                      <a:pt x="2670" y="1636"/>
                    </a:lnTo>
                    <a:cubicBezTo>
                      <a:pt x="2608" y="1602"/>
                      <a:pt x="2567" y="1536"/>
                      <a:pt x="2567" y="1463"/>
                    </a:cubicBezTo>
                    <a:cubicBezTo>
                      <a:pt x="2573" y="1426"/>
                      <a:pt x="2573" y="1385"/>
                      <a:pt x="2567" y="1341"/>
                    </a:cubicBezTo>
                    <a:cubicBezTo>
                      <a:pt x="2560" y="1271"/>
                      <a:pt x="2595" y="1199"/>
                      <a:pt x="2658" y="1161"/>
                    </a:cubicBezTo>
                    <a:lnTo>
                      <a:pt x="2872" y="1032"/>
                    </a:lnTo>
                    <a:lnTo>
                      <a:pt x="2447" y="344"/>
                    </a:lnTo>
                    <a:lnTo>
                      <a:pt x="2233" y="472"/>
                    </a:lnTo>
                    <a:cubicBezTo>
                      <a:pt x="2202" y="493"/>
                      <a:pt x="2167" y="503"/>
                      <a:pt x="2133" y="503"/>
                    </a:cubicBezTo>
                    <a:cubicBezTo>
                      <a:pt x="2098" y="503"/>
                      <a:pt x="2063" y="493"/>
                      <a:pt x="2032" y="472"/>
                    </a:cubicBezTo>
                    <a:lnTo>
                      <a:pt x="1982" y="444"/>
                    </a:lnTo>
                    <a:cubicBezTo>
                      <a:pt x="1963" y="438"/>
                      <a:pt x="1947" y="425"/>
                      <a:pt x="1928" y="419"/>
                    </a:cubicBezTo>
                    <a:cubicBezTo>
                      <a:pt x="1859" y="388"/>
                      <a:pt x="1818" y="325"/>
                      <a:pt x="1815" y="249"/>
                    </a:cubicBezTo>
                    <a:lnTo>
                      <a:pt x="1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9"/>
              <p:cNvSpPr/>
              <p:nvPr/>
            </p:nvSpPr>
            <p:spPr>
              <a:xfrm>
                <a:off x="9509128" y="1883189"/>
                <a:ext cx="215516" cy="227209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2080" extrusionOk="0">
                    <a:moveTo>
                      <a:pt x="952" y="559"/>
                    </a:moveTo>
                    <a:cubicBezTo>
                      <a:pt x="981" y="559"/>
                      <a:pt x="1009" y="561"/>
                      <a:pt x="1039" y="567"/>
                    </a:cubicBezTo>
                    <a:cubicBezTo>
                      <a:pt x="1218" y="598"/>
                      <a:pt x="1366" y="743"/>
                      <a:pt x="1404" y="922"/>
                    </a:cubicBezTo>
                    <a:cubicBezTo>
                      <a:pt x="1467" y="1221"/>
                      <a:pt x="1240" y="1488"/>
                      <a:pt x="951" y="1488"/>
                    </a:cubicBezTo>
                    <a:cubicBezTo>
                      <a:pt x="948" y="1488"/>
                      <a:pt x="946" y="1488"/>
                      <a:pt x="943" y="1488"/>
                    </a:cubicBezTo>
                    <a:cubicBezTo>
                      <a:pt x="754" y="1488"/>
                      <a:pt x="582" y="1375"/>
                      <a:pt x="517" y="1196"/>
                    </a:cubicBezTo>
                    <a:cubicBezTo>
                      <a:pt x="395" y="867"/>
                      <a:pt x="637" y="559"/>
                      <a:pt x="952" y="559"/>
                    </a:cubicBezTo>
                    <a:close/>
                    <a:moveTo>
                      <a:pt x="740" y="0"/>
                    </a:moveTo>
                    <a:lnTo>
                      <a:pt x="252" y="302"/>
                    </a:lnTo>
                    <a:lnTo>
                      <a:pt x="344" y="466"/>
                    </a:lnTo>
                    <a:cubicBezTo>
                      <a:pt x="369" y="513"/>
                      <a:pt x="369" y="567"/>
                      <a:pt x="344" y="614"/>
                    </a:cubicBezTo>
                    <a:cubicBezTo>
                      <a:pt x="328" y="642"/>
                      <a:pt x="315" y="664"/>
                      <a:pt x="300" y="692"/>
                    </a:cubicBezTo>
                    <a:cubicBezTo>
                      <a:pt x="275" y="739"/>
                      <a:pt x="230" y="771"/>
                      <a:pt x="177" y="771"/>
                    </a:cubicBezTo>
                    <a:lnTo>
                      <a:pt x="1" y="771"/>
                    </a:lnTo>
                    <a:lnTo>
                      <a:pt x="1" y="1309"/>
                    </a:lnTo>
                    <a:lnTo>
                      <a:pt x="168" y="1309"/>
                    </a:lnTo>
                    <a:cubicBezTo>
                      <a:pt x="221" y="1309"/>
                      <a:pt x="268" y="1340"/>
                      <a:pt x="290" y="1387"/>
                    </a:cubicBezTo>
                    <a:cubicBezTo>
                      <a:pt x="303" y="1416"/>
                      <a:pt x="319" y="1444"/>
                      <a:pt x="334" y="1466"/>
                    </a:cubicBezTo>
                    <a:cubicBezTo>
                      <a:pt x="363" y="1513"/>
                      <a:pt x="363" y="1573"/>
                      <a:pt x="334" y="1617"/>
                    </a:cubicBezTo>
                    <a:lnTo>
                      <a:pt x="243" y="1777"/>
                    </a:lnTo>
                    <a:lnTo>
                      <a:pt x="740" y="2076"/>
                    </a:lnTo>
                    <a:lnTo>
                      <a:pt x="825" y="1919"/>
                    </a:lnTo>
                    <a:cubicBezTo>
                      <a:pt x="848" y="1876"/>
                      <a:pt x="891" y="1849"/>
                      <a:pt x="934" y="1849"/>
                    </a:cubicBezTo>
                    <a:cubicBezTo>
                      <a:pt x="939" y="1849"/>
                      <a:pt x="943" y="1849"/>
                      <a:pt x="948" y="1850"/>
                    </a:cubicBezTo>
                    <a:lnTo>
                      <a:pt x="1029" y="1850"/>
                    </a:lnTo>
                    <a:cubicBezTo>
                      <a:pt x="1034" y="1849"/>
                      <a:pt x="1039" y="1849"/>
                      <a:pt x="1044" y="1849"/>
                    </a:cubicBezTo>
                    <a:cubicBezTo>
                      <a:pt x="1091" y="1849"/>
                      <a:pt x="1132" y="1876"/>
                      <a:pt x="1152" y="1919"/>
                    </a:cubicBezTo>
                    <a:lnTo>
                      <a:pt x="1243" y="2079"/>
                    </a:lnTo>
                    <a:lnTo>
                      <a:pt x="1728" y="1781"/>
                    </a:lnTo>
                    <a:lnTo>
                      <a:pt x="1636" y="1620"/>
                    </a:lnTo>
                    <a:cubicBezTo>
                      <a:pt x="1611" y="1573"/>
                      <a:pt x="1611" y="1513"/>
                      <a:pt x="1640" y="1472"/>
                    </a:cubicBezTo>
                    <a:cubicBezTo>
                      <a:pt x="1655" y="1447"/>
                      <a:pt x="1668" y="1419"/>
                      <a:pt x="1684" y="1394"/>
                    </a:cubicBezTo>
                    <a:cubicBezTo>
                      <a:pt x="1706" y="1347"/>
                      <a:pt x="1750" y="1315"/>
                      <a:pt x="1800" y="1315"/>
                    </a:cubicBezTo>
                    <a:lnTo>
                      <a:pt x="1973" y="1315"/>
                    </a:lnTo>
                    <a:lnTo>
                      <a:pt x="1973" y="771"/>
                    </a:lnTo>
                    <a:lnTo>
                      <a:pt x="1806" y="771"/>
                    </a:lnTo>
                    <a:cubicBezTo>
                      <a:pt x="1753" y="771"/>
                      <a:pt x="1706" y="743"/>
                      <a:pt x="1687" y="695"/>
                    </a:cubicBezTo>
                    <a:cubicBezTo>
                      <a:pt x="1671" y="670"/>
                      <a:pt x="1658" y="642"/>
                      <a:pt x="1643" y="614"/>
                    </a:cubicBezTo>
                    <a:cubicBezTo>
                      <a:pt x="1618" y="570"/>
                      <a:pt x="1611" y="513"/>
                      <a:pt x="1640" y="466"/>
                    </a:cubicBezTo>
                    <a:lnTo>
                      <a:pt x="1731" y="302"/>
                    </a:lnTo>
                    <a:lnTo>
                      <a:pt x="1246" y="0"/>
                    </a:lnTo>
                    <a:lnTo>
                      <a:pt x="1155" y="161"/>
                    </a:lnTo>
                    <a:cubicBezTo>
                      <a:pt x="1134" y="206"/>
                      <a:pt x="1088" y="233"/>
                      <a:pt x="1043" y="233"/>
                    </a:cubicBezTo>
                    <a:cubicBezTo>
                      <a:pt x="1040" y="233"/>
                      <a:pt x="1038" y="233"/>
                      <a:pt x="1036" y="233"/>
                    </a:cubicBezTo>
                    <a:lnTo>
                      <a:pt x="951" y="233"/>
                    </a:lnTo>
                    <a:cubicBezTo>
                      <a:pt x="948" y="233"/>
                      <a:pt x="946" y="233"/>
                      <a:pt x="943" y="233"/>
                    </a:cubicBezTo>
                    <a:cubicBezTo>
                      <a:pt x="896" y="233"/>
                      <a:pt x="852" y="206"/>
                      <a:pt x="828" y="161"/>
                    </a:cubicBezTo>
                    <a:lnTo>
                      <a:pt x="7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9"/>
              <p:cNvSpPr/>
              <p:nvPr/>
            </p:nvSpPr>
            <p:spPr>
              <a:xfrm>
                <a:off x="12913140" y="3603385"/>
                <a:ext cx="227531" cy="21584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976" extrusionOk="0">
                    <a:moveTo>
                      <a:pt x="1025" y="600"/>
                    </a:moveTo>
                    <a:cubicBezTo>
                      <a:pt x="1281" y="600"/>
                      <a:pt x="1492" y="810"/>
                      <a:pt x="1492" y="1064"/>
                    </a:cubicBezTo>
                    <a:cubicBezTo>
                      <a:pt x="1492" y="1318"/>
                      <a:pt x="1284" y="1529"/>
                      <a:pt x="1029" y="1529"/>
                    </a:cubicBezTo>
                    <a:cubicBezTo>
                      <a:pt x="737" y="1529"/>
                      <a:pt x="510" y="1265"/>
                      <a:pt x="573" y="966"/>
                    </a:cubicBezTo>
                    <a:cubicBezTo>
                      <a:pt x="608" y="790"/>
                      <a:pt x="749" y="648"/>
                      <a:pt x="925" y="611"/>
                    </a:cubicBezTo>
                    <a:cubicBezTo>
                      <a:pt x="959" y="604"/>
                      <a:pt x="992" y="600"/>
                      <a:pt x="1025" y="600"/>
                    </a:cubicBezTo>
                    <a:close/>
                    <a:moveTo>
                      <a:pt x="771" y="0"/>
                    </a:moveTo>
                    <a:lnTo>
                      <a:pt x="771" y="170"/>
                    </a:lnTo>
                    <a:cubicBezTo>
                      <a:pt x="771" y="224"/>
                      <a:pt x="740" y="268"/>
                      <a:pt x="693" y="293"/>
                    </a:cubicBezTo>
                    <a:cubicBezTo>
                      <a:pt x="668" y="306"/>
                      <a:pt x="639" y="321"/>
                      <a:pt x="614" y="337"/>
                    </a:cubicBezTo>
                    <a:cubicBezTo>
                      <a:pt x="588" y="351"/>
                      <a:pt x="561" y="359"/>
                      <a:pt x="534" y="359"/>
                    </a:cubicBezTo>
                    <a:cubicBezTo>
                      <a:pt x="511" y="359"/>
                      <a:pt x="488" y="353"/>
                      <a:pt x="466" y="340"/>
                    </a:cubicBezTo>
                    <a:lnTo>
                      <a:pt x="306" y="249"/>
                    </a:lnTo>
                    <a:lnTo>
                      <a:pt x="1" y="733"/>
                    </a:lnTo>
                    <a:lnTo>
                      <a:pt x="164" y="825"/>
                    </a:lnTo>
                    <a:cubicBezTo>
                      <a:pt x="205" y="847"/>
                      <a:pt x="234" y="891"/>
                      <a:pt x="234" y="941"/>
                    </a:cubicBezTo>
                    <a:lnTo>
                      <a:pt x="234" y="988"/>
                    </a:lnTo>
                    <a:lnTo>
                      <a:pt x="234" y="1029"/>
                    </a:lnTo>
                    <a:cubicBezTo>
                      <a:pt x="240" y="1079"/>
                      <a:pt x="211" y="1126"/>
                      <a:pt x="164" y="1155"/>
                    </a:cubicBezTo>
                    <a:lnTo>
                      <a:pt x="1" y="1243"/>
                    </a:lnTo>
                    <a:lnTo>
                      <a:pt x="306" y="1727"/>
                    </a:lnTo>
                    <a:lnTo>
                      <a:pt x="466" y="1636"/>
                    </a:lnTo>
                    <a:cubicBezTo>
                      <a:pt x="488" y="1626"/>
                      <a:pt x="513" y="1620"/>
                      <a:pt x="538" y="1620"/>
                    </a:cubicBezTo>
                    <a:cubicBezTo>
                      <a:pt x="565" y="1620"/>
                      <a:pt x="592" y="1627"/>
                      <a:pt x="614" y="1642"/>
                    </a:cubicBezTo>
                    <a:cubicBezTo>
                      <a:pt x="642" y="1658"/>
                      <a:pt x="668" y="1667"/>
                      <a:pt x="693" y="1683"/>
                    </a:cubicBezTo>
                    <a:cubicBezTo>
                      <a:pt x="740" y="1708"/>
                      <a:pt x="771" y="1752"/>
                      <a:pt x="771" y="1806"/>
                    </a:cubicBezTo>
                    <a:lnTo>
                      <a:pt x="771" y="1976"/>
                    </a:lnTo>
                    <a:lnTo>
                      <a:pt x="1312" y="1976"/>
                    </a:lnTo>
                    <a:lnTo>
                      <a:pt x="1312" y="1806"/>
                    </a:lnTo>
                    <a:cubicBezTo>
                      <a:pt x="1312" y="1756"/>
                      <a:pt x="1344" y="1708"/>
                      <a:pt x="1391" y="1683"/>
                    </a:cubicBezTo>
                    <a:cubicBezTo>
                      <a:pt x="1416" y="1674"/>
                      <a:pt x="1444" y="1658"/>
                      <a:pt x="1470" y="1642"/>
                    </a:cubicBezTo>
                    <a:cubicBezTo>
                      <a:pt x="1495" y="1627"/>
                      <a:pt x="1523" y="1619"/>
                      <a:pt x="1550" y="1619"/>
                    </a:cubicBezTo>
                    <a:cubicBezTo>
                      <a:pt x="1573" y="1619"/>
                      <a:pt x="1596" y="1625"/>
                      <a:pt x="1617" y="1636"/>
                    </a:cubicBezTo>
                    <a:lnTo>
                      <a:pt x="1778" y="1727"/>
                    </a:lnTo>
                    <a:lnTo>
                      <a:pt x="2083" y="1237"/>
                    </a:lnTo>
                    <a:lnTo>
                      <a:pt x="1929" y="1148"/>
                    </a:lnTo>
                    <a:cubicBezTo>
                      <a:pt x="1882" y="1123"/>
                      <a:pt x="1850" y="1070"/>
                      <a:pt x="1850" y="1016"/>
                    </a:cubicBezTo>
                    <a:lnTo>
                      <a:pt x="1850" y="1001"/>
                    </a:lnTo>
                    <a:lnTo>
                      <a:pt x="1850" y="950"/>
                    </a:lnTo>
                    <a:cubicBezTo>
                      <a:pt x="1850" y="903"/>
                      <a:pt x="1878" y="856"/>
                      <a:pt x="1916" y="831"/>
                    </a:cubicBezTo>
                    <a:lnTo>
                      <a:pt x="2080" y="740"/>
                    </a:lnTo>
                    <a:lnTo>
                      <a:pt x="1778" y="249"/>
                    </a:lnTo>
                    <a:lnTo>
                      <a:pt x="1617" y="340"/>
                    </a:lnTo>
                    <a:cubicBezTo>
                      <a:pt x="1595" y="351"/>
                      <a:pt x="1569" y="356"/>
                      <a:pt x="1544" y="356"/>
                    </a:cubicBezTo>
                    <a:cubicBezTo>
                      <a:pt x="1517" y="356"/>
                      <a:pt x="1491" y="350"/>
                      <a:pt x="1470" y="337"/>
                    </a:cubicBezTo>
                    <a:cubicBezTo>
                      <a:pt x="1444" y="321"/>
                      <a:pt x="1416" y="306"/>
                      <a:pt x="1391" y="293"/>
                    </a:cubicBezTo>
                    <a:cubicBezTo>
                      <a:pt x="1344" y="268"/>
                      <a:pt x="1312" y="221"/>
                      <a:pt x="1312" y="170"/>
                    </a:cubicBezTo>
                    <a:lnTo>
                      <a:pt x="1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9"/>
              <p:cNvSpPr/>
              <p:nvPr/>
            </p:nvSpPr>
            <p:spPr>
              <a:xfrm>
                <a:off x="9607437" y="919101"/>
                <a:ext cx="3351144" cy="3625510"/>
              </a:xfrm>
              <a:custGeom>
                <a:avLst/>
                <a:gdLst/>
                <a:ahLst/>
                <a:cxnLst/>
                <a:rect l="l" t="t" r="r" b="b"/>
                <a:pathLst>
                  <a:path w="30679" h="33190" extrusionOk="0">
                    <a:moveTo>
                      <a:pt x="0" y="1"/>
                    </a:moveTo>
                    <a:lnTo>
                      <a:pt x="0" y="33189"/>
                    </a:lnTo>
                    <a:lnTo>
                      <a:pt x="30679" y="33189"/>
                    </a:lnTo>
                    <a:lnTo>
                      <a:pt x="30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9"/>
              <p:cNvSpPr/>
              <p:nvPr/>
            </p:nvSpPr>
            <p:spPr>
              <a:xfrm>
                <a:off x="9597497" y="919101"/>
                <a:ext cx="3361084" cy="3625510"/>
              </a:xfrm>
              <a:custGeom>
                <a:avLst/>
                <a:gdLst/>
                <a:ahLst/>
                <a:cxnLst/>
                <a:rect l="l" t="t" r="r" b="b"/>
                <a:pathLst>
                  <a:path w="30770" h="33190" extrusionOk="0">
                    <a:moveTo>
                      <a:pt x="0" y="1"/>
                    </a:moveTo>
                    <a:lnTo>
                      <a:pt x="0" y="33189"/>
                    </a:lnTo>
                    <a:lnTo>
                      <a:pt x="30770" y="33189"/>
                    </a:lnTo>
                    <a:lnTo>
                      <a:pt x="30770" y="33101"/>
                    </a:lnTo>
                    <a:lnTo>
                      <a:pt x="91" y="33101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9"/>
              <p:cNvSpPr/>
              <p:nvPr/>
            </p:nvSpPr>
            <p:spPr>
              <a:xfrm>
                <a:off x="9607437" y="919101"/>
                <a:ext cx="3351144" cy="78868"/>
              </a:xfrm>
              <a:custGeom>
                <a:avLst/>
                <a:gdLst/>
                <a:ahLst/>
                <a:cxnLst/>
                <a:rect l="l" t="t" r="r" b="b"/>
                <a:pathLst>
                  <a:path w="30679" h="722" extrusionOk="0">
                    <a:moveTo>
                      <a:pt x="0" y="1"/>
                    </a:moveTo>
                    <a:lnTo>
                      <a:pt x="0" y="721"/>
                    </a:lnTo>
                    <a:lnTo>
                      <a:pt x="30679" y="721"/>
                    </a:lnTo>
                    <a:lnTo>
                      <a:pt x="306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9"/>
              <p:cNvSpPr/>
              <p:nvPr/>
            </p:nvSpPr>
            <p:spPr>
              <a:xfrm>
                <a:off x="9625242" y="938654"/>
                <a:ext cx="48281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74" extrusionOk="0">
                    <a:moveTo>
                      <a:pt x="220" y="1"/>
                    </a:moveTo>
                    <a:cubicBezTo>
                      <a:pt x="217" y="1"/>
                      <a:pt x="214" y="1"/>
                      <a:pt x="212" y="1"/>
                    </a:cubicBezTo>
                    <a:cubicBezTo>
                      <a:pt x="92" y="1"/>
                      <a:pt x="1" y="118"/>
                      <a:pt x="32" y="237"/>
                    </a:cubicBezTo>
                    <a:cubicBezTo>
                      <a:pt x="48" y="300"/>
                      <a:pt x="105" y="353"/>
                      <a:pt x="171" y="369"/>
                    </a:cubicBezTo>
                    <a:cubicBezTo>
                      <a:pt x="184" y="372"/>
                      <a:pt x="197" y="373"/>
                      <a:pt x="210" y="373"/>
                    </a:cubicBezTo>
                    <a:cubicBezTo>
                      <a:pt x="338" y="373"/>
                      <a:pt x="442" y="239"/>
                      <a:pt x="382" y="105"/>
                    </a:cubicBezTo>
                    <a:cubicBezTo>
                      <a:pt x="354" y="41"/>
                      <a:pt x="292" y="1"/>
                      <a:pt x="2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9"/>
              <p:cNvSpPr/>
              <p:nvPr/>
            </p:nvSpPr>
            <p:spPr>
              <a:xfrm>
                <a:off x="9708477" y="938654"/>
                <a:ext cx="47844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438" h="374" extrusionOk="0">
                    <a:moveTo>
                      <a:pt x="215" y="1"/>
                    </a:moveTo>
                    <a:cubicBezTo>
                      <a:pt x="213" y="1"/>
                      <a:pt x="210" y="1"/>
                      <a:pt x="208" y="1"/>
                    </a:cubicBezTo>
                    <a:cubicBezTo>
                      <a:pt x="91" y="1"/>
                      <a:pt x="0" y="118"/>
                      <a:pt x="32" y="237"/>
                    </a:cubicBezTo>
                    <a:cubicBezTo>
                      <a:pt x="47" y="300"/>
                      <a:pt x="101" y="353"/>
                      <a:pt x="170" y="369"/>
                    </a:cubicBezTo>
                    <a:cubicBezTo>
                      <a:pt x="183" y="372"/>
                      <a:pt x="196" y="373"/>
                      <a:pt x="209" y="373"/>
                    </a:cubicBezTo>
                    <a:cubicBezTo>
                      <a:pt x="337" y="373"/>
                      <a:pt x="438" y="239"/>
                      <a:pt x="378" y="105"/>
                    </a:cubicBezTo>
                    <a:cubicBezTo>
                      <a:pt x="350" y="41"/>
                      <a:pt x="285" y="1"/>
                      <a:pt x="2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9"/>
              <p:cNvSpPr/>
              <p:nvPr/>
            </p:nvSpPr>
            <p:spPr>
              <a:xfrm>
                <a:off x="9790838" y="938654"/>
                <a:ext cx="47953" cy="40854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74" extrusionOk="0">
                    <a:moveTo>
                      <a:pt x="217" y="1"/>
                    </a:moveTo>
                    <a:cubicBezTo>
                      <a:pt x="214" y="1"/>
                      <a:pt x="211" y="1"/>
                      <a:pt x="209" y="1"/>
                    </a:cubicBezTo>
                    <a:cubicBezTo>
                      <a:pt x="89" y="1"/>
                      <a:pt x="1" y="118"/>
                      <a:pt x="32" y="237"/>
                    </a:cubicBezTo>
                    <a:cubicBezTo>
                      <a:pt x="48" y="300"/>
                      <a:pt x="102" y="353"/>
                      <a:pt x="168" y="369"/>
                    </a:cubicBezTo>
                    <a:cubicBezTo>
                      <a:pt x="181" y="372"/>
                      <a:pt x="195" y="373"/>
                      <a:pt x="208" y="373"/>
                    </a:cubicBezTo>
                    <a:cubicBezTo>
                      <a:pt x="338" y="373"/>
                      <a:pt x="438" y="239"/>
                      <a:pt x="378" y="105"/>
                    </a:cubicBezTo>
                    <a:cubicBezTo>
                      <a:pt x="351" y="41"/>
                      <a:pt x="289" y="1"/>
                      <a:pt x="2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9"/>
              <p:cNvSpPr/>
              <p:nvPr/>
            </p:nvSpPr>
            <p:spPr>
              <a:xfrm>
                <a:off x="12007930" y="1075850"/>
                <a:ext cx="881943" cy="11786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1079" extrusionOk="0">
                    <a:moveTo>
                      <a:pt x="0" y="0"/>
                    </a:moveTo>
                    <a:lnTo>
                      <a:pt x="0" y="1079"/>
                    </a:lnTo>
                    <a:lnTo>
                      <a:pt x="8074" y="1079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9"/>
              <p:cNvSpPr/>
              <p:nvPr/>
            </p:nvSpPr>
            <p:spPr>
              <a:xfrm>
                <a:off x="12007930" y="1065801"/>
                <a:ext cx="881943" cy="10159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074" y="92"/>
                    </a:lnTo>
                    <a:lnTo>
                      <a:pt x="80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9"/>
              <p:cNvSpPr/>
              <p:nvPr/>
            </p:nvSpPr>
            <p:spPr>
              <a:xfrm>
                <a:off x="12762727" y="1065801"/>
                <a:ext cx="127584" cy="127586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0" y="1"/>
                    </a:moveTo>
                    <a:lnTo>
                      <a:pt x="0" y="1168"/>
                    </a:lnTo>
                    <a:lnTo>
                      <a:pt x="1167" y="1168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9"/>
              <p:cNvSpPr/>
              <p:nvPr/>
            </p:nvSpPr>
            <p:spPr>
              <a:xfrm>
                <a:off x="12824553" y="1125660"/>
                <a:ext cx="39214" cy="46753"/>
              </a:xfrm>
              <a:custGeom>
                <a:avLst/>
                <a:gdLst/>
                <a:ahLst/>
                <a:cxnLst/>
                <a:rect l="l" t="t" r="r" b="b"/>
                <a:pathLst>
                  <a:path w="359" h="428" extrusionOk="0">
                    <a:moveTo>
                      <a:pt x="92" y="0"/>
                    </a:moveTo>
                    <a:cubicBezTo>
                      <a:pt x="79" y="25"/>
                      <a:pt x="63" y="47"/>
                      <a:pt x="38" y="66"/>
                    </a:cubicBezTo>
                    <a:cubicBezTo>
                      <a:pt x="29" y="79"/>
                      <a:pt x="16" y="82"/>
                      <a:pt x="0" y="91"/>
                    </a:cubicBezTo>
                    <a:lnTo>
                      <a:pt x="66" y="183"/>
                    </a:lnTo>
                    <a:lnTo>
                      <a:pt x="255" y="428"/>
                    </a:lnTo>
                    <a:lnTo>
                      <a:pt x="359" y="349"/>
                    </a:lnTo>
                    <a:lnTo>
                      <a:pt x="161" y="9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9"/>
              <p:cNvSpPr/>
              <p:nvPr/>
            </p:nvSpPr>
            <p:spPr>
              <a:xfrm>
                <a:off x="12785338" y="1083278"/>
                <a:ext cx="67178" cy="6073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56" extrusionOk="0">
                    <a:moveTo>
                      <a:pt x="296" y="159"/>
                    </a:moveTo>
                    <a:cubicBezTo>
                      <a:pt x="361" y="159"/>
                      <a:pt x="422" y="198"/>
                      <a:pt x="451" y="262"/>
                    </a:cubicBezTo>
                    <a:cubicBezTo>
                      <a:pt x="466" y="303"/>
                      <a:pt x="466" y="350"/>
                      <a:pt x="451" y="388"/>
                    </a:cubicBezTo>
                    <a:cubicBezTo>
                      <a:pt x="438" y="413"/>
                      <a:pt x="422" y="435"/>
                      <a:pt x="397" y="454"/>
                    </a:cubicBezTo>
                    <a:cubicBezTo>
                      <a:pt x="388" y="464"/>
                      <a:pt x="375" y="470"/>
                      <a:pt x="359" y="479"/>
                    </a:cubicBezTo>
                    <a:cubicBezTo>
                      <a:pt x="337" y="488"/>
                      <a:pt x="315" y="492"/>
                      <a:pt x="293" y="492"/>
                    </a:cubicBezTo>
                    <a:cubicBezTo>
                      <a:pt x="228" y="492"/>
                      <a:pt x="168" y="454"/>
                      <a:pt x="142" y="388"/>
                    </a:cubicBezTo>
                    <a:cubicBezTo>
                      <a:pt x="108" y="303"/>
                      <a:pt x="145" y="209"/>
                      <a:pt x="233" y="171"/>
                    </a:cubicBezTo>
                    <a:cubicBezTo>
                      <a:pt x="254" y="163"/>
                      <a:pt x="275" y="159"/>
                      <a:pt x="296" y="159"/>
                    </a:cubicBezTo>
                    <a:close/>
                    <a:moveTo>
                      <a:pt x="300" y="0"/>
                    </a:moveTo>
                    <a:cubicBezTo>
                      <a:pt x="227" y="0"/>
                      <a:pt x="152" y="29"/>
                      <a:pt x="95" y="89"/>
                    </a:cubicBezTo>
                    <a:cubicBezTo>
                      <a:pt x="20" y="168"/>
                      <a:pt x="1" y="291"/>
                      <a:pt x="45" y="388"/>
                    </a:cubicBezTo>
                    <a:cubicBezTo>
                      <a:pt x="91" y="497"/>
                      <a:pt x="195" y="555"/>
                      <a:pt x="300" y="555"/>
                    </a:cubicBezTo>
                    <a:cubicBezTo>
                      <a:pt x="344" y="555"/>
                      <a:pt x="388" y="545"/>
                      <a:pt x="428" y="523"/>
                    </a:cubicBezTo>
                    <a:cubicBezTo>
                      <a:pt x="441" y="514"/>
                      <a:pt x="457" y="508"/>
                      <a:pt x="469" y="498"/>
                    </a:cubicBezTo>
                    <a:cubicBezTo>
                      <a:pt x="589" y="407"/>
                      <a:pt x="614" y="231"/>
                      <a:pt x="520" y="108"/>
                    </a:cubicBezTo>
                    <a:cubicBezTo>
                      <a:pt x="466" y="38"/>
                      <a:pt x="384" y="0"/>
                      <a:pt x="3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9"/>
              <p:cNvSpPr/>
              <p:nvPr/>
            </p:nvSpPr>
            <p:spPr>
              <a:xfrm>
                <a:off x="12027483" y="1095075"/>
                <a:ext cx="9722" cy="68818"/>
              </a:xfrm>
              <a:custGeom>
                <a:avLst/>
                <a:gdLst/>
                <a:ahLst/>
                <a:cxnLst/>
                <a:rect l="l" t="t" r="r" b="b"/>
                <a:pathLst>
                  <a:path w="89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88" y="62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9"/>
              <p:cNvSpPr/>
              <p:nvPr/>
            </p:nvSpPr>
            <p:spPr>
              <a:xfrm>
                <a:off x="9989423" y="1075850"/>
                <a:ext cx="1969790" cy="117865"/>
              </a:xfrm>
              <a:custGeom>
                <a:avLst/>
                <a:gdLst/>
                <a:ahLst/>
                <a:cxnLst/>
                <a:rect l="l" t="t" r="r" b="b"/>
                <a:pathLst>
                  <a:path w="18033" h="1079" extrusionOk="0">
                    <a:moveTo>
                      <a:pt x="1" y="0"/>
                    </a:moveTo>
                    <a:lnTo>
                      <a:pt x="1" y="1079"/>
                    </a:lnTo>
                    <a:lnTo>
                      <a:pt x="18032" y="1079"/>
                    </a:lnTo>
                    <a:lnTo>
                      <a:pt x="180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9"/>
              <p:cNvSpPr/>
              <p:nvPr/>
            </p:nvSpPr>
            <p:spPr>
              <a:xfrm>
                <a:off x="9989423" y="1065801"/>
                <a:ext cx="1969790" cy="127914"/>
              </a:xfrm>
              <a:custGeom>
                <a:avLst/>
                <a:gdLst/>
                <a:ahLst/>
                <a:cxnLst/>
                <a:rect l="l" t="t" r="r" b="b"/>
                <a:pathLst>
                  <a:path w="18033" h="1171" extrusionOk="0">
                    <a:moveTo>
                      <a:pt x="1" y="1"/>
                    </a:moveTo>
                    <a:lnTo>
                      <a:pt x="1" y="1171"/>
                    </a:lnTo>
                    <a:lnTo>
                      <a:pt x="92" y="1171"/>
                    </a:lnTo>
                    <a:lnTo>
                      <a:pt x="92" y="92"/>
                    </a:lnTo>
                    <a:lnTo>
                      <a:pt x="18032" y="92"/>
                    </a:lnTo>
                    <a:lnTo>
                      <a:pt x="18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9"/>
              <p:cNvSpPr/>
              <p:nvPr/>
            </p:nvSpPr>
            <p:spPr>
              <a:xfrm>
                <a:off x="10019025" y="1095075"/>
                <a:ext cx="9722" cy="68818"/>
              </a:xfrm>
              <a:custGeom>
                <a:avLst/>
                <a:gdLst/>
                <a:ahLst/>
                <a:cxnLst/>
                <a:rect l="l" t="t" r="r" b="b"/>
                <a:pathLst>
                  <a:path w="89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88" y="629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9"/>
              <p:cNvSpPr/>
              <p:nvPr/>
            </p:nvSpPr>
            <p:spPr>
              <a:xfrm>
                <a:off x="9685757" y="1065801"/>
                <a:ext cx="127584" cy="127586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1167" y="1168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9"/>
              <p:cNvSpPr/>
              <p:nvPr/>
            </p:nvSpPr>
            <p:spPr>
              <a:xfrm>
                <a:off x="9724207" y="1089176"/>
                <a:ext cx="50684" cy="8258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756" extrusionOk="0">
                    <a:moveTo>
                      <a:pt x="403" y="1"/>
                    </a:moveTo>
                    <a:lnTo>
                      <a:pt x="1" y="384"/>
                    </a:lnTo>
                    <a:lnTo>
                      <a:pt x="403" y="756"/>
                    </a:lnTo>
                    <a:lnTo>
                      <a:pt x="460" y="690"/>
                    </a:lnTo>
                    <a:lnTo>
                      <a:pt x="130" y="384"/>
                    </a:lnTo>
                    <a:lnTo>
                      <a:pt x="463" y="67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9"/>
              <p:cNvSpPr/>
              <p:nvPr/>
            </p:nvSpPr>
            <p:spPr>
              <a:xfrm>
                <a:off x="9823171" y="1065801"/>
                <a:ext cx="127584" cy="127586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168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1167" y="1168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9"/>
              <p:cNvSpPr/>
              <p:nvPr/>
            </p:nvSpPr>
            <p:spPr>
              <a:xfrm>
                <a:off x="9866864" y="1089176"/>
                <a:ext cx="50902" cy="82254"/>
              </a:xfrm>
              <a:custGeom>
                <a:avLst/>
                <a:gdLst/>
                <a:ahLst/>
                <a:cxnLst/>
                <a:rect l="l" t="t" r="r" b="b"/>
                <a:pathLst>
                  <a:path w="466" h="753" extrusionOk="0">
                    <a:moveTo>
                      <a:pt x="63" y="1"/>
                    </a:moveTo>
                    <a:lnTo>
                      <a:pt x="3" y="67"/>
                    </a:lnTo>
                    <a:lnTo>
                      <a:pt x="330" y="369"/>
                    </a:lnTo>
                    <a:lnTo>
                      <a:pt x="0" y="690"/>
                    </a:lnTo>
                    <a:lnTo>
                      <a:pt x="63" y="752"/>
                    </a:lnTo>
                    <a:lnTo>
                      <a:pt x="466" y="369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9"/>
              <p:cNvSpPr/>
              <p:nvPr/>
            </p:nvSpPr>
            <p:spPr>
              <a:xfrm>
                <a:off x="9695369" y="1252370"/>
                <a:ext cx="3194504" cy="41137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3766" extrusionOk="0">
                    <a:moveTo>
                      <a:pt x="1" y="1"/>
                    </a:moveTo>
                    <a:lnTo>
                      <a:pt x="1" y="3766"/>
                    </a:lnTo>
                    <a:lnTo>
                      <a:pt x="29245" y="3766"/>
                    </a:lnTo>
                    <a:lnTo>
                      <a:pt x="29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9"/>
              <p:cNvSpPr/>
              <p:nvPr/>
            </p:nvSpPr>
            <p:spPr>
              <a:xfrm>
                <a:off x="9695041" y="1252370"/>
                <a:ext cx="3194832" cy="421319"/>
              </a:xfrm>
              <a:custGeom>
                <a:avLst/>
                <a:gdLst/>
                <a:ahLst/>
                <a:cxnLst/>
                <a:rect l="l" t="t" r="r" b="b"/>
                <a:pathLst>
                  <a:path w="29248" h="3857" extrusionOk="0">
                    <a:moveTo>
                      <a:pt x="4" y="1"/>
                    </a:moveTo>
                    <a:lnTo>
                      <a:pt x="0" y="3766"/>
                    </a:lnTo>
                    <a:lnTo>
                      <a:pt x="4" y="3766"/>
                    </a:lnTo>
                    <a:lnTo>
                      <a:pt x="4" y="1"/>
                    </a:lnTo>
                    <a:close/>
                    <a:moveTo>
                      <a:pt x="29157" y="1"/>
                    </a:moveTo>
                    <a:lnTo>
                      <a:pt x="29157" y="3766"/>
                    </a:lnTo>
                    <a:lnTo>
                      <a:pt x="4" y="3766"/>
                    </a:lnTo>
                    <a:lnTo>
                      <a:pt x="4" y="3857"/>
                    </a:lnTo>
                    <a:lnTo>
                      <a:pt x="29248" y="3857"/>
                    </a:lnTo>
                    <a:lnTo>
                      <a:pt x="29248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9"/>
              <p:cNvSpPr/>
              <p:nvPr/>
            </p:nvSpPr>
            <p:spPr>
              <a:xfrm>
                <a:off x="9691218" y="1253135"/>
                <a:ext cx="3194941" cy="417168"/>
              </a:xfrm>
              <a:custGeom>
                <a:avLst/>
                <a:gdLst/>
                <a:ahLst/>
                <a:cxnLst/>
                <a:rect l="l" t="t" r="r" b="b"/>
                <a:pathLst>
                  <a:path w="29249" h="3819" extrusionOk="0">
                    <a:moveTo>
                      <a:pt x="7" y="0"/>
                    </a:moveTo>
                    <a:lnTo>
                      <a:pt x="1" y="41"/>
                    </a:lnTo>
                    <a:lnTo>
                      <a:pt x="29242" y="3818"/>
                    </a:lnTo>
                    <a:lnTo>
                      <a:pt x="29248" y="377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9"/>
              <p:cNvSpPr/>
              <p:nvPr/>
            </p:nvSpPr>
            <p:spPr>
              <a:xfrm>
                <a:off x="9691218" y="1251059"/>
                <a:ext cx="3193849" cy="420227"/>
              </a:xfrm>
              <a:custGeom>
                <a:avLst/>
                <a:gdLst/>
                <a:ahLst/>
                <a:cxnLst/>
                <a:rect l="l" t="t" r="r" b="b"/>
                <a:pathLst>
                  <a:path w="29239" h="3847" extrusionOk="0">
                    <a:moveTo>
                      <a:pt x="29236" y="0"/>
                    </a:moveTo>
                    <a:lnTo>
                      <a:pt x="1" y="3803"/>
                    </a:lnTo>
                    <a:lnTo>
                      <a:pt x="4" y="3847"/>
                    </a:lnTo>
                    <a:lnTo>
                      <a:pt x="29239" y="44"/>
                    </a:lnTo>
                    <a:lnTo>
                      <a:pt x="292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9"/>
              <p:cNvSpPr/>
              <p:nvPr/>
            </p:nvSpPr>
            <p:spPr>
              <a:xfrm>
                <a:off x="9695369" y="4211156"/>
                <a:ext cx="519619" cy="24545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2247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4665" y="7"/>
                    </a:lnTo>
                    <a:lnTo>
                      <a:pt x="4665" y="0"/>
                    </a:lnTo>
                    <a:close/>
                    <a:moveTo>
                      <a:pt x="4665" y="7"/>
                    </a:moveTo>
                    <a:lnTo>
                      <a:pt x="4665" y="2155"/>
                    </a:lnTo>
                    <a:lnTo>
                      <a:pt x="1" y="2155"/>
                    </a:lnTo>
                    <a:lnTo>
                      <a:pt x="1" y="2246"/>
                    </a:lnTo>
                    <a:lnTo>
                      <a:pt x="4756" y="2246"/>
                    </a:lnTo>
                    <a:lnTo>
                      <a:pt x="4756" y="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9"/>
              <p:cNvSpPr/>
              <p:nvPr/>
            </p:nvSpPr>
            <p:spPr>
              <a:xfrm>
                <a:off x="9690235" y="4209408"/>
                <a:ext cx="520930" cy="23998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2197" extrusionOk="0">
                    <a:moveTo>
                      <a:pt x="19" y="1"/>
                    </a:moveTo>
                    <a:lnTo>
                      <a:pt x="0" y="38"/>
                    </a:lnTo>
                    <a:lnTo>
                      <a:pt x="4750" y="2196"/>
                    </a:lnTo>
                    <a:lnTo>
                      <a:pt x="4769" y="215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9"/>
              <p:cNvSpPr/>
              <p:nvPr/>
            </p:nvSpPr>
            <p:spPr>
              <a:xfrm>
                <a:off x="9692311" y="4209081"/>
                <a:ext cx="520602" cy="240645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2203" extrusionOk="0">
                    <a:moveTo>
                      <a:pt x="4750" y="1"/>
                    </a:moveTo>
                    <a:lnTo>
                      <a:pt x="0" y="2161"/>
                    </a:lnTo>
                    <a:lnTo>
                      <a:pt x="16" y="2202"/>
                    </a:lnTo>
                    <a:lnTo>
                      <a:pt x="4765" y="41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9"/>
              <p:cNvSpPr/>
              <p:nvPr/>
            </p:nvSpPr>
            <p:spPr>
              <a:xfrm>
                <a:off x="12370692" y="4211156"/>
                <a:ext cx="519182" cy="245451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2247" extrusionOk="0">
                    <a:moveTo>
                      <a:pt x="0" y="0"/>
                    </a:moveTo>
                    <a:lnTo>
                      <a:pt x="0" y="7"/>
                    </a:lnTo>
                    <a:lnTo>
                      <a:pt x="4662" y="7"/>
                    </a:lnTo>
                    <a:lnTo>
                      <a:pt x="4662" y="0"/>
                    </a:lnTo>
                    <a:close/>
                    <a:moveTo>
                      <a:pt x="4662" y="7"/>
                    </a:moveTo>
                    <a:lnTo>
                      <a:pt x="4662" y="2155"/>
                    </a:lnTo>
                    <a:lnTo>
                      <a:pt x="0" y="2155"/>
                    </a:lnTo>
                    <a:lnTo>
                      <a:pt x="0" y="2246"/>
                    </a:lnTo>
                    <a:lnTo>
                      <a:pt x="4753" y="2246"/>
                    </a:lnTo>
                    <a:lnTo>
                      <a:pt x="4753" y="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9"/>
              <p:cNvSpPr/>
              <p:nvPr/>
            </p:nvSpPr>
            <p:spPr>
              <a:xfrm>
                <a:off x="12365230" y="4209408"/>
                <a:ext cx="520930" cy="240317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2200" extrusionOk="0">
                    <a:moveTo>
                      <a:pt x="19" y="1"/>
                    </a:moveTo>
                    <a:lnTo>
                      <a:pt x="0" y="42"/>
                    </a:lnTo>
                    <a:lnTo>
                      <a:pt x="4749" y="2199"/>
                    </a:lnTo>
                    <a:lnTo>
                      <a:pt x="4768" y="216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9"/>
              <p:cNvSpPr/>
              <p:nvPr/>
            </p:nvSpPr>
            <p:spPr>
              <a:xfrm>
                <a:off x="12366213" y="4210064"/>
                <a:ext cx="520930" cy="240317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2200" extrusionOk="0">
                    <a:moveTo>
                      <a:pt x="4750" y="1"/>
                    </a:moveTo>
                    <a:lnTo>
                      <a:pt x="1" y="2162"/>
                    </a:lnTo>
                    <a:lnTo>
                      <a:pt x="19" y="2199"/>
                    </a:lnTo>
                    <a:lnTo>
                      <a:pt x="4769" y="39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9"/>
              <p:cNvSpPr/>
              <p:nvPr/>
            </p:nvSpPr>
            <p:spPr>
              <a:xfrm>
                <a:off x="11704155" y="4211156"/>
                <a:ext cx="519619" cy="24545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2247" extrusionOk="0">
                    <a:moveTo>
                      <a:pt x="4" y="0"/>
                    </a:moveTo>
                    <a:lnTo>
                      <a:pt x="1" y="2155"/>
                    </a:lnTo>
                    <a:lnTo>
                      <a:pt x="4" y="2155"/>
                    </a:lnTo>
                    <a:lnTo>
                      <a:pt x="4" y="7"/>
                    </a:lnTo>
                    <a:lnTo>
                      <a:pt x="4665" y="7"/>
                    </a:lnTo>
                    <a:lnTo>
                      <a:pt x="4665" y="0"/>
                    </a:lnTo>
                    <a:close/>
                    <a:moveTo>
                      <a:pt x="4665" y="7"/>
                    </a:moveTo>
                    <a:lnTo>
                      <a:pt x="4665" y="2155"/>
                    </a:lnTo>
                    <a:lnTo>
                      <a:pt x="4" y="2155"/>
                    </a:lnTo>
                    <a:lnTo>
                      <a:pt x="4" y="2246"/>
                    </a:lnTo>
                    <a:lnTo>
                      <a:pt x="4756" y="2246"/>
                    </a:lnTo>
                    <a:lnTo>
                      <a:pt x="4756" y="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9"/>
              <p:cNvSpPr/>
              <p:nvPr/>
            </p:nvSpPr>
            <p:spPr>
              <a:xfrm>
                <a:off x="11699021" y="4209408"/>
                <a:ext cx="520930" cy="239989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2197" extrusionOk="0">
                    <a:moveTo>
                      <a:pt x="19" y="1"/>
                    </a:moveTo>
                    <a:lnTo>
                      <a:pt x="1" y="38"/>
                    </a:lnTo>
                    <a:lnTo>
                      <a:pt x="4750" y="2196"/>
                    </a:lnTo>
                    <a:lnTo>
                      <a:pt x="4769" y="2158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9"/>
              <p:cNvSpPr/>
              <p:nvPr/>
            </p:nvSpPr>
            <p:spPr>
              <a:xfrm>
                <a:off x="11701424" y="4209081"/>
                <a:ext cx="520602" cy="240317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2200" extrusionOk="0">
                    <a:moveTo>
                      <a:pt x="4750" y="1"/>
                    </a:moveTo>
                    <a:lnTo>
                      <a:pt x="1" y="2161"/>
                    </a:lnTo>
                    <a:lnTo>
                      <a:pt x="16" y="2199"/>
                    </a:lnTo>
                    <a:lnTo>
                      <a:pt x="4766" y="38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9"/>
              <p:cNvSpPr/>
              <p:nvPr/>
            </p:nvSpPr>
            <p:spPr>
              <a:xfrm>
                <a:off x="10352293" y="4211156"/>
                <a:ext cx="519182" cy="245451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2247" extrusionOk="0">
                    <a:moveTo>
                      <a:pt x="0" y="0"/>
                    </a:moveTo>
                    <a:lnTo>
                      <a:pt x="0" y="7"/>
                    </a:lnTo>
                    <a:lnTo>
                      <a:pt x="4661" y="7"/>
                    </a:lnTo>
                    <a:lnTo>
                      <a:pt x="4661" y="0"/>
                    </a:lnTo>
                    <a:close/>
                    <a:moveTo>
                      <a:pt x="4661" y="7"/>
                    </a:moveTo>
                    <a:lnTo>
                      <a:pt x="4661" y="2155"/>
                    </a:lnTo>
                    <a:lnTo>
                      <a:pt x="0" y="2155"/>
                    </a:lnTo>
                    <a:lnTo>
                      <a:pt x="0" y="2246"/>
                    </a:lnTo>
                    <a:lnTo>
                      <a:pt x="4753" y="2246"/>
                    </a:lnTo>
                    <a:lnTo>
                      <a:pt x="4753" y="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9"/>
              <p:cNvSpPr/>
              <p:nvPr/>
            </p:nvSpPr>
            <p:spPr>
              <a:xfrm>
                <a:off x="10349563" y="4209408"/>
                <a:ext cx="520930" cy="240317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2200" extrusionOk="0">
                    <a:moveTo>
                      <a:pt x="19" y="1"/>
                    </a:moveTo>
                    <a:lnTo>
                      <a:pt x="0" y="42"/>
                    </a:lnTo>
                    <a:lnTo>
                      <a:pt x="4749" y="2199"/>
                    </a:lnTo>
                    <a:lnTo>
                      <a:pt x="4768" y="216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9"/>
              <p:cNvSpPr/>
              <p:nvPr/>
            </p:nvSpPr>
            <p:spPr>
              <a:xfrm>
                <a:off x="10350873" y="4209736"/>
                <a:ext cx="520602" cy="240645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2203" extrusionOk="0">
                    <a:moveTo>
                      <a:pt x="4747" y="1"/>
                    </a:moveTo>
                    <a:lnTo>
                      <a:pt x="1" y="2162"/>
                    </a:lnTo>
                    <a:lnTo>
                      <a:pt x="16" y="2202"/>
                    </a:lnTo>
                    <a:lnTo>
                      <a:pt x="4766" y="42"/>
                    </a:lnTo>
                    <a:lnTo>
                      <a:pt x="47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9"/>
              <p:cNvSpPr/>
              <p:nvPr/>
            </p:nvSpPr>
            <p:spPr>
              <a:xfrm>
                <a:off x="11018721" y="4211156"/>
                <a:ext cx="519291" cy="245451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2247" extrusionOk="0">
                    <a:moveTo>
                      <a:pt x="86" y="0"/>
                    </a:moveTo>
                    <a:lnTo>
                      <a:pt x="86" y="7"/>
                    </a:lnTo>
                    <a:lnTo>
                      <a:pt x="4750" y="7"/>
                    </a:lnTo>
                    <a:lnTo>
                      <a:pt x="4750" y="0"/>
                    </a:lnTo>
                    <a:close/>
                    <a:moveTo>
                      <a:pt x="1" y="7"/>
                    </a:moveTo>
                    <a:lnTo>
                      <a:pt x="1" y="2246"/>
                    </a:lnTo>
                    <a:lnTo>
                      <a:pt x="4753" y="2246"/>
                    </a:lnTo>
                    <a:lnTo>
                      <a:pt x="4753" y="7"/>
                    </a:lnTo>
                    <a:lnTo>
                      <a:pt x="4750" y="7"/>
                    </a:lnTo>
                    <a:lnTo>
                      <a:pt x="4750" y="2155"/>
                    </a:lnTo>
                    <a:lnTo>
                      <a:pt x="83" y="2155"/>
                    </a:lnTo>
                    <a:lnTo>
                      <a:pt x="86" y="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9"/>
              <p:cNvSpPr/>
              <p:nvPr/>
            </p:nvSpPr>
            <p:spPr>
              <a:xfrm>
                <a:off x="11019486" y="4209408"/>
                <a:ext cx="520930" cy="240317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2200" extrusionOk="0">
                    <a:moveTo>
                      <a:pt x="19" y="1"/>
                    </a:moveTo>
                    <a:lnTo>
                      <a:pt x="0" y="42"/>
                    </a:lnTo>
                    <a:lnTo>
                      <a:pt x="4750" y="2199"/>
                    </a:lnTo>
                    <a:lnTo>
                      <a:pt x="4768" y="2161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9"/>
              <p:cNvSpPr/>
              <p:nvPr/>
            </p:nvSpPr>
            <p:spPr>
              <a:xfrm>
                <a:off x="11020796" y="4209736"/>
                <a:ext cx="520602" cy="240645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2203" extrusionOk="0">
                    <a:moveTo>
                      <a:pt x="4747" y="1"/>
                    </a:moveTo>
                    <a:lnTo>
                      <a:pt x="1" y="2162"/>
                    </a:lnTo>
                    <a:lnTo>
                      <a:pt x="17" y="2202"/>
                    </a:lnTo>
                    <a:lnTo>
                      <a:pt x="4766" y="42"/>
                    </a:lnTo>
                    <a:lnTo>
                      <a:pt x="47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9"/>
              <p:cNvSpPr/>
              <p:nvPr/>
            </p:nvSpPr>
            <p:spPr>
              <a:xfrm>
                <a:off x="9685757" y="1732339"/>
                <a:ext cx="724976" cy="657049"/>
              </a:xfrm>
              <a:custGeom>
                <a:avLst/>
                <a:gdLst/>
                <a:ahLst/>
                <a:cxnLst/>
                <a:rect l="l" t="t" r="r" b="b"/>
                <a:pathLst>
                  <a:path w="6637" h="6015" extrusionOk="0">
                    <a:moveTo>
                      <a:pt x="1" y="1"/>
                    </a:moveTo>
                    <a:lnTo>
                      <a:pt x="1" y="6014"/>
                    </a:lnTo>
                    <a:lnTo>
                      <a:pt x="6637" y="6014"/>
                    </a:lnTo>
                    <a:lnTo>
                      <a:pt x="66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9"/>
              <p:cNvSpPr/>
              <p:nvPr/>
            </p:nvSpPr>
            <p:spPr>
              <a:xfrm>
                <a:off x="9777184" y="1814263"/>
                <a:ext cx="168109" cy="154677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416" extrusionOk="0">
                    <a:moveTo>
                      <a:pt x="770" y="1"/>
                    </a:moveTo>
                    <a:cubicBezTo>
                      <a:pt x="724" y="1"/>
                      <a:pt x="676" y="5"/>
                      <a:pt x="629" y="15"/>
                    </a:cubicBezTo>
                    <a:cubicBezTo>
                      <a:pt x="349" y="68"/>
                      <a:pt x="129" y="289"/>
                      <a:pt x="76" y="568"/>
                    </a:cubicBezTo>
                    <a:cubicBezTo>
                      <a:pt x="0" y="955"/>
                      <a:pt x="249" y="1326"/>
                      <a:pt x="629" y="1402"/>
                    </a:cubicBezTo>
                    <a:cubicBezTo>
                      <a:pt x="675" y="1411"/>
                      <a:pt x="721" y="1415"/>
                      <a:pt x="766" y="1415"/>
                    </a:cubicBezTo>
                    <a:cubicBezTo>
                      <a:pt x="1097" y="1415"/>
                      <a:pt x="1396" y="1183"/>
                      <a:pt x="1463" y="848"/>
                    </a:cubicBezTo>
                    <a:cubicBezTo>
                      <a:pt x="1538" y="462"/>
                      <a:pt x="1290" y="90"/>
                      <a:pt x="909" y="15"/>
                    </a:cubicBezTo>
                    <a:cubicBezTo>
                      <a:pt x="864" y="5"/>
                      <a:pt x="817" y="1"/>
                      <a:pt x="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9"/>
              <p:cNvSpPr/>
              <p:nvPr/>
            </p:nvSpPr>
            <p:spPr>
              <a:xfrm>
                <a:off x="9894932" y="1890066"/>
                <a:ext cx="519607" cy="364988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221" extrusionOk="0">
                    <a:moveTo>
                      <a:pt x="2379" y="0"/>
                    </a:moveTo>
                    <a:lnTo>
                      <a:pt x="1" y="3221"/>
                    </a:lnTo>
                    <a:lnTo>
                      <a:pt x="4757" y="3221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423542">
                  <a:alpha val="2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9"/>
              <p:cNvSpPr/>
              <p:nvPr/>
            </p:nvSpPr>
            <p:spPr>
              <a:xfrm>
                <a:off x="9691983" y="2022351"/>
                <a:ext cx="428847" cy="22961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2102" extrusionOk="0">
                    <a:moveTo>
                      <a:pt x="1963" y="0"/>
                    </a:moveTo>
                    <a:lnTo>
                      <a:pt x="0" y="2101"/>
                    </a:lnTo>
                    <a:lnTo>
                      <a:pt x="3925" y="210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9"/>
              <p:cNvSpPr/>
              <p:nvPr/>
            </p:nvSpPr>
            <p:spPr>
              <a:xfrm>
                <a:off x="9685757" y="2251522"/>
                <a:ext cx="724976" cy="137090"/>
              </a:xfrm>
              <a:custGeom>
                <a:avLst/>
                <a:gdLst/>
                <a:ahLst/>
                <a:cxnLst/>
                <a:rect l="l" t="t" r="r" b="b"/>
                <a:pathLst>
                  <a:path w="6637" h="1255" extrusionOk="0">
                    <a:moveTo>
                      <a:pt x="1" y="0"/>
                    </a:moveTo>
                    <a:lnTo>
                      <a:pt x="1" y="1255"/>
                    </a:lnTo>
                    <a:lnTo>
                      <a:pt x="6637" y="1255"/>
                    </a:lnTo>
                    <a:lnTo>
                      <a:pt x="6637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9"/>
              <p:cNvSpPr/>
              <p:nvPr/>
            </p:nvSpPr>
            <p:spPr>
              <a:xfrm>
                <a:off x="10518873" y="1732339"/>
                <a:ext cx="480077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60" extrusionOk="0">
                    <a:moveTo>
                      <a:pt x="1" y="1"/>
                    </a:moveTo>
                    <a:lnTo>
                      <a:pt x="1" y="359"/>
                    </a:lnTo>
                    <a:lnTo>
                      <a:pt x="4395" y="359"/>
                    </a:lnTo>
                    <a:lnTo>
                      <a:pt x="4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9"/>
              <p:cNvSpPr/>
              <p:nvPr/>
            </p:nvSpPr>
            <p:spPr>
              <a:xfrm>
                <a:off x="10518873" y="1830211"/>
                <a:ext cx="1401125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12827" y="360"/>
                    </a:lnTo>
                    <a:lnTo>
                      <a:pt x="128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9"/>
              <p:cNvSpPr/>
              <p:nvPr/>
            </p:nvSpPr>
            <p:spPr>
              <a:xfrm>
                <a:off x="10518873" y="1918253"/>
                <a:ext cx="1401125" cy="3921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359" extrusionOk="0">
                    <a:moveTo>
                      <a:pt x="1" y="0"/>
                    </a:moveTo>
                    <a:lnTo>
                      <a:pt x="1" y="359"/>
                    </a:lnTo>
                    <a:lnTo>
                      <a:pt x="12827" y="359"/>
                    </a:lnTo>
                    <a:lnTo>
                      <a:pt x="12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9"/>
              <p:cNvSpPr/>
              <p:nvPr/>
            </p:nvSpPr>
            <p:spPr>
              <a:xfrm>
                <a:off x="10518873" y="2006513"/>
                <a:ext cx="1401125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356" extrusionOk="0">
                    <a:moveTo>
                      <a:pt x="1" y="0"/>
                    </a:moveTo>
                    <a:lnTo>
                      <a:pt x="1" y="356"/>
                    </a:lnTo>
                    <a:lnTo>
                      <a:pt x="12827" y="356"/>
                    </a:lnTo>
                    <a:lnTo>
                      <a:pt x="12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9"/>
              <p:cNvSpPr/>
              <p:nvPr/>
            </p:nvSpPr>
            <p:spPr>
              <a:xfrm>
                <a:off x="10518873" y="2094773"/>
                <a:ext cx="1401125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360" extrusionOk="0">
                    <a:moveTo>
                      <a:pt x="1" y="1"/>
                    </a:moveTo>
                    <a:lnTo>
                      <a:pt x="1" y="359"/>
                    </a:lnTo>
                    <a:lnTo>
                      <a:pt x="12827" y="359"/>
                    </a:lnTo>
                    <a:lnTo>
                      <a:pt x="128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9"/>
              <p:cNvSpPr/>
              <p:nvPr/>
            </p:nvSpPr>
            <p:spPr>
              <a:xfrm>
                <a:off x="10518873" y="2182705"/>
                <a:ext cx="1401125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12827" y="360"/>
                    </a:lnTo>
                    <a:lnTo>
                      <a:pt x="128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9"/>
              <p:cNvSpPr/>
              <p:nvPr/>
            </p:nvSpPr>
            <p:spPr>
              <a:xfrm>
                <a:off x="12007930" y="1918253"/>
                <a:ext cx="881943" cy="2215067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20278" extrusionOk="0">
                    <a:moveTo>
                      <a:pt x="0" y="0"/>
                    </a:moveTo>
                    <a:lnTo>
                      <a:pt x="0" y="20277"/>
                    </a:lnTo>
                    <a:lnTo>
                      <a:pt x="8074" y="20277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9"/>
              <p:cNvSpPr/>
              <p:nvPr/>
            </p:nvSpPr>
            <p:spPr>
              <a:xfrm>
                <a:off x="12007930" y="1918580"/>
                <a:ext cx="881943" cy="2224025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20360" extrusionOk="0">
                    <a:moveTo>
                      <a:pt x="7986" y="0"/>
                    </a:moveTo>
                    <a:lnTo>
                      <a:pt x="7986" y="20274"/>
                    </a:lnTo>
                    <a:lnTo>
                      <a:pt x="0" y="20274"/>
                    </a:lnTo>
                    <a:lnTo>
                      <a:pt x="0" y="20359"/>
                    </a:lnTo>
                    <a:lnTo>
                      <a:pt x="8074" y="20359"/>
                    </a:lnTo>
                    <a:lnTo>
                      <a:pt x="8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9"/>
              <p:cNvSpPr/>
              <p:nvPr/>
            </p:nvSpPr>
            <p:spPr>
              <a:xfrm>
                <a:off x="12002360" y="1918253"/>
                <a:ext cx="887951" cy="221605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20287" extrusionOk="0">
                    <a:moveTo>
                      <a:pt x="8087" y="0"/>
                    </a:moveTo>
                    <a:lnTo>
                      <a:pt x="1" y="20271"/>
                    </a:lnTo>
                    <a:lnTo>
                      <a:pt x="42" y="20287"/>
                    </a:lnTo>
                    <a:lnTo>
                      <a:pt x="8128" y="16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9"/>
              <p:cNvSpPr/>
              <p:nvPr/>
            </p:nvSpPr>
            <p:spPr>
              <a:xfrm>
                <a:off x="12003780" y="1917925"/>
                <a:ext cx="885111" cy="2217471"/>
              </a:xfrm>
              <a:custGeom>
                <a:avLst/>
                <a:gdLst/>
                <a:ahLst/>
                <a:cxnLst/>
                <a:rect l="l" t="t" r="r" b="b"/>
                <a:pathLst>
                  <a:path w="8103" h="20300" extrusionOk="0">
                    <a:moveTo>
                      <a:pt x="38" y="0"/>
                    </a:moveTo>
                    <a:lnTo>
                      <a:pt x="0" y="19"/>
                    </a:lnTo>
                    <a:lnTo>
                      <a:pt x="8062" y="20299"/>
                    </a:lnTo>
                    <a:lnTo>
                      <a:pt x="8102" y="2028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9"/>
              <p:cNvSpPr/>
              <p:nvPr/>
            </p:nvSpPr>
            <p:spPr>
              <a:xfrm>
                <a:off x="12007930" y="1732339"/>
                <a:ext cx="881943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8074" h="1709" extrusionOk="0">
                    <a:moveTo>
                      <a:pt x="0" y="1"/>
                    </a:moveTo>
                    <a:lnTo>
                      <a:pt x="0" y="1708"/>
                    </a:lnTo>
                    <a:lnTo>
                      <a:pt x="8074" y="1708"/>
                    </a:lnTo>
                    <a:lnTo>
                      <a:pt x="80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9"/>
              <p:cNvSpPr/>
              <p:nvPr/>
            </p:nvSpPr>
            <p:spPr>
              <a:xfrm>
                <a:off x="12096190" y="2976717"/>
                <a:ext cx="1175779" cy="607565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5562" extrusionOk="0">
                    <a:moveTo>
                      <a:pt x="0" y="1"/>
                    </a:moveTo>
                    <a:lnTo>
                      <a:pt x="0" y="5561"/>
                    </a:lnTo>
                    <a:lnTo>
                      <a:pt x="10763" y="5561"/>
                    </a:lnTo>
                    <a:lnTo>
                      <a:pt x="107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9"/>
              <p:cNvSpPr/>
              <p:nvPr/>
            </p:nvSpPr>
            <p:spPr>
              <a:xfrm>
                <a:off x="12096190" y="2976717"/>
                <a:ext cx="1175779" cy="607565"/>
              </a:xfrm>
              <a:custGeom>
                <a:avLst/>
                <a:gdLst/>
                <a:ahLst/>
                <a:cxnLst/>
                <a:rect l="l" t="t" r="r" b="b"/>
                <a:pathLst>
                  <a:path w="10764" h="5562" extrusionOk="0">
                    <a:moveTo>
                      <a:pt x="10672" y="1"/>
                    </a:moveTo>
                    <a:lnTo>
                      <a:pt x="10672" y="5470"/>
                    </a:lnTo>
                    <a:lnTo>
                      <a:pt x="0" y="5470"/>
                    </a:lnTo>
                    <a:lnTo>
                      <a:pt x="0" y="5561"/>
                    </a:lnTo>
                    <a:lnTo>
                      <a:pt x="10763" y="5561"/>
                    </a:lnTo>
                    <a:lnTo>
                      <a:pt x="107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9"/>
              <p:cNvSpPr/>
              <p:nvPr/>
            </p:nvSpPr>
            <p:spPr>
              <a:xfrm>
                <a:off x="12164898" y="3055037"/>
                <a:ext cx="490017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4131" extrusionOk="0">
                    <a:moveTo>
                      <a:pt x="0" y="1"/>
                    </a:moveTo>
                    <a:lnTo>
                      <a:pt x="0" y="4130"/>
                    </a:lnTo>
                    <a:lnTo>
                      <a:pt x="4486" y="4130"/>
                    </a:lnTo>
                    <a:lnTo>
                      <a:pt x="44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9"/>
              <p:cNvSpPr/>
              <p:nvPr/>
            </p:nvSpPr>
            <p:spPr>
              <a:xfrm>
                <a:off x="12224648" y="3109217"/>
                <a:ext cx="115568" cy="106067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971" extrusionOk="0">
                    <a:moveTo>
                      <a:pt x="526" y="1"/>
                    </a:moveTo>
                    <a:cubicBezTo>
                      <a:pt x="495" y="1"/>
                      <a:pt x="463" y="3"/>
                      <a:pt x="432" y="8"/>
                    </a:cubicBezTo>
                    <a:cubicBezTo>
                      <a:pt x="240" y="49"/>
                      <a:pt x="89" y="203"/>
                      <a:pt x="51" y="392"/>
                    </a:cubicBezTo>
                    <a:cubicBezTo>
                      <a:pt x="1" y="653"/>
                      <a:pt x="167" y="904"/>
                      <a:pt x="432" y="961"/>
                    </a:cubicBezTo>
                    <a:cubicBezTo>
                      <a:pt x="464" y="968"/>
                      <a:pt x="496" y="971"/>
                      <a:pt x="528" y="971"/>
                    </a:cubicBezTo>
                    <a:cubicBezTo>
                      <a:pt x="755" y="971"/>
                      <a:pt x="954" y="809"/>
                      <a:pt x="1001" y="580"/>
                    </a:cubicBezTo>
                    <a:cubicBezTo>
                      <a:pt x="1058" y="316"/>
                      <a:pt x="885" y="65"/>
                      <a:pt x="620" y="8"/>
                    </a:cubicBezTo>
                    <a:cubicBezTo>
                      <a:pt x="589" y="3"/>
                      <a:pt x="557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9"/>
              <p:cNvSpPr/>
              <p:nvPr/>
            </p:nvSpPr>
            <p:spPr>
              <a:xfrm>
                <a:off x="12305371" y="3167765"/>
                <a:ext cx="354350" cy="240208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2199" extrusionOk="0">
                    <a:moveTo>
                      <a:pt x="1624" y="0"/>
                    </a:moveTo>
                    <a:lnTo>
                      <a:pt x="1" y="2199"/>
                    </a:lnTo>
                    <a:lnTo>
                      <a:pt x="3244" y="2199"/>
                    </a:lnTo>
                    <a:lnTo>
                      <a:pt x="1624" y="0"/>
                    </a:lnTo>
                    <a:close/>
                  </a:path>
                </a:pathLst>
              </a:custGeom>
              <a:solidFill>
                <a:srgbClr val="423542">
                  <a:alpha val="2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9"/>
              <p:cNvSpPr/>
              <p:nvPr/>
            </p:nvSpPr>
            <p:spPr>
              <a:xfrm>
                <a:off x="12166645" y="3251547"/>
                <a:ext cx="292415" cy="1564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432" extrusionOk="0">
                    <a:moveTo>
                      <a:pt x="1337" y="1"/>
                    </a:moveTo>
                    <a:lnTo>
                      <a:pt x="0" y="1432"/>
                    </a:lnTo>
                    <a:lnTo>
                      <a:pt x="2677" y="1432"/>
                    </a:lnTo>
                    <a:lnTo>
                      <a:pt x="13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9"/>
              <p:cNvSpPr/>
              <p:nvPr/>
            </p:nvSpPr>
            <p:spPr>
              <a:xfrm>
                <a:off x="12164898" y="3407859"/>
                <a:ext cx="490017" cy="98093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898" extrusionOk="0">
                    <a:moveTo>
                      <a:pt x="0" y="1"/>
                    </a:moveTo>
                    <a:lnTo>
                      <a:pt x="0" y="897"/>
                    </a:lnTo>
                    <a:lnTo>
                      <a:pt x="4486" y="897"/>
                    </a:lnTo>
                    <a:lnTo>
                      <a:pt x="44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9"/>
              <p:cNvSpPr/>
              <p:nvPr/>
            </p:nvSpPr>
            <p:spPr>
              <a:xfrm>
                <a:off x="12742738" y="3055037"/>
                <a:ext cx="421310" cy="29384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269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3857" y="268"/>
                    </a:lnTo>
                    <a:lnTo>
                      <a:pt x="3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12742738" y="3114132"/>
                <a:ext cx="421310" cy="29384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269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3857" y="268"/>
                    </a:lnTo>
                    <a:lnTo>
                      <a:pt x="38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12742738" y="3182184"/>
                <a:ext cx="42131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268" extrusionOk="0">
                    <a:moveTo>
                      <a:pt x="1" y="0"/>
                    </a:moveTo>
                    <a:lnTo>
                      <a:pt x="1" y="268"/>
                    </a:lnTo>
                    <a:lnTo>
                      <a:pt x="3857" y="268"/>
                    </a:lnTo>
                    <a:lnTo>
                      <a:pt x="3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12742738" y="3240951"/>
                <a:ext cx="42131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268" extrusionOk="0">
                    <a:moveTo>
                      <a:pt x="1" y="0"/>
                    </a:moveTo>
                    <a:lnTo>
                      <a:pt x="1" y="268"/>
                    </a:lnTo>
                    <a:lnTo>
                      <a:pt x="3857" y="268"/>
                    </a:lnTo>
                    <a:lnTo>
                      <a:pt x="3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12742738" y="3309659"/>
                <a:ext cx="421310" cy="29275"/>
              </a:xfrm>
              <a:custGeom>
                <a:avLst/>
                <a:gdLst/>
                <a:ahLst/>
                <a:cxnLst/>
                <a:rect l="l" t="t" r="r" b="b"/>
                <a:pathLst>
                  <a:path w="3857" h="268" extrusionOk="0">
                    <a:moveTo>
                      <a:pt x="1" y="0"/>
                    </a:moveTo>
                    <a:lnTo>
                      <a:pt x="1" y="268"/>
                    </a:lnTo>
                    <a:lnTo>
                      <a:pt x="3857" y="268"/>
                    </a:lnTo>
                    <a:lnTo>
                      <a:pt x="3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11557128" y="2026830"/>
                <a:ext cx="6335" cy="20973"/>
              </a:xfrm>
              <a:custGeom>
                <a:avLst/>
                <a:gdLst/>
                <a:ahLst/>
                <a:cxnLst/>
                <a:rect l="l" t="t" r="r" b="b"/>
                <a:pathLst>
                  <a:path w="58" h="192" extrusionOk="0">
                    <a:moveTo>
                      <a:pt x="1" y="0"/>
                    </a:moveTo>
                    <a:lnTo>
                      <a:pt x="1" y="9"/>
                    </a:lnTo>
                    <a:cubicBezTo>
                      <a:pt x="4" y="72"/>
                      <a:pt x="26" y="135"/>
                      <a:pt x="48" y="192"/>
                    </a:cubicBezTo>
                    <a:cubicBezTo>
                      <a:pt x="57" y="160"/>
                      <a:pt x="57" y="126"/>
                      <a:pt x="57" y="88"/>
                    </a:cubicBezTo>
                    <a:cubicBezTo>
                      <a:pt x="35" y="63"/>
                      <a:pt x="16" y="32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11541289" y="2372442"/>
                <a:ext cx="6991" cy="38560"/>
              </a:xfrm>
              <a:custGeom>
                <a:avLst/>
                <a:gdLst/>
                <a:ahLst/>
                <a:cxnLst/>
                <a:rect l="l" t="t" r="r" b="b"/>
                <a:pathLst>
                  <a:path w="64" h="353" extrusionOk="0">
                    <a:moveTo>
                      <a:pt x="7" y="0"/>
                    </a:moveTo>
                    <a:cubicBezTo>
                      <a:pt x="1" y="60"/>
                      <a:pt x="1" y="117"/>
                      <a:pt x="7" y="179"/>
                    </a:cubicBezTo>
                    <a:cubicBezTo>
                      <a:pt x="17" y="239"/>
                      <a:pt x="32" y="299"/>
                      <a:pt x="54" y="352"/>
                    </a:cubicBezTo>
                    <a:cubicBezTo>
                      <a:pt x="64" y="296"/>
                      <a:pt x="64" y="236"/>
                      <a:pt x="54" y="173"/>
                    </a:cubicBezTo>
                    <a:cubicBezTo>
                      <a:pt x="48" y="117"/>
                      <a:pt x="32" y="6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11738891" y="2521545"/>
                <a:ext cx="7646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70" h="356" extrusionOk="0">
                    <a:moveTo>
                      <a:pt x="4" y="0"/>
                    </a:moveTo>
                    <a:cubicBezTo>
                      <a:pt x="4" y="2"/>
                      <a:pt x="5" y="5"/>
                      <a:pt x="6" y="7"/>
                    </a:cubicBezTo>
                    <a:lnTo>
                      <a:pt x="6" y="7"/>
                    </a:lnTo>
                    <a:cubicBezTo>
                      <a:pt x="6" y="6"/>
                      <a:pt x="7" y="4"/>
                      <a:pt x="7" y="3"/>
                    </a:cubicBezTo>
                    <a:lnTo>
                      <a:pt x="4" y="0"/>
                    </a:lnTo>
                    <a:close/>
                    <a:moveTo>
                      <a:pt x="6" y="7"/>
                    </a:moveTo>
                    <a:cubicBezTo>
                      <a:pt x="0" y="65"/>
                      <a:pt x="1" y="121"/>
                      <a:pt x="7" y="183"/>
                    </a:cubicBezTo>
                    <a:cubicBezTo>
                      <a:pt x="16" y="242"/>
                      <a:pt x="32" y="302"/>
                      <a:pt x="54" y="356"/>
                    </a:cubicBezTo>
                    <a:cubicBezTo>
                      <a:pt x="69" y="238"/>
                      <a:pt x="51" y="115"/>
                      <a:pt x="6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11329706" y="2162497"/>
                <a:ext cx="7974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73" h="356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0" y="120"/>
                      <a:pt x="19" y="243"/>
                      <a:pt x="66" y="356"/>
                    </a:cubicBezTo>
                    <a:cubicBezTo>
                      <a:pt x="73" y="299"/>
                      <a:pt x="73" y="239"/>
                      <a:pt x="66" y="177"/>
                    </a:cubicBezTo>
                    <a:cubicBezTo>
                      <a:pt x="57" y="117"/>
                      <a:pt x="38" y="57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9"/>
              <p:cNvSpPr/>
              <p:nvPr/>
            </p:nvSpPr>
            <p:spPr>
              <a:xfrm>
                <a:off x="11329706" y="1959106"/>
                <a:ext cx="7974" cy="39325"/>
              </a:xfrm>
              <a:custGeom>
                <a:avLst/>
                <a:gdLst/>
                <a:ahLst/>
                <a:cxnLst/>
                <a:rect l="l" t="t" r="r" b="b"/>
                <a:pathLst>
                  <a:path w="73" h="360" extrusionOk="0">
                    <a:moveTo>
                      <a:pt x="16" y="0"/>
                    </a:moveTo>
                    <a:lnTo>
                      <a:pt x="16" y="0"/>
                    </a:lnTo>
                    <a:cubicBezTo>
                      <a:pt x="0" y="123"/>
                      <a:pt x="19" y="246"/>
                      <a:pt x="66" y="359"/>
                    </a:cubicBezTo>
                    <a:cubicBezTo>
                      <a:pt x="73" y="299"/>
                      <a:pt x="73" y="239"/>
                      <a:pt x="66" y="180"/>
                    </a:cubicBezTo>
                    <a:cubicBezTo>
                      <a:pt x="57" y="117"/>
                      <a:pt x="38" y="57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9"/>
              <p:cNvSpPr/>
              <p:nvPr/>
            </p:nvSpPr>
            <p:spPr>
              <a:xfrm>
                <a:off x="11642329" y="2228474"/>
                <a:ext cx="6663" cy="388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356" extrusionOk="0">
                    <a:moveTo>
                      <a:pt x="7" y="0"/>
                    </a:moveTo>
                    <a:cubicBezTo>
                      <a:pt x="1" y="60"/>
                      <a:pt x="1" y="120"/>
                      <a:pt x="7" y="183"/>
                    </a:cubicBezTo>
                    <a:cubicBezTo>
                      <a:pt x="13" y="239"/>
                      <a:pt x="32" y="299"/>
                      <a:pt x="54" y="356"/>
                    </a:cubicBezTo>
                    <a:cubicBezTo>
                      <a:pt x="60" y="296"/>
                      <a:pt x="60" y="236"/>
                      <a:pt x="54" y="173"/>
                    </a:cubicBezTo>
                    <a:cubicBezTo>
                      <a:pt x="45" y="114"/>
                      <a:pt x="32" y="6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11464717" y="2106351"/>
                <a:ext cx="38887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60" extrusionOk="0">
                    <a:moveTo>
                      <a:pt x="266" y="0"/>
                    </a:moveTo>
                    <a:cubicBezTo>
                      <a:pt x="236" y="0"/>
                      <a:pt x="205" y="2"/>
                      <a:pt x="173" y="5"/>
                    </a:cubicBezTo>
                    <a:cubicBezTo>
                      <a:pt x="120" y="14"/>
                      <a:pt x="60" y="30"/>
                      <a:pt x="0" y="52"/>
                    </a:cubicBezTo>
                    <a:cubicBezTo>
                      <a:pt x="30" y="57"/>
                      <a:pt x="60" y="59"/>
                      <a:pt x="91" y="59"/>
                    </a:cubicBezTo>
                    <a:cubicBezTo>
                      <a:pt x="121" y="59"/>
                      <a:pt x="151" y="57"/>
                      <a:pt x="183" y="52"/>
                    </a:cubicBezTo>
                    <a:cubicBezTo>
                      <a:pt x="243" y="46"/>
                      <a:pt x="299" y="30"/>
                      <a:pt x="356" y="5"/>
                    </a:cubicBezTo>
                    <a:cubicBezTo>
                      <a:pt x="326" y="2"/>
                      <a:pt x="29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11385305" y="1910169"/>
                <a:ext cx="38668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60" extrusionOk="0">
                    <a:moveTo>
                      <a:pt x="266" y="0"/>
                    </a:moveTo>
                    <a:cubicBezTo>
                      <a:pt x="236" y="0"/>
                      <a:pt x="205" y="2"/>
                      <a:pt x="174" y="5"/>
                    </a:cubicBezTo>
                    <a:cubicBezTo>
                      <a:pt x="114" y="8"/>
                      <a:pt x="58" y="30"/>
                      <a:pt x="1" y="52"/>
                    </a:cubicBezTo>
                    <a:cubicBezTo>
                      <a:pt x="31" y="57"/>
                      <a:pt x="60" y="59"/>
                      <a:pt x="90" y="59"/>
                    </a:cubicBezTo>
                    <a:cubicBezTo>
                      <a:pt x="120" y="59"/>
                      <a:pt x="150" y="57"/>
                      <a:pt x="183" y="52"/>
                    </a:cubicBezTo>
                    <a:cubicBezTo>
                      <a:pt x="240" y="46"/>
                      <a:pt x="300" y="30"/>
                      <a:pt x="353" y="5"/>
                    </a:cubicBezTo>
                    <a:cubicBezTo>
                      <a:pt x="325" y="2"/>
                      <a:pt x="296" y="0"/>
                      <a:pt x="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11304582" y="2295652"/>
                <a:ext cx="38996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0" extrusionOk="0">
                    <a:moveTo>
                      <a:pt x="266" y="1"/>
                    </a:moveTo>
                    <a:cubicBezTo>
                      <a:pt x="236" y="1"/>
                      <a:pt x="205" y="3"/>
                      <a:pt x="174" y="8"/>
                    </a:cubicBezTo>
                    <a:cubicBezTo>
                      <a:pt x="114" y="11"/>
                      <a:pt x="57" y="27"/>
                      <a:pt x="1" y="55"/>
                    </a:cubicBezTo>
                    <a:cubicBezTo>
                      <a:pt x="31" y="58"/>
                      <a:pt x="61" y="60"/>
                      <a:pt x="91" y="60"/>
                    </a:cubicBezTo>
                    <a:cubicBezTo>
                      <a:pt x="121" y="60"/>
                      <a:pt x="152" y="58"/>
                      <a:pt x="183" y="55"/>
                    </a:cubicBezTo>
                    <a:cubicBezTo>
                      <a:pt x="240" y="46"/>
                      <a:pt x="300" y="30"/>
                      <a:pt x="356" y="8"/>
                    </a:cubicBezTo>
                    <a:cubicBezTo>
                      <a:pt x="326" y="3"/>
                      <a:pt x="296" y="1"/>
                      <a:pt x="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11493227" y="2279485"/>
                <a:ext cx="38559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0" extrusionOk="0">
                    <a:moveTo>
                      <a:pt x="263" y="0"/>
                    </a:moveTo>
                    <a:cubicBezTo>
                      <a:pt x="233" y="0"/>
                      <a:pt x="202" y="2"/>
                      <a:pt x="174" y="5"/>
                    </a:cubicBezTo>
                    <a:cubicBezTo>
                      <a:pt x="114" y="15"/>
                      <a:pt x="54" y="30"/>
                      <a:pt x="1" y="52"/>
                    </a:cubicBezTo>
                    <a:cubicBezTo>
                      <a:pt x="30" y="57"/>
                      <a:pt x="60" y="59"/>
                      <a:pt x="89" y="59"/>
                    </a:cubicBezTo>
                    <a:cubicBezTo>
                      <a:pt x="118" y="59"/>
                      <a:pt x="148" y="57"/>
                      <a:pt x="180" y="52"/>
                    </a:cubicBezTo>
                    <a:cubicBezTo>
                      <a:pt x="240" y="46"/>
                      <a:pt x="299" y="30"/>
                      <a:pt x="353" y="5"/>
                    </a:cubicBezTo>
                    <a:cubicBezTo>
                      <a:pt x="325" y="2"/>
                      <a:pt x="294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11445492" y="2585228"/>
                <a:ext cx="38559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0" extrusionOk="0">
                    <a:moveTo>
                      <a:pt x="265" y="1"/>
                    </a:moveTo>
                    <a:cubicBezTo>
                      <a:pt x="235" y="1"/>
                      <a:pt x="205" y="2"/>
                      <a:pt x="173" y="5"/>
                    </a:cubicBezTo>
                    <a:cubicBezTo>
                      <a:pt x="114" y="15"/>
                      <a:pt x="57" y="30"/>
                      <a:pt x="0" y="53"/>
                    </a:cubicBezTo>
                    <a:cubicBezTo>
                      <a:pt x="30" y="57"/>
                      <a:pt x="59" y="60"/>
                      <a:pt x="89" y="60"/>
                    </a:cubicBezTo>
                    <a:cubicBezTo>
                      <a:pt x="119" y="60"/>
                      <a:pt x="150" y="57"/>
                      <a:pt x="183" y="53"/>
                    </a:cubicBezTo>
                    <a:cubicBezTo>
                      <a:pt x="239" y="46"/>
                      <a:pt x="299" y="30"/>
                      <a:pt x="353" y="5"/>
                    </a:cubicBezTo>
                    <a:cubicBezTo>
                      <a:pt x="324" y="2"/>
                      <a:pt x="295" y="1"/>
                      <a:pt x="2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11635775" y="2448577"/>
                <a:ext cx="39324" cy="6991"/>
              </a:xfrm>
              <a:custGeom>
                <a:avLst/>
                <a:gdLst/>
                <a:ahLst/>
                <a:cxnLst/>
                <a:rect l="l" t="t" r="r" b="b"/>
                <a:pathLst>
                  <a:path w="360" h="64" extrusionOk="0">
                    <a:moveTo>
                      <a:pt x="269" y="1"/>
                    </a:moveTo>
                    <a:cubicBezTo>
                      <a:pt x="239" y="1"/>
                      <a:pt x="208" y="3"/>
                      <a:pt x="177" y="8"/>
                    </a:cubicBezTo>
                    <a:cubicBezTo>
                      <a:pt x="117" y="14"/>
                      <a:pt x="54" y="30"/>
                      <a:pt x="1" y="58"/>
                    </a:cubicBezTo>
                    <a:cubicBezTo>
                      <a:pt x="29" y="62"/>
                      <a:pt x="58" y="63"/>
                      <a:pt x="87" y="63"/>
                    </a:cubicBezTo>
                    <a:cubicBezTo>
                      <a:pt x="181" y="63"/>
                      <a:pt x="275" y="44"/>
                      <a:pt x="359" y="8"/>
                    </a:cubicBezTo>
                    <a:cubicBezTo>
                      <a:pt x="329" y="3"/>
                      <a:pt x="300" y="1"/>
                      <a:pt x="2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11237295" y="2663657"/>
                <a:ext cx="38559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0" extrusionOk="0">
                    <a:moveTo>
                      <a:pt x="264" y="1"/>
                    </a:moveTo>
                    <a:cubicBezTo>
                      <a:pt x="235" y="1"/>
                      <a:pt x="205" y="3"/>
                      <a:pt x="173" y="8"/>
                    </a:cubicBezTo>
                    <a:cubicBezTo>
                      <a:pt x="114" y="14"/>
                      <a:pt x="54" y="30"/>
                      <a:pt x="0" y="55"/>
                    </a:cubicBezTo>
                    <a:cubicBezTo>
                      <a:pt x="29" y="58"/>
                      <a:pt x="58" y="59"/>
                      <a:pt x="88" y="59"/>
                    </a:cubicBezTo>
                    <a:cubicBezTo>
                      <a:pt x="118" y="59"/>
                      <a:pt x="148" y="58"/>
                      <a:pt x="180" y="55"/>
                    </a:cubicBezTo>
                    <a:cubicBezTo>
                      <a:pt x="239" y="45"/>
                      <a:pt x="299" y="30"/>
                      <a:pt x="353" y="8"/>
                    </a:cubicBezTo>
                    <a:cubicBezTo>
                      <a:pt x="323" y="3"/>
                      <a:pt x="294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11223204" y="2503521"/>
                <a:ext cx="38559" cy="655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60" extrusionOk="0">
                    <a:moveTo>
                      <a:pt x="264" y="1"/>
                    </a:moveTo>
                    <a:cubicBezTo>
                      <a:pt x="235" y="1"/>
                      <a:pt x="205" y="3"/>
                      <a:pt x="173" y="8"/>
                    </a:cubicBezTo>
                    <a:cubicBezTo>
                      <a:pt x="114" y="11"/>
                      <a:pt x="54" y="30"/>
                      <a:pt x="0" y="55"/>
                    </a:cubicBezTo>
                    <a:cubicBezTo>
                      <a:pt x="29" y="58"/>
                      <a:pt x="58" y="60"/>
                      <a:pt x="88" y="60"/>
                    </a:cubicBezTo>
                    <a:cubicBezTo>
                      <a:pt x="118" y="60"/>
                      <a:pt x="148" y="58"/>
                      <a:pt x="180" y="55"/>
                    </a:cubicBezTo>
                    <a:cubicBezTo>
                      <a:pt x="239" y="46"/>
                      <a:pt x="299" y="30"/>
                      <a:pt x="353" y="8"/>
                    </a:cubicBezTo>
                    <a:cubicBezTo>
                      <a:pt x="323" y="3"/>
                      <a:pt x="294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11241774" y="2186856"/>
                <a:ext cx="14856" cy="2315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91" y="35"/>
                      <a:pt x="51" y="79"/>
                      <a:pt x="16" y="123"/>
                    </a:cubicBezTo>
                    <a:cubicBezTo>
                      <a:pt x="13" y="149"/>
                      <a:pt x="7" y="180"/>
                      <a:pt x="0" y="211"/>
                    </a:cubicBezTo>
                    <a:cubicBezTo>
                      <a:pt x="16" y="193"/>
                      <a:pt x="29" y="177"/>
                      <a:pt x="44" y="158"/>
                    </a:cubicBezTo>
                    <a:cubicBezTo>
                      <a:pt x="85" y="111"/>
                      <a:pt x="110" y="54"/>
                      <a:pt x="1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9"/>
              <p:cNvSpPr/>
              <p:nvPr/>
            </p:nvSpPr>
            <p:spPr>
              <a:xfrm>
                <a:off x="11559859" y="2164245"/>
                <a:ext cx="2348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87" extrusionOk="0">
                    <a:moveTo>
                      <a:pt x="215" y="0"/>
                    </a:moveTo>
                    <a:cubicBezTo>
                      <a:pt x="167" y="35"/>
                      <a:pt x="127" y="82"/>
                      <a:pt x="89" y="129"/>
                    </a:cubicBezTo>
                    <a:cubicBezTo>
                      <a:pt x="51" y="176"/>
                      <a:pt x="23" y="230"/>
                      <a:pt x="1" y="286"/>
                    </a:cubicBezTo>
                    <a:cubicBezTo>
                      <a:pt x="48" y="249"/>
                      <a:pt x="89" y="208"/>
                      <a:pt x="127" y="157"/>
                    </a:cubicBezTo>
                    <a:cubicBezTo>
                      <a:pt x="161" y="110"/>
                      <a:pt x="193" y="57"/>
                      <a:pt x="2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9"/>
              <p:cNvSpPr/>
              <p:nvPr/>
            </p:nvSpPr>
            <p:spPr>
              <a:xfrm>
                <a:off x="11296062" y="2568952"/>
                <a:ext cx="23813" cy="31678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90" extrusionOk="0">
                    <a:moveTo>
                      <a:pt x="217" y="0"/>
                    </a:moveTo>
                    <a:lnTo>
                      <a:pt x="217" y="0"/>
                    </a:lnTo>
                    <a:cubicBezTo>
                      <a:pt x="170" y="38"/>
                      <a:pt x="126" y="79"/>
                      <a:pt x="91" y="132"/>
                    </a:cubicBezTo>
                    <a:cubicBezTo>
                      <a:pt x="57" y="179"/>
                      <a:pt x="25" y="233"/>
                      <a:pt x="0" y="290"/>
                    </a:cubicBezTo>
                    <a:cubicBezTo>
                      <a:pt x="47" y="252"/>
                      <a:pt x="91" y="205"/>
                      <a:pt x="126" y="157"/>
                    </a:cubicBezTo>
                    <a:cubicBezTo>
                      <a:pt x="167" y="110"/>
                      <a:pt x="198" y="60"/>
                      <a:pt x="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9"/>
              <p:cNvSpPr/>
              <p:nvPr/>
            </p:nvSpPr>
            <p:spPr>
              <a:xfrm>
                <a:off x="11563354" y="2509857"/>
                <a:ext cx="23485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87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67" y="35"/>
                      <a:pt x="126" y="82"/>
                      <a:pt x="88" y="129"/>
                    </a:cubicBezTo>
                    <a:cubicBezTo>
                      <a:pt x="54" y="176"/>
                      <a:pt x="22" y="230"/>
                      <a:pt x="0" y="286"/>
                    </a:cubicBezTo>
                    <a:cubicBezTo>
                      <a:pt x="47" y="252"/>
                      <a:pt x="88" y="208"/>
                      <a:pt x="126" y="158"/>
                    </a:cubicBezTo>
                    <a:cubicBezTo>
                      <a:pt x="161" y="110"/>
                      <a:pt x="192" y="54"/>
                      <a:pt x="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9"/>
              <p:cNvSpPr/>
              <p:nvPr/>
            </p:nvSpPr>
            <p:spPr>
              <a:xfrm>
                <a:off x="11754730" y="2620073"/>
                <a:ext cx="23813" cy="314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7" y="1"/>
                    </a:moveTo>
                    <a:lnTo>
                      <a:pt x="217" y="1"/>
                    </a:lnTo>
                    <a:cubicBezTo>
                      <a:pt x="123" y="76"/>
                      <a:pt x="47" y="174"/>
                      <a:pt x="0" y="287"/>
                    </a:cubicBezTo>
                    <a:cubicBezTo>
                      <a:pt x="47" y="252"/>
                      <a:pt x="91" y="208"/>
                      <a:pt x="126" y="158"/>
                    </a:cubicBezTo>
                    <a:cubicBezTo>
                      <a:pt x="160" y="111"/>
                      <a:pt x="192" y="61"/>
                      <a:pt x="2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9"/>
              <p:cNvSpPr/>
              <p:nvPr/>
            </p:nvSpPr>
            <p:spPr>
              <a:xfrm>
                <a:off x="11222549" y="2335958"/>
                <a:ext cx="10049" cy="9394"/>
              </a:xfrm>
              <a:custGeom>
                <a:avLst/>
                <a:gdLst/>
                <a:ahLst/>
                <a:cxnLst/>
                <a:rect l="l" t="t" r="r" b="b"/>
                <a:pathLst>
                  <a:path w="92" h="86" extrusionOk="0">
                    <a:moveTo>
                      <a:pt x="6" y="1"/>
                    </a:moveTo>
                    <a:lnTo>
                      <a:pt x="0" y="42"/>
                    </a:lnTo>
                    <a:cubicBezTo>
                      <a:pt x="28" y="57"/>
                      <a:pt x="60" y="73"/>
                      <a:pt x="91" y="86"/>
                    </a:cubicBezTo>
                    <a:cubicBezTo>
                      <a:pt x="69" y="54"/>
                      <a:pt x="35" y="23"/>
                      <a:pt x="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9"/>
              <p:cNvSpPr/>
              <p:nvPr/>
            </p:nvSpPr>
            <p:spPr>
              <a:xfrm>
                <a:off x="11625835" y="2328421"/>
                <a:ext cx="31350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8" extrusionOk="0">
                    <a:moveTo>
                      <a:pt x="1" y="1"/>
                    </a:moveTo>
                    <a:cubicBezTo>
                      <a:pt x="35" y="48"/>
                      <a:pt x="79" y="92"/>
                      <a:pt x="130" y="126"/>
                    </a:cubicBezTo>
                    <a:cubicBezTo>
                      <a:pt x="177" y="167"/>
                      <a:pt x="230" y="199"/>
                      <a:pt x="287" y="218"/>
                    </a:cubicBezTo>
                    <a:cubicBezTo>
                      <a:pt x="252" y="170"/>
                      <a:pt x="205" y="126"/>
                      <a:pt x="158" y="92"/>
                    </a:cubicBezTo>
                    <a:cubicBezTo>
                      <a:pt x="111" y="57"/>
                      <a:pt x="54" y="26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9"/>
              <p:cNvSpPr/>
              <p:nvPr/>
            </p:nvSpPr>
            <p:spPr>
              <a:xfrm>
                <a:off x="11641346" y="2593966"/>
                <a:ext cx="31350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8" extrusionOk="0">
                    <a:moveTo>
                      <a:pt x="0" y="1"/>
                    </a:moveTo>
                    <a:cubicBezTo>
                      <a:pt x="76" y="98"/>
                      <a:pt x="173" y="174"/>
                      <a:pt x="286" y="218"/>
                    </a:cubicBezTo>
                    <a:cubicBezTo>
                      <a:pt x="214" y="123"/>
                      <a:pt x="113" y="48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9"/>
              <p:cNvSpPr/>
              <p:nvPr/>
            </p:nvSpPr>
            <p:spPr>
              <a:xfrm>
                <a:off x="11194695" y="2597789"/>
                <a:ext cx="15948" cy="14856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36" extrusionOk="0">
                    <a:moveTo>
                      <a:pt x="0" y="0"/>
                    </a:moveTo>
                    <a:lnTo>
                      <a:pt x="0" y="57"/>
                    </a:lnTo>
                    <a:cubicBezTo>
                      <a:pt x="48" y="88"/>
                      <a:pt x="95" y="114"/>
                      <a:pt x="145" y="136"/>
                    </a:cubicBezTo>
                    <a:cubicBezTo>
                      <a:pt x="107" y="82"/>
                      <a:pt x="63" y="44"/>
                      <a:pt x="13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9"/>
              <p:cNvSpPr/>
              <p:nvPr/>
            </p:nvSpPr>
            <p:spPr>
              <a:xfrm>
                <a:off x="11417310" y="2202039"/>
                <a:ext cx="31350" cy="2337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4" extrusionOk="0">
                    <a:moveTo>
                      <a:pt x="0" y="0"/>
                    </a:moveTo>
                    <a:cubicBezTo>
                      <a:pt x="35" y="47"/>
                      <a:pt x="79" y="88"/>
                      <a:pt x="129" y="126"/>
                    </a:cubicBezTo>
                    <a:cubicBezTo>
                      <a:pt x="177" y="161"/>
                      <a:pt x="230" y="192"/>
                      <a:pt x="287" y="214"/>
                    </a:cubicBezTo>
                    <a:cubicBezTo>
                      <a:pt x="252" y="167"/>
                      <a:pt x="208" y="126"/>
                      <a:pt x="158" y="88"/>
                    </a:cubicBezTo>
                    <a:cubicBezTo>
                      <a:pt x="111" y="50"/>
                      <a:pt x="54" y="2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9"/>
              <p:cNvSpPr/>
              <p:nvPr/>
            </p:nvSpPr>
            <p:spPr>
              <a:xfrm>
                <a:off x="11374710" y="2648582"/>
                <a:ext cx="31350" cy="23486"/>
              </a:xfrm>
              <a:custGeom>
                <a:avLst/>
                <a:gdLst/>
                <a:ahLst/>
                <a:cxnLst/>
                <a:rect l="l" t="t" r="r" b="b"/>
                <a:pathLst>
                  <a:path w="287" h="215" extrusionOk="0">
                    <a:moveTo>
                      <a:pt x="0" y="1"/>
                    </a:moveTo>
                    <a:cubicBezTo>
                      <a:pt x="38" y="48"/>
                      <a:pt x="82" y="89"/>
                      <a:pt x="129" y="127"/>
                    </a:cubicBezTo>
                    <a:cubicBezTo>
                      <a:pt x="177" y="161"/>
                      <a:pt x="227" y="193"/>
                      <a:pt x="287" y="215"/>
                    </a:cubicBezTo>
                    <a:cubicBezTo>
                      <a:pt x="252" y="168"/>
                      <a:pt x="208" y="127"/>
                      <a:pt x="158" y="89"/>
                    </a:cubicBezTo>
                    <a:cubicBezTo>
                      <a:pt x="111" y="51"/>
                      <a:pt x="54" y="2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9"/>
              <p:cNvSpPr/>
              <p:nvPr/>
            </p:nvSpPr>
            <p:spPr>
              <a:xfrm>
                <a:off x="12012300" y="2921446"/>
                <a:ext cx="11142" cy="1310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20" extrusionOk="0">
                    <a:moveTo>
                      <a:pt x="86" y="0"/>
                    </a:moveTo>
                    <a:lnTo>
                      <a:pt x="1" y="16"/>
                    </a:lnTo>
                    <a:lnTo>
                      <a:pt x="17" y="120"/>
                    </a:lnTo>
                    <a:lnTo>
                      <a:pt x="102" y="104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9"/>
              <p:cNvSpPr/>
              <p:nvPr/>
            </p:nvSpPr>
            <p:spPr>
              <a:xfrm>
                <a:off x="12037423" y="2911833"/>
                <a:ext cx="10049" cy="21410"/>
              </a:xfrm>
              <a:custGeom>
                <a:avLst/>
                <a:gdLst/>
                <a:ahLst/>
                <a:cxnLst/>
                <a:rect l="l" t="t" r="r" b="b"/>
                <a:pathLst>
                  <a:path w="92" h="196" extrusionOk="0">
                    <a:moveTo>
                      <a:pt x="13" y="0"/>
                    </a:moveTo>
                    <a:lnTo>
                      <a:pt x="1" y="22"/>
                    </a:lnTo>
                    <a:cubicBezTo>
                      <a:pt x="23" y="44"/>
                      <a:pt x="38" y="66"/>
                      <a:pt x="45" y="95"/>
                    </a:cubicBezTo>
                    <a:cubicBezTo>
                      <a:pt x="51" y="126"/>
                      <a:pt x="45" y="157"/>
                      <a:pt x="26" y="179"/>
                    </a:cubicBezTo>
                    <a:lnTo>
                      <a:pt x="51" y="195"/>
                    </a:lnTo>
                    <a:cubicBezTo>
                      <a:pt x="92" y="132"/>
                      <a:pt x="79" y="47"/>
                      <a:pt x="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9"/>
              <p:cNvSpPr/>
              <p:nvPr/>
            </p:nvSpPr>
            <p:spPr>
              <a:xfrm>
                <a:off x="12033600" y="2916967"/>
                <a:ext cx="6663" cy="13436"/>
              </a:xfrm>
              <a:custGeom>
                <a:avLst/>
                <a:gdLst/>
                <a:ahLst/>
                <a:cxnLst/>
                <a:rect l="l" t="t" r="r" b="b"/>
                <a:pathLst>
                  <a:path w="61" h="123" extrusionOk="0">
                    <a:moveTo>
                      <a:pt x="17" y="0"/>
                    </a:moveTo>
                    <a:lnTo>
                      <a:pt x="1" y="22"/>
                    </a:lnTo>
                    <a:cubicBezTo>
                      <a:pt x="14" y="35"/>
                      <a:pt x="23" y="48"/>
                      <a:pt x="26" y="63"/>
                    </a:cubicBezTo>
                    <a:cubicBezTo>
                      <a:pt x="26" y="79"/>
                      <a:pt x="23" y="95"/>
                      <a:pt x="14" y="107"/>
                    </a:cubicBezTo>
                    <a:lnTo>
                      <a:pt x="39" y="123"/>
                    </a:lnTo>
                    <a:cubicBezTo>
                      <a:pt x="61" y="82"/>
                      <a:pt x="54" y="32"/>
                      <a:pt x="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9"/>
              <p:cNvSpPr/>
              <p:nvPr/>
            </p:nvSpPr>
            <p:spPr>
              <a:xfrm>
                <a:off x="12889109" y="3913934"/>
                <a:ext cx="765" cy="874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1" y="1"/>
                      <a:pt x="7" y="7"/>
                      <a:pt x="7" y="7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9"/>
              <p:cNvSpPr/>
              <p:nvPr/>
            </p:nvSpPr>
            <p:spPr>
              <a:xfrm>
                <a:off x="12736184" y="4101924"/>
                <a:ext cx="3277" cy="2731"/>
              </a:xfrm>
              <a:custGeom>
                <a:avLst/>
                <a:gdLst/>
                <a:ahLst/>
                <a:cxnLst/>
                <a:rect l="l" t="t" r="r" b="b"/>
                <a:pathLst>
                  <a:path w="30" h="25" extrusionOk="0">
                    <a:moveTo>
                      <a:pt x="9" y="0"/>
                    </a:moveTo>
                    <a:cubicBezTo>
                      <a:pt x="4" y="0"/>
                      <a:pt x="0" y="9"/>
                      <a:pt x="7" y="16"/>
                    </a:cubicBezTo>
                    <a:lnTo>
                      <a:pt x="14" y="22"/>
                    </a:lnTo>
                    <a:cubicBezTo>
                      <a:pt x="17" y="24"/>
                      <a:pt x="19" y="25"/>
                      <a:pt x="21" y="25"/>
                    </a:cubicBezTo>
                    <a:cubicBezTo>
                      <a:pt x="23" y="25"/>
                      <a:pt x="25" y="24"/>
                      <a:pt x="26" y="22"/>
                    </a:cubicBezTo>
                    <a:cubicBezTo>
                      <a:pt x="29" y="19"/>
                      <a:pt x="29" y="13"/>
                      <a:pt x="26" y="10"/>
                    </a:cubicBezTo>
                    <a:lnTo>
                      <a:pt x="14" y="3"/>
                    </a:lnTo>
                    <a:cubicBezTo>
                      <a:pt x="12" y="1"/>
                      <a:pt x="10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2" name="Google Shape;3482;p49"/>
            <p:cNvGrpSpPr/>
            <p:nvPr/>
          </p:nvGrpSpPr>
          <p:grpSpPr>
            <a:xfrm>
              <a:off x="5257953" y="4274615"/>
              <a:ext cx="850628" cy="1425811"/>
              <a:chOff x="10461526" y="1518461"/>
              <a:chExt cx="2005724" cy="3361969"/>
            </a:xfrm>
          </p:grpSpPr>
          <p:sp>
            <p:nvSpPr>
              <p:cNvPr id="3483" name="Google Shape;3483;p49"/>
              <p:cNvSpPr/>
              <p:nvPr/>
            </p:nvSpPr>
            <p:spPr>
              <a:xfrm>
                <a:off x="10864157" y="4644045"/>
                <a:ext cx="684451" cy="236385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2164" extrusionOk="0">
                    <a:moveTo>
                      <a:pt x="6260" y="0"/>
                    </a:moveTo>
                    <a:lnTo>
                      <a:pt x="2668" y="79"/>
                    </a:lnTo>
                    <a:lnTo>
                      <a:pt x="2668" y="142"/>
                    </a:lnTo>
                    <a:cubicBezTo>
                      <a:pt x="2668" y="142"/>
                      <a:pt x="573" y="1174"/>
                      <a:pt x="362" y="1353"/>
                    </a:cubicBezTo>
                    <a:cubicBezTo>
                      <a:pt x="148" y="1535"/>
                      <a:pt x="1" y="2092"/>
                      <a:pt x="196" y="2152"/>
                    </a:cubicBezTo>
                    <a:cubicBezTo>
                      <a:pt x="221" y="2159"/>
                      <a:pt x="339" y="2163"/>
                      <a:pt x="523" y="2163"/>
                    </a:cubicBezTo>
                    <a:cubicBezTo>
                      <a:pt x="1754" y="2163"/>
                      <a:pt x="5988" y="2004"/>
                      <a:pt x="6168" y="1881"/>
                    </a:cubicBezTo>
                    <a:cubicBezTo>
                      <a:pt x="6247" y="1825"/>
                      <a:pt x="6266" y="1016"/>
                      <a:pt x="6260" y="32"/>
                    </a:cubicBezTo>
                    <a:lnTo>
                      <a:pt x="62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9"/>
              <p:cNvSpPr/>
              <p:nvPr/>
            </p:nvSpPr>
            <p:spPr>
              <a:xfrm>
                <a:off x="10887205" y="4835640"/>
                <a:ext cx="618147" cy="20864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191" extrusionOk="0">
                    <a:moveTo>
                      <a:pt x="5469" y="0"/>
                    </a:moveTo>
                    <a:cubicBezTo>
                      <a:pt x="4312" y="0"/>
                      <a:pt x="904" y="121"/>
                      <a:pt x="19" y="174"/>
                    </a:cubicBezTo>
                    <a:cubicBezTo>
                      <a:pt x="0" y="178"/>
                      <a:pt x="0" y="190"/>
                      <a:pt x="19" y="190"/>
                    </a:cubicBezTo>
                    <a:cubicBezTo>
                      <a:pt x="957" y="190"/>
                      <a:pt x="4725" y="83"/>
                      <a:pt x="5649" y="8"/>
                    </a:cubicBezTo>
                    <a:cubicBezTo>
                      <a:pt x="5659" y="5"/>
                      <a:pt x="5659" y="1"/>
                      <a:pt x="5649" y="1"/>
                    </a:cubicBezTo>
                    <a:cubicBezTo>
                      <a:pt x="5598" y="1"/>
                      <a:pt x="5537" y="0"/>
                      <a:pt x="5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9"/>
              <p:cNvSpPr/>
              <p:nvPr/>
            </p:nvSpPr>
            <p:spPr>
              <a:xfrm>
                <a:off x="11117358" y="4658027"/>
                <a:ext cx="125180" cy="3004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275" extrusionOk="0">
                    <a:moveTo>
                      <a:pt x="372" y="1"/>
                    </a:moveTo>
                    <a:cubicBezTo>
                      <a:pt x="253" y="1"/>
                      <a:pt x="136" y="14"/>
                      <a:pt x="26" y="39"/>
                    </a:cubicBezTo>
                    <a:cubicBezTo>
                      <a:pt x="10" y="39"/>
                      <a:pt x="1" y="52"/>
                      <a:pt x="4" y="64"/>
                    </a:cubicBezTo>
                    <a:cubicBezTo>
                      <a:pt x="4" y="77"/>
                      <a:pt x="16" y="86"/>
                      <a:pt x="29" y="86"/>
                    </a:cubicBezTo>
                    <a:cubicBezTo>
                      <a:pt x="397" y="108"/>
                      <a:pt x="765" y="171"/>
                      <a:pt x="1117" y="275"/>
                    </a:cubicBezTo>
                    <a:cubicBezTo>
                      <a:pt x="1133" y="275"/>
                      <a:pt x="1146" y="262"/>
                      <a:pt x="1133" y="250"/>
                    </a:cubicBezTo>
                    <a:cubicBezTo>
                      <a:pt x="931" y="74"/>
                      <a:pt x="648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9"/>
              <p:cNvSpPr/>
              <p:nvPr/>
            </p:nvSpPr>
            <p:spPr>
              <a:xfrm>
                <a:off x="11089176" y="4676488"/>
                <a:ext cx="124416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77" extrusionOk="0">
                    <a:moveTo>
                      <a:pt x="370" y="0"/>
                    </a:moveTo>
                    <a:cubicBezTo>
                      <a:pt x="251" y="0"/>
                      <a:pt x="133" y="14"/>
                      <a:pt x="23" y="40"/>
                    </a:cubicBezTo>
                    <a:cubicBezTo>
                      <a:pt x="7" y="40"/>
                      <a:pt x="1" y="46"/>
                      <a:pt x="1" y="62"/>
                    </a:cubicBezTo>
                    <a:cubicBezTo>
                      <a:pt x="1" y="78"/>
                      <a:pt x="10" y="87"/>
                      <a:pt x="23" y="87"/>
                    </a:cubicBezTo>
                    <a:cubicBezTo>
                      <a:pt x="394" y="109"/>
                      <a:pt x="759" y="172"/>
                      <a:pt x="1111" y="276"/>
                    </a:cubicBezTo>
                    <a:cubicBezTo>
                      <a:pt x="1112" y="276"/>
                      <a:pt x="1114" y="276"/>
                      <a:pt x="1115" y="276"/>
                    </a:cubicBezTo>
                    <a:cubicBezTo>
                      <a:pt x="1129" y="276"/>
                      <a:pt x="1138" y="262"/>
                      <a:pt x="1127" y="251"/>
                    </a:cubicBezTo>
                    <a:cubicBezTo>
                      <a:pt x="927" y="75"/>
                      <a:pt x="646" y="0"/>
                      <a:pt x="3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9"/>
              <p:cNvSpPr/>
              <p:nvPr/>
            </p:nvSpPr>
            <p:spPr>
              <a:xfrm>
                <a:off x="11060666" y="4694948"/>
                <a:ext cx="124853" cy="2993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274" extrusionOk="0">
                    <a:moveTo>
                      <a:pt x="362" y="0"/>
                    </a:moveTo>
                    <a:cubicBezTo>
                      <a:pt x="245" y="0"/>
                      <a:pt x="129" y="13"/>
                      <a:pt x="20" y="38"/>
                    </a:cubicBezTo>
                    <a:cubicBezTo>
                      <a:pt x="10" y="38"/>
                      <a:pt x="1" y="50"/>
                      <a:pt x="1" y="63"/>
                    </a:cubicBezTo>
                    <a:cubicBezTo>
                      <a:pt x="1" y="78"/>
                      <a:pt x="13" y="85"/>
                      <a:pt x="26" y="85"/>
                    </a:cubicBezTo>
                    <a:cubicBezTo>
                      <a:pt x="394" y="110"/>
                      <a:pt x="759" y="173"/>
                      <a:pt x="1114" y="273"/>
                    </a:cubicBezTo>
                    <a:cubicBezTo>
                      <a:pt x="1130" y="273"/>
                      <a:pt x="1142" y="264"/>
                      <a:pt x="1130" y="251"/>
                    </a:cubicBezTo>
                    <a:cubicBezTo>
                      <a:pt x="924" y="74"/>
                      <a:pt x="640" y="0"/>
                      <a:pt x="3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9"/>
              <p:cNvSpPr/>
              <p:nvPr/>
            </p:nvSpPr>
            <p:spPr>
              <a:xfrm>
                <a:off x="11129701" y="2545576"/>
                <a:ext cx="457138" cy="2118831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19397" extrusionOk="0">
                    <a:moveTo>
                      <a:pt x="800" y="0"/>
                    </a:moveTo>
                    <a:lnTo>
                      <a:pt x="762" y="1950"/>
                    </a:lnTo>
                    <a:lnTo>
                      <a:pt x="753" y="2177"/>
                    </a:lnTo>
                    <a:lnTo>
                      <a:pt x="1" y="19321"/>
                    </a:lnTo>
                    <a:lnTo>
                      <a:pt x="4005" y="19397"/>
                    </a:lnTo>
                    <a:lnTo>
                      <a:pt x="4005" y="13047"/>
                    </a:lnTo>
                    <a:lnTo>
                      <a:pt x="4184" y="13009"/>
                    </a:lnTo>
                    <a:lnTo>
                      <a:pt x="4184" y="2406"/>
                    </a:lnTo>
                    <a:lnTo>
                      <a:pt x="4096" y="2164"/>
                    </a:lnTo>
                    <a:lnTo>
                      <a:pt x="40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9"/>
              <p:cNvSpPr/>
              <p:nvPr/>
            </p:nvSpPr>
            <p:spPr>
              <a:xfrm>
                <a:off x="11146632" y="4583858"/>
                <a:ext cx="391052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92" extrusionOk="0">
                    <a:moveTo>
                      <a:pt x="1051" y="1"/>
                    </a:moveTo>
                    <a:cubicBezTo>
                      <a:pt x="443" y="1"/>
                      <a:pt x="616" y="10"/>
                      <a:pt x="13" y="14"/>
                    </a:cubicBezTo>
                    <a:cubicBezTo>
                      <a:pt x="11" y="13"/>
                      <a:pt x="10" y="13"/>
                      <a:pt x="9" y="13"/>
                    </a:cubicBezTo>
                    <a:cubicBezTo>
                      <a:pt x="2" y="13"/>
                      <a:pt x="0" y="21"/>
                      <a:pt x="0" y="26"/>
                    </a:cubicBezTo>
                    <a:cubicBezTo>
                      <a:pt x="0" y="29"/>
                      <a:pt x="3" y="32"/>
                      <a:pt x="13" y="32"/>
                    </a:cubicBezTo>
                    <a:cubicBezTo>
                      <a:pt x="616" y="51"/>
                      <a:pt x="443" y="58"/>
                      <a:pt x="1051" y="67"/>
                    </a:cubicBezTo>
                    <a:cubicBezTo>
                      <a:pt x="1250" y="71"/>
                      <a:pt x="2200" y="91"/>
                      <a:pt x="2883" y="91"/>
                    </a:cubicBezTo>
                    <a:cubicBezTo>
                      <a:pt x="3212" y="91"/>
                      <a:pt x="3479" y="87"/>
                      <a:pt x="3570" y="73"/>
                    </a:cubicBezTo>
                    <a:cubicBezTo>
                      <a:pt x="3573" y="73"/>
                      <a:pt x="3579" y="67"/>
                      <a:pt x="3579" y="64"/>
                    </a:cubicBezTo>
                    <a:cubicBezTo>
                      <a:pt x="3579" y="61"/>
                      <a:pt x="3573" y="58"/>
                      <a:pt x="3570" y="58"/>
                    </a:cubicBezTo>
                    <a:cubicBezTo>
                      <a:pt x="3290" y="10"/>
                      <a:pt x="1346" y="1"/>
                      <a:pt x="1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9"/>
              <p:cNvSpPr/>
              <p:nvPr/>
            </p:nvSpPr>
            <p:spPr>
              <a:xfrm>
                <a:off x="11479464" y="2594294"/>
                <a:ext cx="32770" cy="1945475"/>
              </a:xfrm>
              <a:custGeom>
                <a:avLst/>
                <a:gdLst/>
                <a:ahLst/>
                <a:cxnLst/>
                <a:rect l="l" t="t" r="r" b="b"/>
                <a:pathLst>
                  <a:path w="300" h="17810" extrusionOk="0">
                    <a:moveTo>
                      <a:pt x="274" y="1"/>
                    </a:moveTo>
                    <a:cubicBezTo>
                      <a:pt x="243" y="1306"/>
                      <a:pt x="243" y="2608"/>
                      <a:pt x="224" y="3910"/>
                    </a:cubicBezTo>
                    <a:cubicBezTo>
                      <a:pt x="193" y="6216"/>
                      <a:pt x="158" y="8528"/>
                      <a:pt x="114" y="10836"/>
                    </a:cubicBezTo>
                    <a:cubicBezTo>
                      <a:pt x="95" y="11997"/>
                      <a:pt x="76" y="13157"/>
                      <a:pt x="51" y="14315"/>
                    </a:cubicBezTo>
                    <a:cubicBezTo>
                      <a:pt x="38" y="14897"/>
                      <a:pt x="32" y="15475"/>
                      <a:pt x="23" y="16057"/>
                    </a:cubicBezTo>
                    <a:cubicBezTo>
                      <a:pt x="16" y="16639"/>
                      <a:pt x="1" y="17218"/>
                      <a:pt x="4" y="17803"/>
                    </a:cubicBezTo>
                    <a:cubicBezTo>
                      <a:pt x="4" y="17806"/>
                      <a:pt x="7" y="17809"/>
                      <a:pt x="13" y="17809"/>
                    </a:cubicBezTo>
                    <a:cubicBezTo>
                      <a:pt x="16" y="17809"/>
                      <a:pt x="20" y="17806"/>
                      <a:pt x="20" y="17803"/>
                    </a:cubicBezTo>
                    <a:cubicBezTo>
                      <a:pt x="67" y="17155"/>
                      <a:pt x="79" y="16501"/>
                      <a:pt x="101" y="15850"/>
                    </a:cubicBezTo>
                    <a:cubicBezTo>
                      <a:pt x="127" y="15196"/>
                      <a:pt x="142" y="14548"/>
                      <a:pt x="158" y="13893"/>
                    </a:cubicBezTo>
                    <a:cubicBezTo>
                      <a:pt x="211" y="11588"/>
                      <a:pt x="243" y="9276"/>
                      <a:pt x="268" y="6968"/>
                    </a:cubicBezTo>
                    <a:cubicBezTo>
                      <a:pt x="281" y="5804"/>
                      <a:pt x="287" y="4643"/>
                      <a:pt x="287" y="3483"/>
                    </a:cubicBezTo>
                    <a:cubicBezTo>
                      <a:pt x="287" y="2319"/>
                      <a:pt x="300" y="1162"/>
                      <a:pt x="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9"/>
              <p:cNvSpPr/>
              <p:nvPr/>
            </p:nvSpPr>
            <p:spPr>
              <a:xfrm>
                <a:off x="11278475" y="2545575"/>
                <a:ext cx="315777" cy="1421038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13009" extrusionOk="0">
                    <a:moveTo>
                      <a:pt x="1" y="0"/>
                    </a:moveTo>
                    <a:lnTo>
                      <a:pt x="2643" y="13009"/>
                    </a:lnTo>
                    <a:lnTo>
                      <a:pt x="2734" y="2164"/>
                    </a:lnTo>
                    <a:lnTo>
                      <a:pt x="27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9"/>
              <p:cNvSpPr/>
              <p:nvPr/>
            </p:nvSpPr>
            <p:spPr>
              <a:xfrm>
                <a:off x="11855876" y="4367442"/>
                <a:ext cx="611374" cy="4971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4551" extrusionOk="0">
                    <a:moveTo>
                      <a:pt x="4822" y="1"/>
                    </a:moveTo>
                    <a:lnTo>
                      <a:pt x="1636" y="1624"/>
                    </a:lnTo>
                    <a:lnTo>
                      <a:pt x="1668" y="1680"/>
                    </a:lnTo>
                    <a:cubicBezTo>
                      <a:pt x="1668" y="1680"/>
                      <a:pt x="230" y="3505"/>
                      <a:pt x="117" y="3759"/>
                    </a:cubicBezTo>
                    <a:cubicBezTo>
                      <a:pt x="1" y="4004"/>
                      <a:pt x="105" y="4550"/>
                      <a:pt x="296" y="4550"/>
                    </a:cubicBezTo>
                    <a:cubicBezTo>
                      <a:pt x="302" y="4550"/>
                      <a:pt x="307" y="4550"/>
                      <a:pt x="312" y="4549"/>
                    </a:cubicBezTo>
                    <a:cubicBezTo>
                      <a:pt x="510" y="4517"/>
                      <a:pt x="5426" y="1941"/>
                      <a:pt x="5549" y="1728"/>
                    </a:cubicBezTo>
                    <a:cubicBezTo>
                      <a:pt x="5596" y="1643"/>
                      <a:pt x="5260" y="904"/>
                      <a:pt x="4835" y="29"/>
                    </a:cubicBezTo>
                    <a:lnTo>
                      <a:pt x="48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9"/>
              <p:cNvSpPr/>
              <p:nvPr/>
            </p:nvSpPr>
            <p:spPr>
              <a:xfrm>
                <a:off x="11883621" y="4556743"/>
                <a:ext cx="548566" cy="285540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2614" extrusionOk="0">
                    <a:moveTo>
                      <a:pt x="5015" y="1"/>
                    </a:moveTo>
                    <a:cubicBezTo>
                      <a:pt x="4169" y="388"/>
                      <a:pt x="832" y="2146"/>
                      <a:pt x="14" y="2596"/>
                    </a:cubicBezTo>
                    <a:cubicBezTo>
                      <a:pt x="1" y="2605"/>
                      <a:pt x="0" y="2613"/>
                      <a:pt x="7" y="2613"/>
                    </a:cubicBezTo>
                    <a:cubicBezTo>
                      <a:pt x="11" y="2613"/>
                      <a:pt x="15" y="2612"/>
                      <a:pt x="20" y="2608"/>
                    </a:cubicBezTo>
                    <a:cubicBezTo>
                      <a:pt x="860" y="2203"/>
                      <a:pt x="4213" y="473"/>
                      <a:pt x="5015" y="7"/>
                    </a:cubicBezTo>
                    <a:cubicBezTo>
                      <a:pt x="5021" y="1"/>
                      <a:pt x="5021" y="1"/>
                      <a:pt x="50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9"/>
              <p:cNvSpPr/>
              <p:nvPr/>
            </p:nvSpPr>
            <p:spPr>
              <a:xfrm>
                <a:off x="12007381" y="4532384"/>
                <a:ext cx="122450" cy="3998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66" extrusionOk="0">
                    <a:moveTo>
                      <a:pt x="866" y="1"/>
                    </a:moveTo>
                    <a:cubicBezTo>
                      <a:pt x="563" y="1"/>
                      <a:pt x="250" y="137"/>
                      <a:pt x="17" y="318"/>
                    </a:cubicBezTo>
                    <a:cubicBezTo>
                      <a:pt x="4" y="328"/>
                      <a:pt x="1" y="340"/>
                      <a:pt x="13" y="353"/>
                    </a:cubicBezTo>
                    <a:cubicBezTo>
                      <a:pt x="16" y="361"/>
                      <a:pt x="23" y="365"/>
                      <a:pt x="32" y="365"/>
                    </a:cubicBezTo>
                    <a:cubicBezTo>
                      <a:pt x="36" y="365"/>
                      <a:pt x="41" y="364"/>
                      <a:pt x="45" y="362"/>
                    </a:cubicBezTo>
                    <a:cubicBezTo>
                      <a:pt x="385" y="224"/>
                      <a:pt x="740" y="123"/>
                      <a:pt x="1105" y="60"/>
                    </a:cubicBezTo>
                    <a:cubicBezTo>
                      <a:pt x="1114" y="54"/>
                      <a:pt x="1121" y="32"/>
                      <a:pt x="1105" y="32"/>
                    </a:cubicBezTo>
                    <a:cubicBezTo>
                      <a:pt x="1027" y="11"/>
                      <a:pt x="947" y="1"/>
                      <a:pt x="8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9"/>
              <p:cNvSpPr/>
              <p:nvPr/>
            </p:nvSpPr>
            <p:spPr>
              <a:xfrm>
                <a:off x="11990232" y="4561112"/>
                <a:ext cx="122122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365" extrusionOk="0">
                    <a:moveTo>
                      <a:pt x="858" y="1"/>
                    </a:moveTo>
                    <a:cubicBezTo>
                      <a:pt x="557" y="1"/>
                      <a:pt x="245" y="137"/>
                      <a:pt x="13" y="319"/>
                    </a:cubicBezTo>
                    <a:cubicBezTo>
                      <a:pt x="4" y="329"/>
                      <a:pt x="1" y="335"/>
                      <a:pt x="1" y="351"/>
                    </a:cubicBezTo>
                    <a:cubicBezTo>
                      <a:pt x="8" y="360"/>
                      <a:pt x="15" y="365"/>
                      <a:pt x="24" y="365"/>
                    </a:cubicBezTo>
                    <a:cubicBezTo>
                      <a:pt x="26" y="365"/>
                      <a:pt x="29" y="364"/>
                      <a:pt x="32" y="363"/>
                    </a:cubicBezTo>
                    <a:cubicBezTo>
                      <a:pt x="378" y="225"/>
                      <a:pt x="737" y="121"/>
                      <a:pt x="1101" y="58"/>
                    </a:cubicBezTo>
                    <a:cubicBezTo>
                      <a:pt x="1111" y="55"/>
                      <a:pt x="1117" y="36"/>
                      <a:pt x="1101" y="33"/>
                    </a:cubicBezTo>
                    <a:cubicBezTo>
                      <a:pt x="1022" y="11"/>
                      <a:pt x="940" y="1"/>
                      <a:pt x="8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9"/>
              <p:cNvSpPr/>
              <p:nvPr/>
            </p:nvSpPr>
            <p:spPr>
              <a:xfrm>
                <a:off x="11972755" y="4590277"/>
                <a:ext cx="122340" cy="40089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67" extrusionOk="0">
                    <a:moveTo>
                      <a:pt x="861" y="1"/>
                    </a:moveTo>
                    <a:cubicBezTo>
                      <a:pt x="559" y="1"/>
                      <a:pt x="248" y="137"/>
                      <a:pt x="16" y="320"/>
                    </a:cubicBezTo>
                    <a:cubicBezTo>
                      <a:pt x="3" y="323"/>
                      <a:pt x="0" y="345"/>
                      <a:pt x="7" y="354"/>
                    </a:cubicBezTo>
                    <a:cubicBezTo>
                      <a:pt x="13" y="363"/>
                      <a:pt x="22" y="367"/>
                      <a:pt x="31" y="367"/>
                    </a:cubicBezTo>
                    <a:cubicBezTo>
                      <a:pt x="36" y="367"/>
                      <a:pt x="40" y="366"/>
                      <a:pt x="44" y="364"/>
                    </a:cubicBezTo>
                    <a:cubicBezTo>
                      <a:pt x="384" y="225"/>
                      <a:pt x="739" y="122"/>
                      <a:pt x="1104" y="59"/>
                    </a:cubicBezTo>
                    <a:cubicBezTo>
                      <a:pt x="1114" y="56"/>
                      <a:pt x="1120" y="34"/>
                      <a:pt x="1104" y="34"/>
                    </a:cubicBezTo>
                    <a:cubicBezTo>
                      <a:pt x="1025" y="11"/>
                      <a:pt x="943" y="1"/>
                      <a:pt x="8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9"/>
              <p:cNvSpPr/>
              <p:nvPr/>
            </p:nvSpPr>
            <p:spPr>
              <a:xfrm>
                <a:off x="11253462" y="2535636"/>
                <a:ext cx="1157537" cy="2039854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18674" extrusionOk="0">
                    <a:moveTo>
                      <a:pt x="4479" y="0"/>
                    </a:moveTo>
                    <a:lnTo>
                      <a:pt x="0" y="6"/>
                    </a:lnTo>
                    <a:cubicBezTo>
                      <a:pt x="16" y="76"/>
                      <a:pt x="246" y="1139"/>
                      <a:pt x="481" y="2051"/>
                    </a:cubicBezTo>
                    <a:cubicBezTo>
                      <a:pt x="654" y="2721"/>
                      <a:pt x="831" y="3306"/>
                      <a:pt x="928" y="3366"/>
                    </a:cubicBezTo>
                    <a:cubicBezTo>
                      <a:pt x="1026" y="3425"/>
                      <a:pt x="1604" y="3683"/>
                      <a:pt x="1793" y="3762"/>
                    </a:cubicBezTo>
                    <a:cubicBezTo>
                      <a:pt x="1793" y="3762"/>
                      <a:pt x="3060" y="10081"/>
                      <a:pt x="3727" y="12037"/>
                    </a:cubicBezTo>
                    <a:cubicBezTo>
                      <a:pt x="4344" y="13845"/>
                      <a:pt x="6898" y="18673"/>
                      <a:pt x="6898" y="18673"/>
                    </a:cubicBezTo>
                    <a:lnTo>
                      <a:pt x="10596" y="16802"/>
                    </a:lnTo>
                    <a:cubicBezTo>
                      <a:pt x="10596" y="16802"/>
                      <a:pt x="7706" y="11902"/>
                      <a:pt x="7404" y="11021"/>
                    </a:cubicBezTo>
                    <a:cubicBezTo>
                      <a:pt x="6932" y="9656"/>
                      <a:pt x="5007" y="2859"/>
                      <a:pt x="5007" y="2859"/>
                    </a:cubicBezTo>
                    <a:cubicBezTo>
                      <a:pt x="5007" y="2859"/>
                      <a:pt x="5334" y="1123"/>
                      <a:pt x="44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9"/>
              <p:cNvSpPr/>
              <p:nvPr/>
            </p:nvSpPr>
            <p:spPr>
              <a:xfrm>
                <a:off x="12012737" y="4319406"/>
                <a:ext cx="344956" cy="184716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1691" extrusionOk="0">
                    <a:moveTo>
                      <a:pt x="3145" y="0"/>
                    </a:moveTo>
                    <a:cubicBezTo>
                      <a:pt x="2884" y="91"/>
                      <a:pt x="1170" y="1019"/>
                      <a:pt x="909" y="1161"/>
                    </a:cubicBezTo>
                    <a:cubicBezTo>
                      <a:pt x="378" y="1453"/>
                      <a:pt x="535" y="1375"/>
                      <a:pt x="6" y="1667"/>
                    </a:cubicBezTo>
                    <a:cubicBezTo>
                      <a:pt x="0" y="1670"/>
                      <a:pt x="0" y="1677"/>
                      <a:pt x="0" y="1683"/>
                    </a:cubicBezTo>
                    <a:cubicBezTo>
                      <a:pt x="0" y="1687"/>
                      <a:pt x="5" y="1690"/>
                      <a:pt x="9" y="1690"/>
                    </a:cubicBezTo>
                    <a:cubicBezTo>
                      <a:pt x="11" y="1690"/>
                      <a:pt x="12" y="1690"/>
                      <a:pt x="13" y="1689"/>
                    </a:cubicBezTo>
                    <a:cubicBezTo>
                      <a:pt x="554" y="1412"/>
                      <a:pt x="403" y="1497"/>
                      <a:pt x="941" y="1220"/>
                    </a:cubicBezTo>
                    <a:cubicBezTo>
                      <a:pt x="1205" y="1082"/>
                      <a:pt x="2931" y="183"/>
                      <a:pt x="3155" y="13"/>
                    </a:cubicBezTo>
                    <a:cubicBezTo>
                      <a:pt x="3158" y="10"/>
                      <a:pt x="3155" y="0"/>
                      <a:pt x="3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9"/>
              <p:cNvSpPr/>
              <p:nvPr/>
            </p:nvSpPr>
            <p:spPr>
              <a:xfrm>
                <a:off x="11727312" y="2571464"/>
                <a:ext cx="575765" cy="1739240"/>
              </a:xfrm>
              <a:custGeom>
                <a:avLst/>
                <a:gdLst/>
                <a:ahLst/>
                <a:cxnLst/>
                <a:rect l="l" t="t" r="r" b="b"/>
                <a:pathLst>
                  <a:path w="5271" h="15922" extrusionOk="0">
                    <a:moveTo>
                      <a:pt x="19" y="1"/>
                    </a:moveTo>
                    <a:cubicBezTo>
                      <a:pt x="11" y="1"/>
                      <a:pt x="1" y="8"/>
                      <a:pt x="3" y="18"/>
                    </a:cubicBezTo>
                    <a:cubicBezTo>
                      <a:pt x="166" y="540"/>
                      <a:pt x="327" y="1069"/>
                      <a:pt x="289" y="1622"/>
                    </a:cubicBezTo>
                    <a:cubicBezTo>
                      <a:pt x="276" y="1890"/>
                      <a:pt x="201" y="2147"/>
                      <a:pt x="207" y="2415"/>
                    </a:cubicBezTo>
                    <a:cubicBezTo>
                      <a:pt x="223" y="2682"/>
                      <a:pt x="270" y="2943"/>
                      <a:pt x="342" y="3201"/>
                    </a:cubicBezTo>
                    <a:cubicBezTo>
                      <a:pt x="594" y="4286"/>
                      <a:pt x="861" y="5368"/>
                      <a:pt x="1147" y="6441"/>
                    </a:cubicBezTo>
                    <a:cubicBezTo>
                      <a:pt x="1434" y="7516"/>
                      <a:pt x="1742" y="8589"/>
                      <a:pt x="2063" y="9652"/>
                    </a:cubicBezTo>
                    <a:cubicBezTo>
                      <a:pt x="2220" y="10171"/>
                      <a:pt x="2365" y="10699"/>
                      <a:pt x="2591" y="11193"/>
                    </a:cubicBezTo>
                    <a:cubicBezTo>
                      <a:pt x="2814" y="11690"/>
                      <a:pt x="3097" y="12159"/>
                      <a:pt x="3362" y="12630"/>
                    </a:cubicBezTo>
                    <a:cubicBezTo>
                      <a:pt x="3912" y="13609"/>
                      <a:pt x="4466" y="14584"/>
                      <a:pt x="5032" y="15549"/>
                    </a:cubicBezTo>
                    <a:cubicBezTo>
                      <a:pt x="5101" y="15672"/>
                      <a:pt x="5176" y="15798"/>
                      <a:pt x="5249" y="15920"/>
                    </a:cubicBezTo>
                    <a:cubicBezTo>
                      <a:pt x="5251" y="15921"/>
                      <a:pt x="5253" y="15921"/>
                      <a:pt x="5255" y="15921"/>
                    </a:cubicBezTo>
                    <a:cubicBezTo>
                      <a:pt x="5264" y="15921"/>
                      <a:pt x="5270" y="15916"/>
                      <a:pt x="5268" y="15908"/>
                    </a:cubicBezTo>
                    <a:cubicBezTo>
                      <a:pt x="4742" y="14917"/>
                      <a:pt x="4198" y="13936"/>
                      <a:pt x="3651" y="12948"/>
                    </a:cubicBezTo>
                    <a:cubicBezTo>
                      <a:pt x="3384" y="12464"/>
                      <a:pt x="3101" y="11986"/>
                      <a:pt x="2846" y="11495"/>
                    </a:cubicBezTo>
                    <a:cubicBezTo>
                      <a:pt x="2607" y="11008"/>
                      <a:pt x="2409" y="10498"/>
                      <a:pt x="2261" y="9979"/>
                    </a:cubicBezTo>
                    <a:cubicBezTo>
                      <a:pt x="1934" y="8919"/>
                      <a:pt x="1626" y="7856"/>
                      <a:pt x="1336" y="6787"/>
                    </a:cubicBezTo>
                    <a:cubicBezTo>
                      <a:pt x="1047" y="5717"/>
                      <a:pt x="770" y="4645"/>
                      <a:pt x="515" y="3563"/>
                    </a:cubicBezTo>
                    <a:cubicBezTo>
                      <a:pt x="452" y="3295"/>
                      <a:pt x="380" y="3025"/>
                      <a:pt x="330" y="2758"/>
                    </a:cubicBezTo>
                    <a:cubicBezTo>
                      <a:pt x="283" y="2484"/>
                      <a:pt x="283" y="2204"/>
                      <a:pt x="330" y="1927"/>
                    </a:cubicBezTo>
                    <a:cubicBezTo>
                      <a:pt x="371" y="1672"/>
                      <a:pt x="374" y="1408"/>
                      <a:pt x="339" y="1154"/>
                    </a:cubicBezTo>
                    <a:cubicBezTo>
                      <a:pt x="298" y="899"/>
                      <a:pt x="235" y="647"/>
                      <a:pt x="157" y="399"/>
                    </a:cubicBezTo>
                    <a:cubicBezTo>
                      <a:pt x="119" y="270"/>
                      <a:pt x="65" y="141"/>
                      <a:pt x="28" y="9"/>
                    </a:cubicBezTo>
                    <a:cubicBezTo>
                      <a:pt x="28" y="3"/>
                      <a:pt x="24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9"/>
              <p:cNvSpPr/>
              <p:nvPr/>
            </p:nvSpPr>
            <p:spPr>
              <a:xfrm>
                <a:off x="11095402" y="1922950"/>
                <a:ext cx="302465" cy="389423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3565" extrusionOk="0">
                    <a:moveTo>
                      <a:pt x="2479" y="1"/>
                    </a:moveTo>
                    <a:cubicBezTo>
                      <a:pt x="2305" y="1"/>
                      <a:pt x="2033" y="174"/>
                      <a:pt x="1636" y="558"/>
                    </a:cubicBezTo>
                    <a:cubicBezTo>
                      <a:pt x="1035" y="1156"/>
                      <a:pt x="488" y="1803"/>
                      <a:pt x="0" y="2495"/>
                    </a:cubicBezTo>
                    <a:lnTo>
                      <a:pt x="1853" y="3565"/>
                    </a:lnTo>
                    <a:cubicBezTo>
                      <a:pt x="1853" y="3565"/>
                      <a:pt x="2620" y="1785"/>
                      <a:pt x="2715" y="850"/>
                    </a:cubicBezTo>
                    <a:cubicBezTo>
                      <a:pt x="2769" y="316"/>
                      <a:pt x="2713" y="1"/>
                      <a:pt x="2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9"/>
              <p:cNvSpPr/>
              <p:nvPr/>
            </p:nvSpPr>
            <p:spPr>
              <a:xfrm>
                <a:off x="11181259" y="1902195"/>
                <a:ext cx="641522" cy="793811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7267" extrusionOk="0">
                    <a:moveTo>
                      <a:pt x="2240" y="0"/>
                    </a:moveTo>
                    <a:cubicBezTo>
                      <a:pt x="1895" y="0"/>
                      <a:pt x="1461" y="136"/>
                      <a:pt x="1325" y="270"/>
                    </a:cubicBezTo>
                    <a:cubicBezTo>
                      <a:pt x="1205" y="393"/>
                      <a:pt x="938" y="1166"/>
                      <a:pt x="765" y="1808"/>
                    </a:cubicBezTo>
                    <a:cubicBezTo>
                      <a:pt x="413" y="3091"/>
                      <a:pt x="1" y="7170"/>
                      <a:pt x="86" y="7249"/>
                    </a:cubicBezTo>
                    <a:cubicBezTo>
                      <a:pt x="97" y="7261"/>
                      <a:pt x="206" y="7266"/>
                      <a:pt x="385" y="7266"/>
                    </a:cubicBezTo>
                    <a:cubicBezTo>
                      <a:pt x="1560" y="7266"/>
                      <a:pt x="5776" y="7040"/>
                      <a:pt x="5800" y="7007"/>
                    </a:cubicBezTo>
                    <a:cubicBezTo>
                      <a:pt x="5873" y="6906"/>
                      <a:pt x="3916" y="1025"/>
                      <a:pt x="2608" y="87"/>
                    </a:cubicBezTo>
                    <a:cubicBezTo>
                      <a:pt x="2523" y="26"/>
                      <a:pt x="2390" y="0"/>
                      <a:pt x="22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9"/>
              <p:cNvSpPr/>
              <p:nvPr/>
            </p:nvSpPr>
            <p:spPr>
              <a:xfrm>
                <a:off x="11264385" y="2098705"/>
                <a:ext cx="21082" cy="578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53" extrusionOk="0">
                    <a:moveTo>
                      <a:pt x="121" y="1"/>
                    </a:moveTo>
                    <a:cubicBezTo>
                      <a:pt x="84" y="1"/>
                      <a:pt x="47" y="4"/>
                      <a:pt x="10" y="6"/>
                    </a:cubicBezTo>
                    <a:cubicBezTo>
                      <a:pt x="7" y="21"/>
                      <a:pt x="1" y="37"/>
                      <a:pt x="1" y="53"/>
                    </a:cubicBezTo>
                    <a:lnTo>
                      <a:pt x="20" y="53"/>
                    </a:lnTo>
                    <a:cubicBezTo>
                      <a:pt x="79" y="43"/>
                      <a:pt x="136" y="28"/>
                      <a:pt x="193" y="6"/>
                    </a:cubicBezTo>
                    <a:cubicBezTo>
                      <a:pt x="169" y="2"/>
                      <a:pt x="145" y="1"/>
                      <a:pt x="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9"/>
              <p:cNvSpPr/>
              <p:nvPr/>
            </p:nvSpPr>
            <p:spPr>
              <a:xfrm>
                <a:off x="11445820" y="1975600"/>
                <a:ext cx="23813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7" extrusionOk="0">
                    <a:moveTo>
                      <a:pt x="218" y="0"/>
                    </a:moveTo>
                    <a:cubicBezTo>
                      <a:pt x="170" y="35"/>
                      <a:pt x="126" y="79"/>
                      <a:pt x="92" y="129"/>
                    </a:cubicBezTo>
                    <a:cubicBezTo>
                      <a:pt x="57" y="177"/>
                      <a:pt x="26" y="233"/>
                      <a:pt x="1" y="287"/>
                    </a:cubicBezTo>
                    <a:cubicBezTo>
                      <a:pt x="48" y="252"/>
                      <a:pt x="92" y="205"/>
                      <a:pt x="126" y="158"/>
                    </a:cubicBezTo>
                    <a:cubicBezTo>
                      <a:pt x="167" y="107"/>
                      <a:pt x="192" y="54"/>
                      <a:pt x="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9"/>
              <p:cNvSpPr/>
              <p:nvPr/>
            </p:nvSpPr>
            <p:spPr>
              <a:xfrm>
                <a:off x="11361602" y="2068666"/>
                <a:ext cx="31787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18" extrusionOk="0">
                    <a:moveTo>
                      <a:pt x="1" y="1"/>
                    </a:moveTo>
                    <a:cubicBezTo>
                      <a:pt x="36" y="48"/>
                      <a:pt x="80" y="92"/>
                      <a:pt x="133" y="127"/>
                    </a:cubicBezTo>
                    <a:cubicBezTo>
                      <a:pt x="177" y="161"/>
                      <a:pt x="234" y="193"/>
                      <a:pt x="290" y="218"/>
                    </a:cubicBezTo>
                    <a:cubicBezTo>
                      <a:pt x="253" y="171"/>
                      <a:pt x="212" y="127"/>
                      <a:pt x="158" y="92"/>
                    </a:cubicBezTo>
                    <a:cubicBezTo>
                      <a:pt x="111" y="51"/>
                      <a:pt x="58" y="23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9"/>
              <p:cNvSpPr/>
              <p:nvPr/>
            </p:nvSpPr>
            <p:spPr>
              <a:xfrm>
                <a:off x="11294970" y="1886466"/>
                <a:ext cx="174881" cy="143316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312" extrusionOk="0">
                    <a:moveTo>
                      <a:pt x="928" y="1"/>
                    </a:moveTo>
                    <a:cubicBezTo>
                      <a:pt x="747" y="1"/>
                      <a:pt x="556" y="48"/>
                      <a:pt x="394" y="169"/>
                    </a:cubicBezTo>
                    <a:cubicBezTo>
                      <a:pt x="174" y="332"/>
                      <a:pt x="1" y="1181"/>
                      <a:pt x="510" y="1301"/>
                    </a:cubicBezTo>
                    <a:cubicBezTo>
                      <a:pt x="543" y="1308"/>
                      <a:pt x="576" y="1312"/>
                      <a:pt x="609" y="1312"/>
                    </a:cubicBezTo>
                    <a:cubicBezTo>
                      <a:pt x="1077" y="1312"/>
                      <a:pt x="1493" y="595"/>
                      <a:pt x="1554" y="357"/>
                    </a:cubicBezTo>
                    <a:cubicBezTo>
                      <a:pt x="1600" y="186"/>
                      <a:pt x="1286" y="1"/>
                      <a:pt x="9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9"/>
              <p:cNvSpPr/>
              <p:nvPr/>
            </p:nvSpPr>
            <p:spPr>
              <a:xfrm>
                <a:off x="11298793" y="1780401"/>
                <a:ext cx="165706" cy="23540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2155" extrusionOk="0">
                    <a:moveTo>
                      <a:pt x="1277" y="1"/>
                    </a:moveTo>
                    <a:lnTo>
                      <a:pt x="0" y="457"/>
                    </a:lnTo>
                    <a:cubicBezTo>
                      <a:pt x="101" y="709"/>
                      <a:pt x="170" y="976"/>
                      <a:pt x="211" y="1246"/>
                    </a:cubicBezTo>
                    <a:cubicBezTo>
                      <a:pt x="214" y="1278"/>
                      <a:pt x="214" y="1306"/>
                      <a:pt x="211" y="1338"/>
                    </a:cubicBezTo>
                    <a:lnTo>
                      <a:pt x="211" y="1353"/>
                    </a:lnTo>
                    <a:cubicBezTo>
                      <a:pt x="202" y="1508"/>
                      <a:pt x="243" y="2115"/>
                      <a:pt x="544" y="2152"/>
                    </a:cubicBezTo>
                    <a:cubicBezTo>
                      <a:pt x="556" y="2154"/>
                      <a:pt x="568" y="2155"/>
                      <a:pt x="580" y="2155"/>
                    </a:cubicBezTo>
                    <a:cubicBezTo>
                      <a:pt x="894" y="2155"/>
                      <a:pt x="1343" y="1653"/>
                      <a:pt x="1504" y="1268"/>
                    </a:cubicBezTo>
                    <a:cubicBezTo>
                      <a:pt x="1516" y="1240"/>
                      <a:pt x="1447" y="970"/>
                      <a:pt x="1378" y="639"/>
                    </a:cubicBezTo>
                    <a:cubicBezTo>
                      <a:pt x="1340" y="438"/>
                      <a:pt x="1296" y="212"/>
                      <a:pt x="1277" y="1"/>
                    </a:cubicBezTo>
                    <a:close/>
                  </a:path>
                </a:pathLst>
              </a:custGeom>
              <a:solidFill>
                <a:srgbClr val="AB6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9"/>
              <p:cNvSpPr/>
              <p:nvPr/>
            </p:nvSpPr>
            <p:spPr>
              <a:xfrm>
                <a:off x="11298789" y="1782366"/>
                <a:ext cx="133154" cy="144736"/>
              </a:xfrm>
              <a:custGeom>
                <a:avLst/>
                <a:gdLst/>
                <a:ahLst/>
                <a:cxnLst/>
                <a:rect l="l" t="t" r="r" b="b"/>
                <a:pathLst>
                  <a:path w="1219" h="1325" extrusionOk="0">
                    <a:moveTo>
                      <a:pt x="1218" y="1"/>
                    </a:moveTo>
                    <a:lnTo>
                      <a:pt x="1" y="428"/>
                    </a:lnTo>
                    <a:cubicBezTo>
                      <a:pt x="102" y="686"/>
                      <a:pt x="174" y="947"/>
                      <a:pt x="212" y="1221"/>
                    </a:cubicBezTo>
                    <a:cubicBezTo>
                      <a:pt x="215" y="1252"/>
                      <a:pt x="215" y="1277"/>
                      <a:pt x="212" y="1309"/>
                    </a:cubicBezTo>
                    <a:lnTo>
                      <a:pt x="212" y="1325"/>
                    </a:lnTo>
                    <a:cubicBezTo>
                      <a:pt x="256" y="1325"/>
                      <a:pt x="303" y="1322"/>
                      <a:pt x="347" y="1318"/>
                    </a:cubicBezTo>
                    <a:cubicBezTo>
                      <a:pt x="1105" y="1224"/>
                      <a:pt x="1206" y="268"/>
                      <a:pt x="1218" y="1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9"/>
              <p:cNvSpPr/>
              <p:nvPr/>
            </p:nvSpPr>
            <p:spPr>
              <a:xfrm>
                <a:off x="11181914" y="1548063"/>
                <a:ext cx="265763" cy="35151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3218" extrusionOk="0">
                    <a:moveTo>
                      <a:pt x="1185" y="1"/>
                    </a:moveTo>
                    <a:cubicBezTo>
                      <a:pt x="915" y="1"/>
                      <a:pt x="650" y="88"/>
                      <a:pt x="460" y="269"/>
                    </a:cubicBezTo>
                    <a:cubicBezTo>
                      <a:pt x="127" y="587"/>
                      <a:pt x="1" y="2373"/>
                      <a:pt x="429" y="2883"/>
                    </a:cubicBezTo>
                    <a:cubicBezTo>
                      <a:pt x="622" y="3115"/>
                      <a:pt x="881" y="3218"/>
                      <a:pt x="1146" y="3218"/>
                    </a:cubicBezTo>
                    <a:cubicBezTo>
                      <a:pt x="1484" y="3218"/>
                      <a:pt x="1831" y="3051"/>
                      <a:pt x="2067" y="2773"/>
                    </a:cubicBezTo>
                    <a:cubicBezTo>
                      <a:pt x="2363" y="2436"/>
                      <a:pt x="2432" y="1068"/>
                      <a:pt x="2234" y="618"/>
                    </a:cubicBezTo>
                    <a:cubicBezTo>
                      <a:pt x="2053" y="218"/>
                      <a:pt x="1612" y="1"/>
                      <a:pt x="1185" y="1"/>
                    </a:cubicBezTo>
                    <a:close/>
                  </a:path>
                </a:pathLst>
              </a:custGeom>
              <a:solidFill>
                <a:srgbClr val="AB6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9"/>
              <p:cNvSpPr/>
              <p:nvPr/>
            </p:nvSpPr>
            <p:spPr>
              <a:xfrm>
                <a:off x="11310153" y="1723382"/>
                <a:ext cx="12125" cy="26981"/>
              </a:xfrm>
              <a:custGeom>
                <a:avLst/>
                <a:gdLst/>
                <a:ahLst/>
                <a:cxnLst/>
                <a:rect l="l" t="t" r="r" b="b"/>
                <a:pathLst>
                  <a:path w="111" h="247" extrusionOk="0">
                    <a:moveTo>
                      <a:pt x="19" y="1"/>
                    </a:moveTo>
                    <a:lnTo>
                      <a:pt x="19" y="1"/>
                    </a:lnTo>
                    <a:cubicBezTo>
                      <a:pt x="0" y="89"/>
                      <a:pt x="10" y="230"/>
                      <a:pt x="110" y="246"/>
                    </a:cubicBezTo>
                    <a:lnTo>
                      <a:pt x="110" y="240"/>
                    </a:lnTo>
                    <a:cubicBezTo>
                      <a:pt x="28" y="208"/>
                      <a:pt x="19" y="98"/>
                      <a:pt x="28" y="10"/>
                    </a:cubicBezTo>
                    <a:cubicBezTo>
                      <a:pt x="28" y="4"/>
                      <a:pt x="19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9"/>
              <p:cNvSpPr/>
              <p:nvPr/>
            </p:nvSpPr>
            <p:spPr>
              <a:xfrm>
                <a:off x="11304255" y="1713441"/>
                <a:ext cx="30694" cy="32771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0" extrusionOk="0">
                    <a:moveTo>
                      <a:pt x="130" y="1"/>
                    </a:moveTo>
                    <a:cubicBezTo>
                      <a:pt x="5" y="1"/>
                      <a:pt x="1" y="300"/>
                      <a:pt x="135" y="300"/>
                    </a:cubicBezTo>
                    <a:cubicBezTo>
                      <a:pt x="136" y="300"/>
                      <a:pt x="138" y="299"/>
                      <a:pt x="139" y="299"/>
                    </a:cubicBezTo>
                    <a:cubicBezTo>
                      <a:pt x="274" y="296"/>
                      <a:pt x="281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9"/>
              <p:cNvSpPr/>
              <p:nvPr/>
            </p:nvSpPr>
            <p:spPr>
              <a:xfrm>
                <a:off x="11239371" y="1723054"/>
                <a:ext cx="12780" cy="26544"/>
              </a:xfrm>
              <a:custGeom>
                <a:avLst/>
                <a:gdLst/>
                <a:ahLst/>
                <a:cxnLst/>
                <a:rect l="l" t="t" r="r" b="b"/>
                <a:pathLst>
                  <a:path w="117" h="243" extrusionOk="0">
                    <a:moveTo>
                      <a:pt x="104" y="1"/>
                    </a:moveTo>
                    <a:lnTo>
                      <a:pt x="102" y="4"/>
                    </a:lnTo>
                    <a:lnTo>
                      <a:pt x="102" y="4"/>
                    </a:lnTo>
                    <a:cubicBezTo>
                      <a:pt x="100" y="6"/>
                      <a:pt x="95" y="9"/>
                      <a:pt x="95" y="13"/>
                    </a:cubicBezTo>
                    <a:cubicBezTo>
                      <a:pt x="95" y="16"/>
                      <a:pt x="95" y="20"/>
                      <a:pt x="95" y="23"/>
                    </a:cubicBezTo>
                    <a:lnTo>
                      <a:pt x="95" y="23"/>
                    </a:lnTo>
                    <a:lnTo>
                      <a:pt x="52" y="122"/>
                    </a:lnTo>
                    <a:lnTo>
                      <a:pt x="95" y="25"/>
                    </a:lnTo>
                    <a:lnTo>
                      <a:pt x="95" y="25"/>
                    </a:lnTo>
                    <a:cubicBezTo>
                      <a:pt x="93" y="111"/>
                      <a:pt x="78" y="211"/>
                      <a:pt x="2" y="239"/>
                    </a:cubicBezTo>
                    <a:lnTo>
                      <a:pt x="2" y="239"/>
                    </a:lnTo>
                    <a:lnTo>
                      <a:pt x="52" y="122"/>
                    </a:lnTo>
                    <a:lnTo>
                      <a:pt x="0" y="240"/>
                    </a:lnTo>
                    <a:cubicBezTo>
                      <a:pt x="1" y="240"/>
                      <a:pt x="1" y="239"/>
                      <a:pt x="2" y="239"/>
                    </a:cubicBezTo>
                    <a:lnTo>
                      <a:pt x="2" y="239"/>
                    </a:lnTo>
                    <a:lnTo>
                      <a:pt x="0" y="243"/>
                    </a:lnTo>
                    <a:cubicBezTo>
                      <a:pt x="107" y="227"/>
                      <a:pt x="117" y="86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9"/>
              <p:cNvSpPr/>
              <p:nvPr/>
            </p:nvSpPr>
            <p:spPr>
              <a:xfrm>
                <a:off x="11223860" y="1712349"/>
                <a:ext cx="31131" cy="32552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98" extrusionOk="0">
                    <a:moveTo>
                      <a:pt x="152" y="1"/>
                    </a:moveTo>
                    <a:cubicBezTo>
                      <a:pt x="13" y="1"/>
                      <a:pt x="0" y="288"/>
                      <a:pt x="139" y="297"/>
                    </a:cubicBezTo>
                    <a:cubicBezTo>
                      <a:pt x="142" y="297"/>
                      <a:pt x="145" y="297"/>
                      <a:pt x="147" y="297"/>
                    </a:cubicBezTo>
                    <a:cubicBezTo>
                      <a:pt x="278" y="297"/>
                      <a:pt x="284" y="10"/>
                      <a:pt x="161" y="1"/>
                    </a:cubicBezTo>
                    <a:cubicBezTo>
                      <a:pt x="158" y="1"/>
                      <a:pt x="155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9"/>
              <p:cNvSpPr/>
              <p:nvPr/>
            </p:nvSpPr>
            <p:spPr>
              <a:xfrm>
                <a:off x="11304910" y="1675647"/>
                <a:ext cx="36921" cy="23267"/>
              </a:xfrm>
              <a:custGeom>
                <a:avLst/>
                <a:gdLst/>
                <a:ahLst/>
                <a:cxnLst/>
                <a:rect l="l" t="t" r="r" b="b"/>
                <a:pathLst>
                  <a:path w="338" h="213" extrusionOk="0">
                    <a:moveTo>
                      <a:pt x="123" y="0"/>
                    </a:moveTo>
                    <a:cubicBezTo>
                      <a:pt x="91" y="0"/>
                      <a:pt x="58" y="10"/>
                      <a:pt x="29" y="29"/>
                    </a:cubicBezTo>
                    <a:cubicBezTo>
                      <a:pt x="10" y="48"/>
                      <a:pt x="1" y="79"/>
                      <a:pt x="17" y="104"/>
                    </a:cubicBezTo>
                    <a:cubicBezTo>
                      <a:pt x="45" y="136"/>
                      <a:pt x="86" y="158"/>
                      <a:pt x="127" y="167"/>
                    </a:cubicBezTo>
                    <a:cubicBezTo>
                      <a:pt x="168" y="183"/>
                      <a:pt x="202" y="199"/>
                      <a:pt x="243" y="211"/>
                    </a:cubicBezTo>
                    <a:cubicBezTo>
                      <a:pt x="247" y="212"/>
                      <a:pt x="252" y="213"/>
                      <a:pt x="256" y="213"/>
                    </a:cubicBezTo>
                    <a:cubicBezTo>
                      <a:pt x="268" y="213"/>
                      <a:pt x="280" y="210"/>
                      <a:pt x="293" y="205"/>
                    </a:cubicBezTo>
                    <a:cubicBezTo>
                      <a:pt x="325" y="189"/>
                      <a:pt x="338" y="148"/>
                      <a:pt x="322" y="117"/>
                    </a:cubicBezTo>
                    <a:cubicBezTo>
                      <a:pt x="290" y="64"/>
                      <a:pt x="243" y="29"/>
                      <a:pt x="187" y="13"/>
                    </a:cubicBezTo>
                    <a:cubicBezTo>
                      <a:pt x="167" y="4"/>
                      <a:pt x="145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9"/>
              <p:cNvSpPr/>
              <p:nvPr/>
            </p:nvSpPr>
            <p:spPr>
              <a:xfrm>
                <a:off x="11220146" y="1674008"/>
                <a:ext cx="36156" cy="2206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02" extrusionOk="0">
                    <a:moveTo>
                      <a:pt x="212" y="0"/>
                    </a:moveTo>
                    <a:cubicBezTo>
                      <a:pt x="194" y="0"/>
                      <a:pt x="177" y="3"/>
                      <a:pt x="161" y="9"/>
                    </a:cubicBezTo>
                    <a:cubicBezTo>
                      <a:pt x="107" y="22"/>
                      <a:pt x="54" y="53"/>
                      <a:pt x="19" y="101"/>
                    </a:cubicBezTo>
                    <a:cubicBezTo>
                      <a:pt x="0" y="132"/>
                      <a:pt x="13" y="173"/>
                      <a:pt x="44" y="189"/>
                    </a:cubicBezTo>
                    <a:cubicBezTo>
                      <a:pt x="57" y="198"/>
                      <a:pt x="69" y="201"/>
                      <a:pt x="82" y="201"/>
                    </a:cubicBezTo>
                    <a:cubicBezTo>
                      <a:pt x="123" y="195"/>
                      <a:pt x="161" y="185"/>
                      <a:pt x="201" y="170"/>
                    </a:cubicBezTo>
                    <a:cubicBezTo>
                      <a:pt x="242" y="167"/>
                      <a:pt x="283" y="148"/>
                      <a:pt x="315" y="119"/>
                    </a:cubicBezTo>
                    <a:cubicBezTo>
                      <a:pt x="330" y="94"/>
                      <a:pt x="330" y="63"/>
                      <a:pt x="315" y="41"/>
                    </a:cubicBezTo>
                    <a:cubicBezTo>
                      <a:pt x="285" y="13"/>
                      <a:pt x="248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9"/>
              <p:cNvSpPr/>
              <p:nvPr/>
            </p:nvSpPr>
            <p:spPr>
              <a:xfrm>
                <a:off x="11298793" y="1816885"/>
                <a:ext cx="21082" cy="994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91" extrusionOk="0">
                    <a:moveTo>
                      <a:pt x="184" y="1"/>
                    </a:moveTo>
                    <a:cubicBezTo>
                      <a:pt x="182" y="1"/>
                      <a:pt x="181" y="2"/>
                      <a:pt x="180" y="3"/>
                    </a:cubicBezTo>
                    <a:lnTo>
                      <a:pt x="175" y="4"/>
                    </a:lnTo>
                    <a:lnTo>
                      <a:pt x="175" y="4"/>
                    </a:lnTo>
                    <a:cubicBezTo>
                      <a:pt x="176" y="4"/>
                      <a:pt x="176" y="4"/>
                      <a:pt x="176" y="3"/>
                    </a:cubicBezTo>
                    <a:lnTo>
                      <a:pt x="176" y="3"/>
                    </a:lnTo>
                    <a:lnTo>
                      <a:pt x="0" y="35"/>
                    </a:lnTo>
                    <a:cubicBezTo>
                      <a:pt x="2" y="36"/>
                      <a:pt x="3" y="36"/>
                      <a:pt x="5" y="37"/>
                    </a:cubicBezTo>
                    <a:lnTo>
                      <a:pt x="5" y="37"/>
                    </a:lnTo>
                    <a:lnTo>
                      <a:pt x="175" y="4"/>
                    </a:lnTo>
                    <a:lnTo>
                      <a:pt x="175" y="4"/>
                    </a:lnTo>
                    <a:cubicBezTo>
                      <a:pt x="151" y="23"/>
                      <a:pt x="132" y="54"/>
                      <a:pt x="98" y="57"/>
                    </a:cubicBezTo>
                    <a:cubicBezTo>
                      <a:pt x="65" y="57"/>
                      <a:pt x="35" y="51"/>
                      <a:pt x="5" y="37"/>
                    </a:cubicBezTo>
                    <a:lnTo>
                      <a:pt x="5" y="37"/>
                    </a:lnTo>
                    <a:lnTo>
                      <a:pt x="0" y="38"/>
                    </a:lnTo>
                    <a:cubicBezTo>
                      <a:pt x="22" y="70"/>
                      <a:pt x="56" y="91"/>
                      <a:pt x="95" y="91"/>
                    </a:cubicBezTo>
                    <a:cubicBezTo>
                      <a:pt x="102" y="91"/>
                      <a:pt x="109" y="90"/>
                      <a:pt x="117" y="88"/>
                    </a:cubicBezTo>
                    <a:cubicBezTo>
                      <a:pt x="158" y="82"/>
                      <a:pt x="183" y="44"/>
                      <a:pt x="192" y="7"/>
                    </a:cubicBezTo>
                    <a:cubicBezTo>
                      <a:pt x="192" y="4"/>
                      <a:pt x="188" y="1"/>
                      <a:pt x="1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9"/>
              <p:cNvSpPr/>
              <p:nvPr/>
            </p:nvSpPr>
            <p:spPr>
              <a:xfrm>
                <a:off x="11247126" y="1675756"/>
                <a:ext cx="58986" cy="125293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147" extrusionOk="0">
                    <a:moveTo>
                      <a:pt x="139" y="1"/>
                    </a:moveTo>
                    <a:cubicBezTo>
                      <a:pt x="135" y="1"/>
                      <a:pt x="131" y="3"/>
                      <a:pt x="131" y="9"/>
                    </a:cubicBezTo>
                    <a:cubicBezTo>
                      <a:pt x="55" y="320"/>
                      <a:pt x="11" y="638"/>
                      <a:pt x="2" y="959"/>
                    </a:cubicBezTo>
                    <a:cubicBezTo>
                      <a:pt x="0" y="968"/>
                      <a:pt x="6" y="971"/>
                      <a:pt x="17" y="971"/>
                    </a:cubicBezTo>
                    <a:cubicBezTo>
                      <a:pt x="53" y="971"/>
                      <a:pt x="137" y="934"/>
                      <a:pt x="159" y="924"/>
                    </a:cubicBezTo>
                    <a:lnTo>
                      <a:pt x="159" y="924"/>
                    </a:lnTo>
                    <a:cubicBezTo>
                      <a:pt x="159" y="924"/>
                      <a:pt x="149" y="1034"/>
                      <a:pt x="149" y="1107"/>
                    </a:cubicBezTo>
                    <a:lnTo>
                      <a:pt x="149" y="1113"/>
                    </a:lnTo>
                    <a:lnTo>
                      <a:pt x="149" y="1126"/>
                    </a:lnTo>
                    <a:cubicBezTo>
                      <a:pt x="153" y="1132"/>
                      <a:pt x="159" y="1141"/>
                      <a:pt x="168" y="1145"/>
                    </a:cubicBezTo>
                    <a:lnTo>
                      <a:pt x="209" y="1145"/>
                    </a:lnTo>
                    <a:cubicBezTo>
                      <a:pt x="228" y="1146"/>
                      <a:pt x="247" y="1147"/>
                      <a:pt x="266" y="1147"/>
                    </a:cubicBezTo>
                    <a:cubicBezTo>
                      <a:pt x="285" y="1147"/>
                      <a:pt x="304" y="1146"/>
                      <a:pt x="322" y="1145"/>
                    </a:cubicBezTo>
                    <a:cubicBezTo>
                      <a:pt x="410" y="1132"/>
                      <a:pt x="489" y="1082"/>
                      <a:pt x="536" y="1012"/>
                    </a:cubicBezTo>
                    <a:cubicBezTo>
                      <a:pt x="539" y="1003"/>
                      <a:pt x="530" y="997"/>
                      <a:pt x="524" y="990"/>
                    </a:cubicBezTo>
                    <a:cubicBezTo>
                      <a:pt x="442" y="1058"/>
                      <a:pt x="341" y="1093"/>
                      <a:pt x="235" y="1093"/>
                    </a:cubicBezTo>
                    <a:cubicBezTo>
                      <a:pt x="222" y="1093"/>
                      <a:pt x="209" y="1092"/>
                      <a:pt x="197" y="1091"/>
                    </a:cubicBezTo>
                    <a:cubicBezTo>
                      <a:pt x="193" y="1060"/>
                      <a:pt x="225" y="849"/>
                      <a:pt x="212" y="849"/>
                    </a:cubicBezTo>
                    <a:lnTo>
                      <a:pt x="212" y="849"/>
                    </a:lnTo>
                    <a:cubicBezTo>
                      <a:pt x="162" y="858"/>
                      <a:pt x="112" y="874"/>
                      <a:pt x="64" y="893"/>
                    </a:cubicBezTo>
                    <a:cubicBezTo>
                      <a:pt x="74" y="597"/>
                      <a:pt x="137" y="305"/>
                      <a:pt x="146" y="9"/>
                    </a:cubicBezTo>
                    <a:cubicBezTo>
                      <a:pt x="148" y="4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9"/>
              <p:cNvSpPr/>
              <p:nvPr/>
            </p:nvSpPr>
            <p:spPr>
              <a:xfrm>
                <a:off x="11277820" y="1785207"/>
                <a:ext cx="36484" cy="2730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74" y="1"/>
                    </a:moveTo>
                    <a:cubicBezTo>
                      <a:pt x="199" y="76"/>
                      <a:pt x="104" y="124"/>
                      <a:pt x="0" y="139"/>
                    </a:cubicBezTo>
                    <a:cubicBezTo>
                      <a:pt x="45" y="187"/>
                      <a:pt x="101" y="221"/>
                      <a:pt x="158" y="240"/>
                    </a:cubicBezTo>
                    <a:cubicBezTo>
                      <a:pt x="175" y="246"/>
                      <a:pt x="192" y="249"/>
                      <a:pt x="210" y="249"/>
                    </a:cubicBezTo>
                    <a:cubicBezTo>
                      <a:pt x="227" y="249"/>
                      <a:pt x="244" y="246"/>
                      <a:pt x="262" y="240"/>
                    </a:cubicBezTo>
                    <a:cubicBezTo>
                      <a:pt x="334" y="218"/>
                      <a:pt x="328" y="152"/>
                      <a:pt x="312" y="92"/>
                    </a:cubicBezTo>
                    <a:cubicBezTo>
                      <a:pt x="306" y="61"/>
                      <a:pt x="290" y="29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49"/>
              <p:cNvSpPr/>
              <p:nvPr/>
            </p:nvSpPr>
            <p:spPr>
              <a:xfrm>
                <a:off x="11294970" y="1795257"/>
                <a:ext cx="19334" cy="17259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58" extrusionOk="0">
                    <a:moveTo>
                      <a:pt x="155" y="0"/>
                    </a:moveTo>
                    <a:lnTo>
                      <a:pt x="155" y="0"/>
                    </a:lnTo>
                    <a:cubicBezTo>
                      <a:pt x="73" y="6"/>
                      <a:pt x="10" y="69"/>
                      <a:pt x="1" y="148"/>
                    </a:cubicBezTo>
                    <a:cubicBezTo>
                      <a:pt x="18" y="154"/>
                      <a:pt x="35" y="157"/>
                      <a:pt x="53" y="157"/>
                    </a:cubicBezTo>
                    <a:cubicBezTo>
                      <a:pt x="70" y="157"/>
                      <a:pt x="87" y="154"/>
                      <a:pt x="105" y="148"/>
                    </a:cubicBezTo>
                    <a:cubicBezTo>
                      <a:pt x="177" y="126"/>
                      <a:pt x="171" y="60"/>
                      <a:pt x="155" y="0"/>
                    </a:cubicBezTo>
                    <a:close/>
                  </a:path>
                </a:pathLst>
              </a:custGeom>
              <a:solidFill>
                <a:srgbClr val="F392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49"/>
              <p:cNvSpPr/>
              <p:nvPr/>
            </p:nvSpPr>
            <p:spPr>
              <a:xfrm>
                <a:off x="11154825" y="1521520"/>
                <a:ext cx="331193" cy="22436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054" extrusionOk="0">
                    <a:moveTo>
                      <a:pt x="592" y="0"/>
                    </a:moveTo>
                    <a:cubicBezTo>
                      <a:pt x="587" y="0"/>
                      <a:pt x="581" y="1"/>
                      <a:pt x="576" y="3"/>
                    </a:cubicBezTo>
                    <a:cubicBezTo>
                      <a:pt x="497" y="25"/>
                      <a:pt x="460" y="308"/>
                      <a:pt x="460" y="308"/>
                    </a:cubicBezTo>
                    <a:cubicBezTo>
                      <a:pt x="460" y="308"/>
                      <a:pt x="306" y="172"/>
                      <a:pt x="219" y="172"/>
                    </a:cubicBezTo>
                    <a:cubicBezTo>
                      <a:pt x="198" y="172"/>
                      <a:pt x="180" y="180"/>
                      <a:pt x="170" y="201"/>
                    </a:cubicBezTo>
                    <a:cubicBezTo>
                      <a:pt x="117" y="305"/>
                      <a:pt x="1" y="805"/>
                      <a:pt x="438" y="984"/>
                    </a:cubicBezTo>
                    <a:cubicBezTo>
                      <a:pt x="530" y="1023"/>
                      <a:pt x="630" y="1038"/>
                      <a:pt x="728" y="1038"/>
                    </a:cubicBezTo>
                    <a:cubicBezTo>
                      <a:pt x="1093" y="1038"/>
                      <a:pt x="1454" y="830"/>
                      <a:pt x="1454" y="830"/>
                    </a:cubicBezTo>
                    <a:cubicBezTo>
                      <a:pt x="1520" y="1280"/>
                      <a:pt x="2111" y="1405"/>
                      <a:pt x="2111" y="1405"/>
                    </a:cubicBezTo>
                    <a:cubicBezTo>
                      <a:pt x="2111" y="1405"/>
                      <a:pt x="2149" y="2034"/>
                      <a:pt x="2498" y="2053"/>
                    </a:cubicBezTo>
                    <a:cubicBezTo>
                      <a:pt x="2499" y="2053"/>
                      <a:pt x="2501" y="2053"/>
                      <a:pt x="2502" y="2053"/>
                    </a:cubicBezTo>
                    <a:cubicBezTo>
                      <a:pt x="2722" y="2053"/>
                      <a:pt x="3032" y="1058"/>
                      <a:pt x="2941" y="868"/>
                    </a:cubicBezTo>
                    <a:cubicBezTo>
                      <a:pt x="2856" y="669"/>
                      <a:pt x="2583" y="600"/>
                      <a:pt x="2583" y="600"/>
                    </a:cubicBezTo>
                    <a:cubicBezTo>
                      <a:pt x="2583" y="600"/>
                      <a:pt x="2347" y="59"/>
                      <a:pt x="1828" y="25"/>
                    </a:cubicBezTo>
                    <a:cubicBezTo>
                      <a:pt x="1784" y="23"/>
                      <a:pt x="1741" y="22"/>
                      <a:pt x="1697" y="22"/>
                    </a:cubicBezTo>
                    <a:cubicBezTo>
                      <a:pt x="1371" y="22"/>
                      <a:pt x="1047" y="64"/>
                      <a:pt x="730" y="150"/>
                    </a:cubicBezTo>
                    <a:cubicBezTo>
                      <a:pt x="730" y="150"/>
                      <a:pt x="665" y="0"/>
                      <a:pt x="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9"/>
              <p:cNvSpPr/>
              <p:nvPr/>
            </p:nvSpPr>
            <p:spPr>
              <a:xfrm>
                <a:off x="11312884" y="1602461"/>
                <a:ext cx="79740" cy="6925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34" extrusionOk="0">
                    <a:moveTo>
                      <a:pt x="22" y="1"/>
                    </a:moveTo>
                    <a:cubicBezTo>
                      <a:pt x="0" y="95"/>
                      <a:pt x="3" y="189"/>
                      <a:pt x="32" y="274"/>
                    </a:cubicBezTo>
                    <a:cubicBezTo>
                      <a:pt x="57" y="369"/>
                      <a:pt x="117" y="450"/>
                      <a:pt x="192" y="510"/>
                    </a:cubicBezTo>
                    <a:cubicBezTo>
                      <a:pt x="268" y="567"/>
                      <a:pt x="356" y="605"/>
                      <a:pt x="450" y="620"/>
                    </a:cubicBezTo>
                    <a:cubicBezTo>
                      <a:pt x="498" y="623"/>
                      <a:pt x="535" y="633"/>
                      <a:pt x="576" y="633"/>
                    </a:cubicBezTo>
                    <a:cubicBezTo>
                      <a:pt x="581" y="633"/>
                      <a:pt x="586" y="633"/>
                      <a:pt x="592" y="633"/>
                    </a:cubicBezTo>
                    <a:cubicBezTo>
                      <a:pt x="639" y="627"/>
                      <a:pt x="683" y="627"/>
                      <a:pt x="730" y="623"/>
                    </a:cubicBezTo>
                    <a:cubicBezTo>
                      <a:pt x="683" y="620"/>
                      <a:pt x="636" y="620"/>
                      <a:pt x="592" y="614"/>
                    </a:cubicBezTo>
                    <a:cubicBezTo>
                      <a:pt x="551" y="605"/>
                      <a:pt x="504" y="601"/>
                      <a:pt x="460" y="589"/>
                    </a:cubicBezTo>
                    <a:cubicBezTo>
                      <a:pt x="375" y="570"/>
                      <a:pt x="290" y="529"/>
                      <a:pt x="217" y="479"/>
                    </a:cubicBezTo>
                    <a:cubicBezTo>
                      <a:pt x="148" y="425"/>
                      <a:pt x="95" y="350"/>
                      <a:pt x="63" y="268"/>
                    </a:cubicBezTo>
                    <a:cubicBezTo>
                      <a:pt x="35" y="180"/>
                      <a:pt x="19" y="89"/>
                      <a:pt x="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9"/>
              <p:cNvSpPr/>
              <p:nvPr/>
            </p:nvSpPr>
            <p:spPr>
              <a:xfrm>
                <a:off x="11281644" y="1518461"/>
                <a:ext cx="155656" cy="75591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692" extrusionOk="0">
                    <a:moveTo>
                      <a:pt x="660" y="1"/>
                    </a:moveTo>
                    <a:cubicBezTo>
                      <a:pt x="584" y="1"/>
                      <a:pt x="506" y="9"/>
                      <a:pt x="431" y="24"/>
                    </a:cubicBezTo>
                    <a:cubicBezTo>
                      <a:pt x="356" y="46"/>
                      <a:pt x="280" y="53"/>
                      <a:pt x="211" y="81"/>
                    </a:cubicBezTo>
                    <a:cubicBezTo>
                      <a:pt x="142" y="109"/>
                      <a:pt x="69" y="131"/>
                      <a:pt x="0" y="160"/>
                    </a:cubicBezTo>
                    <a:cubicBezTo>
                      <a:pt x="69" y="141"/>
                      <a:pt x="138" y="119"/>
                      <a:pt x="214" y="100"/>
                    </a:cubicBezTo>
                    <a:cubicBezTo>
                      <a:pt x="289" y="81"/>
                      <a:pt x="362" y="62"/>
                      <a:pt x="434" y="56"/>
                    </a:cubicBezTo>
                    <a:cubicBezTo>
                      <a:pt x="510" y="49"/>
                      <a:pt x="582" y="40"/>
                      <a:pt x="654" y="40"/>
                    </a:cubicBezTo>
                    <a:lnTo>
                      <a:pt x="764" y="49"/>
                    </a:lnTo>
                    <a:cubicBezTo>
                      <a:pt x="802" y="53"/>
                      <a:pt x="837" y="62"/>
                      <a:pt x="871" y="68"/>
                    </a:cubicBezTo>
                    <a:cubicBezTo>
                      <a:pt x="1016" y="100"/>
                      <a:pt x="1148" y="178"/>
                      <a:pt x="1242" y="288"/>
                    </a:cubicBezTo>
                    <a:cubicBezTo>
                      <a:pt x="1337" y="408"/>
                      <a:pt x="1400" y="543"/>
                      <a:pt x="1425" y="691"/>
                    </a:cubicBezTo>
                    <a:cubicBezTo>
                      <a:pt x="1419" y="537"/>
                      <a:pt x="1362" y="386"/>
                      <a:pt x="1274" y="270"/>
                    </a:cubicBezTo>
                    <a:cubicBezTo>
                      <a:pt x="1173" y="147"/>
                      <a:pt x="1041" y="62"/>
                      <a:pt x="887" y="24"/>
                    </a:cubicBezTo>
                    <a:cubicBezTo>
                      <a:pt x="813" y="9"/>
                      <a:pt x="737" y="1"/>
                      <a:pt x="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49"/>
              <p:cNvSpPr/>
              <p:nvPr/>
            </p:nvSpPr>
            <p:spPr>
              <a:xfrm>
                <a:off x="11406606" y="1714534"/>
                <a:ext cx="42710" cy="62919"/>
              </a:xfrm>
              <a:custGeom>
                <a:avLst/>
                <a:gdLst/>
                <a:ahLst/>
                <a:cxnLst/>
                <a:rect l="l" t="t" r="r" b="b"/>
                <a:pathLst>
                  <a:path w="391" h="576" extrusionOk="0">
                    <a:moveTo>
                      <a:pt x="391" y="0"/>
                    </a:moveTo>
                    <a:cubicBezTo>
                      <a:pt x="133" y="44"/>
                      <a:pt x="1" y="349"/>
                      <a:pt x="36" y="554"/>
                    </a:cubicBezTo>
                    <a:lnTo>
                      <a:pt x="36" y="557"/>
                    </a:lnTo>
                    <a:cubicBezTo>
                      <a:pt x="36" y="568"/>
                      <a:pt x="44" y="575"/>
                      <a:pt x="52" y="575"/>
                    </a:cubicBezTo>
                    <a:cubicBezTo>
                      <a:pt x="58" y="575"/>
                      <a:pt x="63" y="572"/>
                      <a:pt x="67" y="566"/>
                    </a:cubicBezTo>
                    <a:cubicBezTo>
                      <a:pt x="83" y="519"/>
                      <a:pt x="105" y="472"/>
                      <a:pt x="130" y="428"/>
                    </a:cubicBezTo>
                    <a:cubicBezTo>
                      <a:pt x="156" y="386"/>
                      <a:pt x="205" y="359"/>
                      <a:pt x="253" y="359"/>
                    </a:cubicBezTo>
                    <a:cubicBezTo>
                      <a:pt x="263" y="359"/>
                      <a:pt x="272" y="360"/>
                      <a:pt x="281" y="362"/>
                    </a:cubicBezTo>
                    <a:lnTo>
                      <a:pt x="287" y="355"/>
                    </a:lnTo>
                    <a:cubicBezTo>
                      <a:pt x="287" y="355"/>
                      <a:pt x="287" y="352"/>
                      <a:pt x="281" y="352"/>
                    </a:cubicBezTo>
                    <a:cubicBezTo>
                      <a:pt x="271" y="346"/>
                      <a:pt x="262" y="340"/>
                      <a:pt x="249" y="337"/>
                    </a:cubicBezTo>
                    <a:cubicBezTo>
                      <a:pt x="235" y="331"/>
                      <a:pt x="219" y="328"/>
                      <a:pt x="204" y="328"/>
                    </a:cubicBezTo>
                    <a:cubicBezTo>
                      <a:pt x="151" y="328"/>
                      <a:pt x="100" y="361"/>
                      <a:pt x="83" y="412"/>
                    </a:cubicBezTo>
                    <a:cubicBezTo>
                      <a:pt x="130" y="252"/>
                      <a:pt x="196" y="91"/>
                      <a:pt x="391" y="6"/>
                    </a:cubicBez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49"/>
              <p:cNvSpPr/>
              <p:nvPr/>
            </p:nvSpPr>
            <p:spPr>
              <a:xfrm>
                <a:off x="10534056" y="1994169"/>
                <a:ext cx="1599710" cy="1196779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10956" extrusionOk="0">
                    <a:moveTo>
                      <a:pt x="13163" y="0"/>
                    </a:moveTo>
                    <a:lnTo>
                      <a:pt x="0" y="2240"/>
                    </a:lnTo>
                    <a:lnTo>
                      <a:pt x="1481" y="10955"/>
                    </a:lnTo>
                    <a:lnTo>
                      <a:pt x="14644" y="8719"/>
                    </a:lnTo>
                    <a:lnTo>
                      <a:pt x="131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9"/>
              <p:cNvSpPr/>
              <p:nvPr/>
            </p:nvSpPr>
            <p:spPr>
              <a:xfrm>
                <a:off x="10532636" y="1991002"/>
                <a:ext cx="1605609" cy="1202350"/>
              </a:xfrm>
              <a:custGeom>
                <a:avLst/>
                <a:gdLst/>
                <a:ahLst/>
                <a:cxnLst/>
                <a:rect l="l" t="t" r="r" b="b"/>
                <a:pathLst>
                  <a:path w="14699" h="11007" extrusionOk="0">
                    <a:moveTo>
                      <a:pt x="13151" y="51"/>
                    </a:moveTo>
                    <a:lnTo>
                      <a:pt x="14626" y="8726"/>
                    </a:lnTo>
                    <a:lnTo>
                      <a:pt x="1504" y="10953"/>
                    </a:lnTo>
                    <a:lnTo>
                      <a:pt x="32" y="2281"/>
                    </a:lnTo>
                    <a:lnTo>
                      <a:pt x="13151" y="51"/>
                    </a:lnTo>
                    <a:close/>
                    <a:moveTo>
                      <a:pt x="13210" y="1"/>
                    </a:moveTo>
                    <a:lnTo>
                      <a:pt x="23" y="2240"/>
                    </a:lnTo>
                    <a:lnTo>
                      <a:pt x="0" y="2247"/>
                    </a:lnTo>
                    <a:lnTo>
                      <a:pt x="1485" y="10981"/>
                    </a:lnTo>
                    <a:lnTo>
                      <a:pt x="1485" y="11006"/>
                    </a:lnTo>
                    <a:lnTo>
                      <a:pt x="14676" y="8764"/>
                    </a:lnTo>
                    <a:lnTo>
                      <a:pt x="14698" y="8760"/>
                    </a:lnTo>
                    <a:lnTo>
                      <a:pt x="132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9"/>
              <p:cNvSpPr/>
              <p:nvPr/>
            </p:nvSpPr>
            <p:spPr>
              <a:xfrm>
                <a:off x="11153842" y="2426622"/>
                <a:ext cx="358064" cy="331419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3034" extrusionOk="0">
                    <a:moveTo>
                      <a:pt x="1644" y="1"/>
                    </a:moveTo>
                    <a:cubicBezTo>
                      <a:pt x="1558" y="1"/>
                      <a:pt x="1471" y="8"/>
                      <a:pt x="1384" y="23"/>
                    </a:cubicBezTo>
                    <a:lnTo>
                      <a:pt x="1381" y="23"/>
                    </a:lnTo>
                    <a:cubicBezTo>
                      <a:pt x="554" y="168"/>
                      <a:pt x="0" y="951"/>
                      <a:pt x="148" y="1775"/>
                    </a:cubicBezTo>
                    <a:cubicBezTo>
                      <a:pt x="277" y="2515"/>
                      <a:pt x="917" y="3033"/>
                      <a:pt x="1641" y="3033"/>
                    </a:cubicBezTo>
                    <a:cubicBezTo>
                      <a:pt x="1726" y="3033"/>
                      <a:pt x="1813" y="3026"/>
                      <a:pt x="1900" y="3011"/>
                    </a:cubicBezTo>
                    <a:cubicBezTo>
                      <a:pt x="2727" y="2866"/>
                      <a:pt x="3277" y="2083"/>
                      <a:pt x="3136" y="1256"/>
                    </a:cubicBezTo>
                    <a:cubicBezTo>
                      <a:pt x="3009" y="519"/>
                      <a:pt x="2369" y="1"/>
                      <a:pt x="16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49"/>
              <p:cNvSpPr/>
              <p:nvPr/>
            </p:nvSpPr>
            <p:spPr>
              <a:xfrm>
                <a:off x="11252042" y="2534216"/>
                <a:ext cx="184603" cy="137855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262" extrusionOk="0">
                    <a:moveTo>
                      <a:pt x="1" y="1"/>
                    </a:moveTo>
                    <a:lnTo>
                      <a:pt x="218" y="1262"/>
                    </a:lnTo>
                    <a:lnTo>
                      <a:pt x="1690" y="3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49"/>
              <p:cNvSpPr/>
              <p:nvPr/>
            </p:nvSpPr>
            <p:spPr>
              <a:xfrm>
                <a:off x="10683159" y="2872291"/>
                <a:ext cx="1450608" cy="318966"/>
              </a:xfrm>
              <a:custGeom>
                <a:avLst/>
                <a:gdLst/>
                <a:ahLst/>
                <a:cxnLst/>
                <a:rect l="l" t="t" r="r" b="b"/>
                <a:pathLst>
                  <a:path w="13280" h="2920" extrusionOk="0">
                    <a:moveTo>
                      <a:pt x="13163" y="0"/>
                    </a:moveTo>
                    <a:lnTo>
                      <a:pt x="0" y="2237"/>
                    </a:lnTo>
                    <a:lnTo>
                      <a:pt x="116" y="2919"/>
                    </a:lnTo>
                    <a:lnTo>
                      <a:pt x="13279" y="683"/>
                    </a:lnTo>
                    <a:lnTo>
                      <a:pt x="131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49"/>
              <p:cNvSpPr/>
              <p:nvPr/>
            </p:nvSpPr>
            <p:spPr>
              <a:xfrm>
                <a:off x="10774477" y="2922101"/>
                <a:ext cx="1213901" cy="227864"/>
              </a:xfrm>
              <a:custGeom>
                <a:avLst/>
                <a:gdLst/>
                <a:ahLst/>
                <a:cxnLst/>
                <a:rect l="l" t="t" r="r" b="b"/>
                <a:pathLst>
                  <a:path w="11113" h="2086" extrusionOk="0">
                    <a:moveTo>
                      <a:pt x="11078" y="1"/>
                    </a:moveTo>
                    <a:lnTo>
                      <a:pt x="1" y="1884"/>
                    </a:lnTo>
                    <a:lnTo>
                      <a:pt x="35" y="2086"/>
                    </a:lnTo>
                    <a:lnTo>
                      <a:pt x="11113" y="202"/>
                    </a:lnTo>
                    <a:lnTo>
                      <a:pt x="11078" y="1"/>
                    </a:lnTo>
                    <a:close/>
                  </a:path>
                </a:pathLst>
              </a:custGeom>
              <a:solidFill>
                <a:srgbClr val="423542">
                  <a:alpha val="2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49"/>
              <p:cNvSpPr/>
              <p:nvPr/>
            </p:nvSpPr>
            <p:spPr>
              <a:xfrm>
                <a:off x="10698233" y="3120031"/>
                <a:ext cx="55053" cy="55054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431" y="0"/>
                    </a:moveTo>
                    <a:lnTo>
                      <a:pt x="0" y="72"/>
                    </a:lnTo>
                    <a:lnTo>
                      <a:pt x="73" y="503"/>
                    </a:lnTo>
                    <a:lnTo>
                      <a:pt x="504" y="43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49"/>
              <p:cNvSpPr/>
              <p:nvPr/>
            </p:nvSpPr>
            <p:spPr>
              <a:xfrm>
                <a:off x="10710904" y="3132702"/>
                <a:ext cx="14200" cy="3167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90" extrusionOk="0">
                    <a:moveTo>
                      <a:pt x="83" y="1"/>
                    </a:moveTo>
                    <a:lnTo>
                      <a:pt x="1" y="16"/>
                    </a:lnTo>
                    <a:lnTo>
                      <a:pt x="48" y="290"/>
                    </a:lnTo>
                    <a:lnTo>
                      <a:pt x="130" y="277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49"/>
              <p:cNvSpPr/>
              <p:nvPr/>
            </p:nvSpPr>
            <p:spPr>
              <a:xfrm>
                <a:off x="10727398" y="3129971"/>
                <a:ext cx="13873" cy="3167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290" extrusionOk="0">
                    <a:moveTo>
                      <a:pt x="83" y="0"/>
                    </a:moveTo>
                    <a:lnTo>
                      <a:pt x="1" y="13"/>
                    </a:lnTo>
                    <a:lnTo>
                      <a:pt x="48" y="290"/>
                    </a:lnTo>
                    <a:lnTo>
                      <a:pt x="127" y="274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49"/>
              <p:cNvSpPr/>
              <p:nvPr/>
            </p:nvSpPr>
            <p:spPr>
              <a:xfrm>
                <a:off x="12002032" y="2898398"/>
                <a:ext cx="55053" cy="55054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432" y="0"/>
                    </a:moveTo>
                    <a:lnTo>
                      <a:pt x="1" y="73"/>
                    </a:lnTo>
                    <a:lnTo>
                      <a:pt x="76" y="504"/>
                    </a:lnTo>
                    <a:lnTo>
                      <a:pt x="504" y="431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rgbClr val="423542">
                  <a:alpha val="2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49"/>
              <p:cNvSpPr/>
              <p:nvPr/>
            </p:nvSpPr>
            <p:spPr>
              <a:xfrm>
                <a:off x="12017215" y="2911506"/>
                <a:ext cx="16494" cy="26216"/>
              </a:xfrm>
              <a:custGeom>
                <a:avLst/>
                <a:gdLst/>
                <a:ahLst/>
                <a:cxnLst/>
                <a:rect l="l" t="t" r="r" b="b"/>
                <a:pathLst>
                  <a:path w="151" h="240" extrusionOk="0">
                    <a:moveTo>
                      <a:pt x="113" y="0"/>
                    </a:moveTo>
                    <a:lnTo>
                      <a:pt x="0" y="85"/>
                    </a:lnTo>
                    <a:lnTo>
                      <a:pt x="16" y="192"/>
                    </a:lnTo>
                    <a:lnTo>
                      <a:pt x="151" y="239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49"/>
              <p:cNvSpPr/>
              <p:nvPr/>
            </p:nvSpPr>
            <p:spPr>
              <a:xfrm>
                <a:off x="12058068" y="2888785"/>
                <a:ext cx="55053" cy="55054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431" y="0"/>
                    </a:moveTo>
                    <a:lnTo>
                      <a:pt x="0" y="76"/>
                    </a:lnTo>
                    <a:lnTo>
                      <a:pt x="73" y="504"/>
                    </a:lnTo>
                    <a:lnTo>
                      <a:pt x="504" y="431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423542">
                  <a:alpha val="2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49"/>
              <p:cNvSpPr/>
              <p:nvPr/>
            </p:nvSpPr>
            <p:spPr>
              <a:xfrm>
                <a:off x="12067025" y="2899381"/>
                <a:ext cx="22720" cy="2315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2" extrusionOk="0">
                    <a:moveTo>
                      <a:pt x="179" y="1"/>
                    </a:moveTo>
                    <a:lnTo>
                      <a:pt x="0" y="32"/>
                    </a:lnTo>
                    <a:lnTo>
                      <a:pt x="32" y="212"/>
                    </a:lnTo>
                    <a:lnTo>
                      <a:pt x="208" y="180"/>
                    </a:lnTo>
                    <a:lnTo>
                      <a:pt x="17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49"/>
              <p:cNvSpPr/>
              <p:nvPr/>
            </p:nvSpPr>
            <p:spPr>
              <a:xfrm>
                <a:off x="12080568" y="2911018"/>
                <a:ext cx="23157" cy="22721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08" extrusionOk="0">
                    <a:moveTo>
                      <a:pt x="180" y="0"/>
                    </a:moveTo>
                    <a:lnTo>
                      <a:pt x="0" y="31"/>
                    </a:lnTo>
                    <a:lnTo>
                      <a:pt x="32" y="208"/>
                    </a:lnTo>
                    <a:lnTo>
                      <a:pt x="211" y="179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49"/>
              <p:cNvSpPr/>
              <p:nvPr/>
            </p:nvSpPr>
            <p:spPr>
              <a:xfrm>
                <a:off x="10773822" y="3087698"/>
                <a:ext cx="233430" cy="61609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564" extrusionOk="0">
                    <a:moveTo>
                      <a:pt x="2101" y="1"/>
                    </a:moveTo>
                    <a:lnTo>
                      <a:pt x="0" y="359"/>
                    </a:lnTo>
                    <a:lnTo>
                      <a:pt x="35" y="563"/>
                    </a:lnTo>
                    <a:lnTo>
                      <a:pt x="2136" y="205"/>
                    </a:lnTo>
                    <a:cubicBezTo>
                      <a:pt x="2117" y="173"/>
                      <a:pt x="2101" y="142"/>
                      <a:pt x="2095" y="107"/>
                    </a:cubicBezTo>
                    <a:cubicBezTo>
                      <a:pt x="2089" y="73"/>
                      <a:pt x="2092" y="32"/>
                      <a:pt x="2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49"/>
              <p:cNvSpPr/>
              <p:nvPr/>
            </p:nvSpPr>
            <p:spPr>
              <a:xfrm>
                <a:off x="11000588" y="3072952"/>
                <a:ext cx="53305" cy="5134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70" extrusionOk="0">
                    <a:moveTo>
                      <a:pt x="257" y="1"/>
                    </a:moveTo>
                    <a:cubicBezTo>
                      <a:pt x="108" y="1"/>
                      <a:pt x="0" y="134"/>
                      <a:pt x="22" y="274"/>
                    </a:cubicBezTo>
                    <a:cubicBezTo>
                      <a:pt x="29" y="308"/>
                      <a:pt x="44" y="346"/>
                      <a:pt x="63" y="371"/>
                    </a:cubicBezTo>
                    <a:cubicBezTo>
                      <a:pt x="106" y="435"/>
                      <a:pt x="177" y="469"/>
                      <a:pt x="251" y="469"/>
                    </a:cubicBezTo>
                    <a:cubicBezTo>
                      <a:pt x="265" y="469"/>
                      <a:pt x="279" y="468"/>
                      <a:pt x="293" y="466"/>
                    </a:cubicBezTo>
                    <a:cubicBezTo>
                      <a:pt x="378" y="450"/>
                      <a:pt x="453" y="387"/>
                      <a:pt x="475" y="302"/>
                    </a:cubicBezTo>
                    <a:cubicBezTo>
                      <a:pt x="485" y="268"/>
                      <a:pt x="488" y="230"/>
                      <a:pt x="482" y="195"/>
                    </a:cubicBezTo>
                    <a:cubicBezTo>
                      <a:pt x="466" y="104"/>
                      <a:pt x="403" y="32"/>
                      <a:pt x="324" y="10"/>
                    </a:cubicBezTo>
                    <a:cubicBezTo>
                      <a:pt x="301" y="4"/>
                      <a:pt x="279" y="1"/>
                      <a:pt x="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49"/>
              <p:cNvSpPr/>
              <p:nvPr/>
            </p:nvSpPr>
            <p:spPr>
              <a:xfrm>
                <a:off x="11445165" y="1931361"/>
                <a:ext cx="568664" cy="867544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7942" extrusionOk="0">
                    <a:moveTo>
                      <a:pt x="427" y="0"/>
                    </a:moveTo>
                    <a:cubicBezTo>
                      <a:pt x="1" y="0"/>
                      <a:pt x="76" y="533"/>
                      <a:pt x="563" y="1198"/>
                    </a:cubicBezTo>
                    <a:cubicBezTo>
                      <a:pt x="1274" y="2182"/>
                      <a:pt x="2617" y="4029"/>
                      <a:pt x="2614" y="4280"/>
                    </a:cubicBezTo>
                    <a:cubicBezTo>
                      <a:pt x="2608" y="4532"/>
                      <a:pt x="1444" y="6730"/>
                      <a:pt x="1538" y="7054"/>
                    </a:cubicBezTo>
                    <a:cubicBezTo>
                      <a:pt x="1619" y="7328"/>
                      <a:pt x="3036" y="7942"/>
                      <a:pt x="3534" y="7942"/>
                    </a:cubicBezTo>
                    <a:cubicBezTo>
                      <a:pt x="3621" y="7942"/>
                      <a:pt x="3680" y="7923"/>
                      <a:pt x="3699" y="7882"/>
                    </a:cubicBezTo>
                    <a:cubicBezTo>
                      <a:pt x="4010" y="7234"/>
                      <a:pt x="5206" y="5167"/>
                      <a:pt x="4894" y="3809"/>
                    </a:cubicBezTo>
                    <a:cubicBezTo>
                      <a:pt x="4564" y="2359"/>
                      <a:pt x="1815" y="654"/>
                      <a:pt x="1186" y="283"/>
                    </a:cubicBezTo>
                    <a:cubicBezTo>
                      <a:pt x="849" y="86"/>
                      <a:pt x="597" y="0"/>
                      <a:pt x="427" y="0"/>
                    </a:cubicBezTo>
                    <a:close/>
                  </a:path>
                </a:pathLst>
              </a:custGeom>
              <a:solidFill>
                <a:srgbClr val="AB6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49"/>
              <p:cNvSpPr/>
              <p:nvPr/>
            </p:nvSpPr>
            <p:spPr>
              <a:xfrm>
                <a:off x="11433804" y="2661035"/>
                <a:ext cx="420327" cy="418698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833" extrusionOk="0">
                    <a:moveTo>
                      <a:pt x="1702" y="0"/>
                    </a:moveTo>
                    <a:cubicBezTo>
                      <a:pt x="1702" y="0"/>
                      <a:pt x="1133" y="459"/>
                      <a:pt x="875" y="727"/>
                    </a:cubicBezTo>
                    <a:cubicBezTo>
                      <a:pt x="614" y="994"/>
                      <a:pt x="0" y="2120"/>
                      <a:pt x="268" y="2287"/>
                    </a:cubicBezTo>
                    <a:cubicBezTo>
                      <a:pt x="294" y="2303"/>
                      <a:pt x="321" y="2311"/>
                      <a:pt x="349" y="2311"/>
                    </a:cubicBezTo>
                    <a:cubicBezTo>
                      <a:pt x="614" y="2311"/>
                      <a:pt x="971" y="1641"/>
                      <a:pt x="1101" y="1485"/>
                    </a:cubicBezTo>
                    <a:cubicBezTo>
                      <a:pt x="1178" y="1393"/>
                      <a:pt x="1231" y="1351"/>
                      <a:pt x="1264" y="1351"/>
                    </a:cubicBezTo>
                    <a:cubicBezTo>
                      <a:pt x="1294" y="1351"/>
                      <a:pt x="1307" y="1385"/>
                      <a:pt x="1306" y="1447"/>
                    </a:cubicBezTo>
                    <a:cubicBezTo>
                      <a:pt x="1306" y="1526"/>
                      <a:pt x="1079" y="2051"/>
                      <a:pt x="997" y="2205"/>
                    </a:cubicBezTo>
                    <a:cubicBezTo>
                      <a:pt x="809" y="2551"/>
                      <a:pt x="277" y="2847"/>
                      <a:pt x="482" y="3057"/>
                    </a:cubicBezTo>
                    <a:cubicBezTo>
                      <a:pt x="532" y="3109"/>
                      <a:pt x="595" y="3128"/>
                      <a:pt x="661" y="3128"/>
                    </a:cubicBezTo>
                    <a:cubicBezTo>
                      <a:pt x="829" y="3128"/>
                      <a:pt x="1010" y="3004"/>
                      <a:pt x="1010" y="3004"/>
                    </a:cubicBezTo>
                    <a:lnTo>
                      <a:pt x="1010" y="3004"/>
                    </a:lnTo>
                    <a:cubicBezTo>
                      <a:pt x="1010" y="3004"/>
                      <a:pt x="705" y="3403"/>
                      <a:pt x="960" y="3545"/>
                    </a:cubicBezTo>
                    <a:cubicBezTo>
                      <a:pt x="1004" y="3571"/>
                      <a:pt x="1051" y="3582"/>
                      <a:pt x="1098" y="3582"/>
                    </a:cubicBezTo>
                    <a:cubicBezTo>
                      <a:pt x="1317" y="3582"/>
                      <a:pt x="1538" y="3350"/>
                      <a:pt x="1538" y="3350"/>
                    </a:cubicBezTo>
                    <a:lnTo>
                      <a:pt x="1538" y="3350"/>
                    </a:lnTo>
                    <a:cubicBezTo>
                      <a:pt x="1538" y="3350"/>
                      <a:pt x="1271" y="3671"/>
                      <a:pt x="1529" y="3796"/>
                    </a:cubicBezTo>
                    <a:cubicBezTo>
                      <a:pt x="1584" y="3823"/>
                      <a:pt x="1642" y="3833"/>
                      <a:pt x="1699" y="3833"/>
                    </a:cubicBezTo>
                    <a:cubicBezTo>
                      <a:pt x="1916" y="3833"/>
                      <a:pt x="2123" y="3683"/>
                      <a:pt x="2123" y="3683"/>
                    </a:cubicBezTo>
                    <a:lnTo>
                      <a:pt x="2123" y="3683"/>
                    </a:lnTo>
                    <a:cubicBezTo>
                      <a:pt x="2123" y="3683"/>
                      <a:pt x="2111" y="3828"/>
                      <a:pt x="2337" y="3831"/>
                    </a:cubicBezTo>
                    <a:cubicBezTo>
                      <a:pt x="2340" y="3831"/>
                      <a:pt x="2343" y="3831"/>
                      <a:pt x="2346" y="3831"/>
                    </a:cubicBezTo>
                    <a:cubicBezTo>
                      <a:pt x="2666" y="3831"/>
                      <a:pt x="3103" y="3303"/>
                      <a:pt x="3268" y="2972"/>
                    </a:cubicBezTo>
                    <a:cubicBezTo>
                      <a:pt x="3432" y="2636"/>
                      <a:pt x="3794" y="1290"/>
                      <a:pt x="3847" y="1079"/>
                    </a:cubicBezTo>
                    <a:lnTo>
                      <a:pt x="1702" y="0"/>
                    </a:lnTo>
                    <a:close/>
                  </a:path>
                </a:pathLst>
              </a:custGeom>
              <a:solidFill>
                <a:srgbClr val="AB6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49"/>
              <p:cNvSpPr/>
              <p:nvPr/>
            </p:nvSpPr>
            <p:spPr>
              <a:xfrm>
                <a:off x="11543692" y="2858091"/>
                <a:ext cx="89898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205" extrusionOk="0">
                    <a:moveTo>
                      <a:pt x="811" y="1"/>
                    </a:moveTo>
                    <a:cubicBezTo>
                      <a:pt x="807" y="1"/>
                      <a:pt x="803" y="2"/>
                      <a:pt x="803" y="8"/>
                    </a:cubicBezTo>
                    <a:cubicBezTo>
                      <a:pt x="611" y="561"/>
                      <a:pt x="473" y="804"/>
                      <a:pt x="13" y="1175"/>
                    </a:cubicBezTo>
                    <a:cubicBezTo>
                      <a:pt x="0" y="1190"/>
                      <a:pt x="1" y="1204"/>
                      <a:pt x="12" y="1204"/>
                    </a:cubicBezTo>
                    <a:cubicBezTo>
                      <a:pt x="16" y="1204"/>
                      <a:pt x="22" y="1202"/>
                      <a:pt x="29" y="1197"/>
                    </a:cubicBezTo>
                    <a:cubicBezTo>
                      <a:pt x="558" y="895"/>
                      <a:pt x="687" y="568"/>
                      <a:pt x="819" y="8"/>
                    </a:cubicBezTo>
                    <a:cubicBezTo>
                      <a:pt x="822" y="4"/>
                      <a:pt x="816" y="1"/>
                      <a:pt x="8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49"/>
              <p:cNvSpPr/>
              <p:nvPr/>
            </p:nvSpPr>
            <p:spPr>
              <a:xfrm>
                <a:off x="11597762" y="2890424"/>
                <a:ext cx="94814" cy="140149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283" extrusionOk="0">
                    <a:moveTo>
                      <a:pt x="856" y="0"/>
                    </a:moveTo>
                    <a:cubicBezTo>
                      <a:pt x="854" y="0"/>
                      <a:pt x="852" y="1"/>
                      <a:pt x="852" y="4"/>
                    </a:cubicBezTo>
                    <a:cubicBezTo>
                      <a:pt x="610" y="570"/>
                      <a:pt x="462" y="828"/>
                      <a:pt x="15" y="1256"/>
                    </a:cubicBezTo>
                    <a:cubicBezTo>
                      <a:pt x="1" y="1271"/>
                      <a:pt x="7" y="1282"/>
                      <a:pt x="19" y="1282"/>
                    </a:cubicBezTo>
                    <a:cubicBezTo>
                      <a:pt x="25" y="1282"/>
                      <a:pt x="33" y="1279"/>
                      <a:pt x="41" y="1272"/>
                    </a:cubicBezTo>
                    <a:cubicBezTo>
                      <a:pt x="541" y="904"/>
                      <a:pt x="679" y="580"/>
                      <a:pt x="868" y="7"/>
                    </a:cubicBezTo>
                    <a:cubicBezTo>
                      <a:pt x="868" y="5"/>
                      <a:pt x="860" y="0"/>
                      <a:pt x="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49"/>
              <p:cNvSpPr/>
              <p:nvPr/>
            </p:nvSpPr>
            <p:spPr>
              <a:xfrm>
                <a:off x="11664176" y="2918715"/>
                <a:ext cx="85420" cy="145938"/>
              </a:xfrm>
              <a:custGeom>
                <a:avLst/>
                <a:gdLst/>
                <a:ahLst/>
                <a:cxnLst/>
                <a:rect l="l" t="t" r="r" b="b"/>
                <a:pathLst>
                  <a:path w="782" h="1336" extrusionOk="0">
                    <a:moveTo>
                      <a:pt x="776" y="0"/>
                    </a:moveTo>
                    <a:cubicBezTo>
                      <a:pt x="769" y="0"/>
                      <a:pt x="763" y="0"/>
                      <a:pt x="763" y="6"/>
                    </a:cubicBezTo>
                    <a:cubicBezTo>
                      <a:pt x="603" y="585"/>
                      <a:pt x="420" y="865"/>
                      <a:pt x="21" y="1312"/>
                    </a:cubicBezTo>
                    <a:cubicBezTo>
                      <a:pt x="5" y="1328"/>
                      <a:pt x="1" y="1335"/>
                      <a:pt x="5" y="1335"/>
                    </a:cubicBezTo>
                    <a:cubicBezTo>
                      <a:pt x="9" y="1335"/>
                      <a:pt x="18" y="1331"/>
                      <a:pt x="30" y="1321"/>
                    </a:cubicBezTo>
                    <a:cubicBezTo>
                      <a:pt x="452" y="966"/>
                      <a:pt x="672" y="617"/>
                      <a:pt x="782" y="13"/>
                    </a:cubicBezTo>
                    <a:cubicBezTo>
                      <a:pt x="782" y="6"/>
                      <a:pt x="782" y="0"/>
                      <a:pt x="7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49"/>
              <p:cNvSpPr/>
              <p:nvPr/>
            </p:nvSpPr>
            <p:spPr>
              <a:xfrm>
                <a:off x="11444946" y="1930268"/>
                <a:ext cx="370298" cy="351518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3218" extrusionOk="0">
                    <a:moveTo>
                      <a:pt x="385" y="1"/>
                    </a:moveTo>
                    <a:cubicBezTo>
                      <a:pt x="28" y="1"/>
                      <a:pt x="1" y="319"/>
                      <a:pt x="433" y="1120"/>
                    </a:cubicBezTo>
                    <a:cubicBezTo>
                      <a:pt x="851" y="1862"/>
                      <a:pt x="1326" y="2560"/>
                      <a:pt x="1864" y="3218"/>
                    </a:cubicBezTo>
                    <a:lnTo>
                      <a:pt x="3390" y="1721"/>
                    </a:lnTo>
                    <a:cubicBezTo>
                      <a:pt x="3390" y="1721"/>
                      <a:pt x="1880" y="500"/>
                      <a:pt x="1009" y="161"/>
                    </a:cubicBezTo>
                    <a:cubicBezTo>
                      <a:pt x="748" y="58"/>
                      <a:pt x="537" y="1"/>
                      <a:pt x="3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49"/>
              <p:cNvSpPr/>
              <p:nvPr/>
            </p:nvSpPr>
            <p:spPr>
              <a:xfrm>
                <a:off x="10461526" y="2319464"/>
                <a:ext cx="322345" cy="412034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3772" extrusionOk="0">
                    <a:moveTo>
                      <a:pt x="607" y="1"/>
                    </a:moveTo>
                    <a:cubicBezTo>
                      <a:pt x="466" y="419"/>
                      <a:pt x="51" y="963"/>
                      <a:pt x="48" y="1293"/>
                    </a:cubicBezTo>
                    <a:cubicBezTo>
                      <a:pt x="41" y="1460"/>
                      <a:pt x="148" y="1608"/>
                      <a:pt x="306" y="1665"/>
                    </a:cubicBezTo>
                    <a:cubicBezTo>
                      <a:pt x="306" y="1665"/>
                      <a:pt x="0" y="1860"/>
                      <a:pt x="48" y="2158"/>
                    </a:cubicBezTo>
                    <a:cubicBezTo>
                      <a:pt x="73" y="2313"/>
                      <a:pt x="340" y="2407"/>
                      <a:pt x="340" y="2407"/>
                    </a:cubicBezTo>
                    <a:cubicBezTo>
                      <a:pt x="340" y="2407"/>
                      <a:pt x="104" y="2577"/>
                      <a:pt x="158" y="2841"/>
                    </a:cubicBezTo>
                    <a:cubicBezTo>
                      <a:pt x="205" y="3049"/>
                      <a:pt x="466" y="3108"/>
                      <a:pt x="466" y="3108"/>
                    </a:cubicBezTo>
                    <a:cubicBezTo>
                      <a:pt x="466" y="3108"/>
                      <a:pt x="315" y="3376"/>
                      <a:pt x="431" y="3571"/>
                    </a:cubicBezTo>
                    <a:cubicBezTo>
                      <a:pt x="511" y="3706"/>
                      <a:pt x="771" y="3772"/>
                      <a:pt x="1089" y="3772"/>
                    </a:cubicBezTo>
                    <a:cubicBezTo>
                      <a:pt x="1713" y="3772"/>
                      <a:pt x="2560" y="3519"/>
                      <a:pt x="2690" y="3052"/>
                    </a:cubicBezTo>
                    <a:cubicBezTo>
                      <a:pt x="2751" y="2828"/>
                      <a:pt x="2569" y="2792"/>
                      <a:pt x="2445" y="2792"/>
                    </a:cubicBezTo>
                    <a:cubicBezTo>
                      <a:pt x="2386" y="2792"/>
                      <a:pt x="2340" y="2800"/>
                      <a:pt x="2340" y="2800"/>
                    </a:cubicBezTo>
                    <a:cubicBezTo>
                      <a:pt x="2340" y="2800"/>
                      <a:pt x="2951" y="2536"/>
                      <a:pt x="2916" y="2158"/>
                    </a:cubicBezTo>
                    <a:cubicBezTo>
                      <a:pt x="2894" y="1939"/>
                      <a:pt x="2692" y="1893"/>
                      <a:pt x="2527" y="1893"/>
                    </a:cubicBezTo>
                    <a:cubicBezTo>
                      <a:pt x="2408" y="1893"/>
                      <a:pt x="2309" y="1916"/>
                      <a:pt x="2309" y="1916"/>
                    </a:cubicBezTo>
                    <a:cubicBezTo>
                      <a:pt x="2309" y="1916"/>
                      <a:pt x="2900" y="1655"/>
                      <a:pt x="2825" y="1265"/>
                    </a:cubicBezTo>
                    <a:cubicBezTo>
                      <a:pt x="2788" y="1078"/>
                      <a:pt x="2648" y="1028"/>
                      <a:pt x="2509" y="1028"/>
                    </a:cubicBezTo>
                    <a:cubicBezTo>
                      <a:pt x="2351" y="1028"/>
                      <a:pt x="2196" y="1092"/>
                      <a:pt x="2196" y="1092"/>
                    </a:cubicBezTo>
                    <a:cubicBezTo>
                      <a:pt x="2196" y="1092"/>
                      <a:pt x="2570" y="771"/>
                      <a:pt x="2444" y="488"/>
                    </a:cubicBezTo>
                    <a:cubicBezTo>
                      <a:pt x="2395" y="378"/>
                      <a:pt x="2305" y="336"/>
                      <a:pt x="2192" y="336"/>
                    </a:cubicBezTo>
                    <a:cubicBezTo>
                      <a:pt x="1839" y="336"/>
                      <a:pt x="1257" y="742"/>
                      <a:pt x="932" y="742"/>
                    </a:cubicBezTo>
                    <a:cubicBezTo>
                      <a:pt x="919" y="742"/>
                      <a:pt x="906" y="741"/>
                      <a:pt x="894" y="740"/>
                    </a:cubicBezTo>
                    <a:lnTo>
                      <a:pt x="780" y="1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AB6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49"/>
              <p:cNvSpPr/>
              <p:nvPr/>
            </p:nvSpPr>
            <p:spPr>
              <a:xfrm>
                <a:off x="10516142" y="2621711"/>
                <a:ext cx="207105" cy="43476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398" extrusionOk="0">
                    <a:moveTo>
                      <a:pt x="1868" y="1"/>
                    </a:moveTo>
                    <a:cubicBezTo>
                      <a:pt x="1866" y="1"/>
                      <a:pt x="1864" y="1"/>
                      <a:pt x="1863" y="2"/>
                    </a:cubicBezTo>
                    <a:cubicBezTo>
                      <a:pt x="1262" y="209"/>
                      <a:pt x="642" y="332"/>
                      <a:pt x="10" y="363"/>
                    </a:cubicBezTo>
                    <a:cubicBezTo>
                      <a:pt x="1" y="363"/>
                      <a:pt x="1" y="373"/>
                      <a:pt x="10" y="373"/>
                    </a:cubicBezTo>
                    <a:cubicBezTo>
                      <a:pt x="141" y="390"/>
                      <a:pt x="273" y="398"/>
                      <a:pt x="405" y="398"/>
                    </a:cubicBezTo>
                    <a:cubicBezTo>
                      <a:pt x="914" y="398"/>
                      <a:pt x="1420" y="274"/>
                      <a:pt x="1875" y="36"/>
                    </a:cubicBezTo>
                    <a:cubicBezTo>
                      <a:pt x="1895" y="28"/>
                      <a:pt x="1886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49"/>
              <p:cNvSpPr/>
              <p:nvPr/>
            </p:nvSpPr>
            <p:spPr>
              <a:xfrm>
                <a:off x="10497245" y="2526570"/>
                <a:ext cx="222725" cy="5964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546" extrusionOk="0">
                    <a:moveTo>
                      <a:pt x="2028" y="0"/>
                    </a:moveTo>
                    <a:cubicBezTo>
                      <a:pt x="2025" y="0"/>
                      <a:pt x="2021" y="2"/>
                      <a:pt x="2017" y="5"/>
                    </a:cubicBezTo>
                    <a:cubicBezTo>
                      <a:pt x="1601" y="259"/>
                      <a:pt x="595" y="498"/>
                      <a:pt x="4" y="514"/>
                    </a:cubicBezTo>
                    <a:cubicBezTo>
                      <a:pt x="1" y="514"/>
                      <a:pt x="1" y="520"/>
                      <a:pt x="1" y="523"/>
                    </a:cubicBezTo>
                    <a:lnTo>
                      <a:pt x="4" y="527"/>
                    </a:lnTo>
                    <a:cubicBezTo>
                      <a:pt x="112" y="539"/>
                      <a:pt x="224" y="546"/>
                      <a:pt x="339" y="546"/>
                    </a:cubicBezTo>
                    <a:cubicBezTo>
                      <a:pt x="903" y="546"/>
                      <a:pt x="1528" y="389"/>
                      <a:pt x="2017" y="36"/>
                    </a:cubicBezTo>
                    <a:cubicBezTo>
                      <a:pt x="2032" y="23"/>
                      <a:pt x="2039" y="0"/>
                      <a:pt x="20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49"/>
              <p:cNvSpPr/>
              <p:nvPr/>
            </p:nvSpPr>
            <p:spPr>
              <a:xfrm>
                <a:off x="10496590" y="2434814"/>
                <a:ext cx="211911" cy="70675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647" extrusionOk="0">
                    <a:moveTo>
                      <a:pt x="1927" y="0"/>
                    </a:moveTo>
                    <a:cubicBezTo>
                      <a:pt x="1925" y="0"/>
                      <a:pt x="1924" y="1"/>
                      <a:pt x="1922" y="2"/>
                    </a:cubicBezTo>
                    <a:cubicBezTo>
                      <a:pt x="1340" y="388"/>
                      <a:pt x="695" y="546"/>
                      <a:pt x="7" y="612"/>
                    </a:cubicBezTo>
                    <a:cubicBezTo>
                      <a:pt x="0" y="612"/>
                      <a:pt x="0" y="624"/>
                      <a:pt x="7" y="627"/>
                    </a:cubicBezTo>
                    <a:cubicBezTo>
                      <a:pt x="83" y="641"/>
                      <a:pt x="164" y="647"/>
                      <a:pt x="247" y="647"/>
                    </a:cubicBezTo>
                    <a:cubicBezTo>
                      <a:pt x="540" y="647"/>
                      <a:pt x="860" y="574"/>
                      <a:pt x="1117" y="499"/>
                    </a:cubicBezTo>
                    <a:cubicBezTo>
                      <a:pt x="1425" y="410"/>
                      <a:pt x="1705" y="247"/>
                      <a:pt x="1935" y="24"/>
                    </a:cubicBezTo>
                    <a:cubicBezTo>
                      <a:pt x="1940" y="15"/>
                      <a:pt x="1936" y="0"/>
                      <a:pt x="1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>
            <a:spLocks noGrp="1"/>
          </p:cNvSpPr>
          <p:nvPr>
            <p:ph type="title"/>
          </p:nvPr>
        </p:nvSpPr>
        <p:spPr>
          <a:xfrm>
            <a:off x="2066625" y="1348163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/>
                </a:solidFill>
              </a:rPr>
              <a:t>WHITE BOX TESTING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2066625" y="2611238"/>
            <a:ext cx="5011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US" dirty="0" err="1" smtClean="0"/>
              <a:t>Whitebox</a:t>
            </a:r>
            <a:r>
              <a:rPr lang="en-US" dirty="0" smtClean="0"/>
              <a:t> </a:t>
            </a:r>
            <a:r>
              <a:rPr lang="en-US" dirty="0"/>
              <a:t>testing adalah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perangkat lunak yang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pemeriksaan</a:t>
            </a:r>
            <a:r>
              <a:rPr lang="en-US" dirty="0"/>
              <a:t> internal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kode program. Tujuan </a:t>
            </a:r>
            <a:r>
              <a:rPr lang="en-US" dirty="0" err="1"/>
              <a:t>utamanya</a:t>
            </a:r>
            <a:r>
              <a:rPr lang="en-US" dirty="0"/>
              <a:t> adalah </a:t>
            </a:r>
            <a:r>
              <a:rPr lang="en-US" dirty="0" err="1"/>
              <a:t>memastikan</a:t>
            </a:r>
            <a:r>
              <a:rPr lang="en-US" dirty="0"/>
              <a:t> bahwa </a:t>
            </a:r>
            <a:r>
              <a:rPr lang="en-US" dirty="0" err="1"/>
              <a:t>seluruh</a:t>
            </a:r>
            <a:r>
              <a:rPr lang="en-US" dirty="0"/>
              <a:t> logika program,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berjalan</a:t>
            </a:r>
            <a:r>
              <a:rPr lang="en-US" dirty="0"/>
              <a:t> sesuai yang </a:t>
            </a:r>
            <a:r>
              <a:rPr lang="en-US" dirty="0" err="1"/>
              <a:t>diharapkan</a:t>
            </a:r>
            <a:endParaRPr dirty="0"/>
          </a:p>
        </p:txBody>
      </p:sp>
      <p:grpSp>
        <p:nvGrpSpPr>
          <p:cNvPr id="1303" name="Google Shape;1303;p32"/>
          <p:cNvGrpSpPr/>
          <p:nvPr/>
        </p:nvGrpSpPr>
        <p:grpSpPr>
          <a:xfrm>
            <a:off x="423441" y="797783"/>
            <a:ext cx="1569571" cy="1074845"/>
            <a:chOff x="4354825" y="2560575"/>
            <a:chExt cx="284900" cy="195100"/>
          </a:xfrm>
        </p:grpSpPr>
        <p:sp>
          <p:nvSpPr>
            <p:cNvPr id="1304" name="Google Shape;1304;p32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32"/>
          <p:cNvGrpSpPr/>
          <p:nvPr/>
        </p:nvGrpSpPr>
        <p:grpSpPr>
          <a:xfrm>
            <a:off x="795693" y="1495392"/>
            <a:ext cx="734262" cy="734260"/>
            <a:chOff x="5229219" y="135375"/>
            <a:chExt cx="330406" cy="330406"/>
          </a:xfrm>
        </p:grpSpPr>
        <p:sp>
          <p:nvSpPr>
            <p:cNvPr id="1310" name="Google Shape;1310;p32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2"/>
          <p:cNvGrpSpPr/>
          <p:nvPr/>
        </p:nvGrpSpPr>
        <p:grpSpPr>
          <a:xfrm>
            <a:off x="630197" y="3203547"/>
            <a:ext cx="1110247" cy="1975527"/>
            <a:chOff x="5081850" y="1981125"/>
            <a:chExt cx="168125" cy="299150"/>
          </a:xfrm>
        </p:grpSpPr>
        <p:sp>
          <p:nvSpPr>
            <p:cNvPr id="1335" name="Google Shape;1335;p32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32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1340" name="Google Shape;1340;p32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2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2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2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2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2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2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2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2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2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2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2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2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2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2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2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4" name="Google Shape;1364;p32"/>
          <p:cNvGrpSpPr/>
          <p:nvPr/>
        </p:nvGrpSpPr>
        <p:grpSpPr>
          <a:xfrm>
            <a:off x="7054936" y="3200393"/>
            <a:ext cx="1458886" cy="1978658"/>
            <a:chOff x="460250" y="1921475"/>
            <a:chExt cx="233075" cy="316125"/>
          </a:xfrm>
        </p:grpSpPr>
        <p:grpSp>
          <p:nvGrpSpPr>
            <p:cNvPr id="1365" name="Google Shape;1365;p32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1366" name="Google Shape;1366;p32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2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2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2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32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1371" name="Google Shape;1371;p32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2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2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2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2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2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2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2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5" name="Google Shape;1385;p32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2"/>
          <p:cNvGrpSpPr/>
          <p:nvPr/>
        </p:nvGrpSpPr>
        <p:grpSpPr>
          <a:xfrm>
            <a:off x="7725683" y="797782"/>
            <a:ext cx="877898" cy="684216"/>
            <a:chOff x="262200" y="3357384"/>
            <a:chExt cx="1642159" cy="684216"/>
          </a:xfrm>
        </p:grpSpPr>
        <p:sp>
          <p:nvSpPr>
            <p:cNvPr id="1389" name="Google Shape;1389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7725683" y="1667420"/>
            <a:ext cx="877898" cy="684216"/>
            <a:chOff x="262200" y="3357384"/>
            <a:chExt cx="1642159" cy="684216"/>
          </a:xfrm>
        </p:grpSpPr>
        <p:sp>
          <p:nvSpPr>
            <p:cNvPr id="1394" name="Google Shape;1394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0"/>
          <p:cNvSpPr txBox="1">
            <a:spLocks noGrp="1"/>
          </p:cNvSpPr>
          <p:nvPr>
            <p:ph type="subTitle" idx="1"/>
          </p:nvPr>
        </p:nvSpPr>
        <p:spPr>
          <a:xfrm>
            <a:off x="352987" y="1192364"/>
            <a:ext cx="7184623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Pemeriksaan</a:t>
            </a:r>
            <a:r>
              <a:rPr lang="en-US" sz="1000" dirty="0"/>
              <a:t> Internal: </a:t>
            </a:r>
            <a:r>
              <a:rPr lang="en-US" sz="1000" dirty="0" err="1"/>
              <a:t>Whitebox</a:t>
            </a:r>
            <a:r>
              <a:rPr lang="en-US" sz="1000" dirty="0"/>
              <a:t> testing </a:t>
            </a:r>
            <a:r>
              <a:rPr lang="en-US" sz="1000" dirty="0" err="1"/>
              <a:t>melibatkan</a:t>
            </a:r>
            <a:r>
              <a:rPr lang="en-US" sz="1000" dirty="0"/>
              <a:t> </a:t>
            </a:r>
            <a:r>
              <a:rPr lang="en-US" sz="1000" dirty="0" err="1"/>
              <a:t>pemeriksaan</a:t>
            </a:r>
            <a:r>
              <a:rPr lang="en-US" sz="1000" dirty="0"/>
              <a:t> internal kode program, </a:t>
            </a:r>
            <a:r>
              <a:rPr lang="en-US" sz="1000" dirty="0" err="1"/>
              <a:t>sehingga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memiliki </a:t>
            </a:r>
            <a:r>
              <a:rPr lang="en-US" sz="1000" dirty="0" err="1"/>
              <a:t>akses</a:t>
            </a:r>
            <a:r>
              <a:rPr lang="en-US" sz="1000" dirty="0"/>
              <a:t> ke kode </a:t>
            </a:r>
            <a:r>
              <a:rPr lang="en-US" sz="1000" dirty="0" err="1"/>
              <a:t>sumber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Cakupan</a:t>
            </a:r>
            <a:r>
              <a:rPr lang="en-US" sz="1000" dirty="0"/>
              <a:t> Kode yang Tinggi: Tujuan </a:t>
            </a:r>
            <a:r>
              <a:rPr lang="en-US" sz="1000" dirty="0" err="1"/>
              <a:t>utama</a:t>
            </a:r>
            <a:r>
              <a:rPr lang="en-US" sz="1000" dirty="0"/>
              <a:t> adalah </a:t>
            </a:r>
            <a:r>
              <a:rPr lang="en-US" sz="1000" dirty="0" err="1"/>
              <a:t>mencapai</a:t>
            </a:r>
            <a:r>
              <a:rPr lang="en-US" sz="1000" dirty="0"/>
              <a:t> </a:t>
            </a:r>
            <a:r>
              <a:rPr lang="en-US" sz="1000" dirty="0" err="1"/>
              <a:t>cakupan</a:t>
            </a:r>
            <a:r>
              <a:rPr lang="en-US" sz="1000" dirty="0"/>
              <a:t> kode yang </a:t>
            </a:r>
            <a:r>
              <a:rPr lang="en-US" sz="1000" dirty="0" err="1"/>
              <a:t>tinggi</a:t>
            </a:r>
            <a:r>
              <a:rPr lang="en-US" sz="1000" dirty="0"/>
              <a:t>, </a:t>
            </a:r>
            <a:r>
              <a:rPr lang="en-US" sz="1000" dirty="0" err="1"/>
              <a:t>yaitu</a:t>
            </a:r>
            <a:r>
              <a:rPr lang="en-US" sz="1000" dirty="0"/>
              <a:t> </a:t>
            </a:r>
            <a:r>
              <a:rPr lang="en-US" sz="1000" dirty="0" err="1"/>
              <a:t>memastikan</a:t>
            </a:r>
            <a:r>
              <a:rPr lang="en-US" sz="1000" dirty="0"/>
              <a:t> bahwa </a:t>
            </a:r>
            <a:r>
              <a:rPr lang="en-US" sz="1000" dirty="0" err="1"/>
              <a:t>seluruh</a:t>
            </a:r>
            <a:r>
              <a:rPr lang="en-US" sz="1000" dirty="0"/>
              <a:t> kode </a:t>
            </a:r>
            <a:r>
              <a:rPr lang="en-US" sz="1000" dirty="0" err="1"/>
              <a:t>telah</a:t>
            </a:r>
            <a:r>
              <a:rPr lang="en-US" sz="1000" dirty="0"/>
              <a:t> </a:t>
            </a:r>
            <a:r>
              <a:rPr lang="en-US" sz="1000" dirty="0" err="1"/>
              <a:t>diuji</a:t>
            </a:r>
            <a:r>
              <a:rPr lang="en-US" sz="1000" dirty="0"/>
              <a:t> dengan baik.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Pemeriksaan</a:t>
            </a:r>
            <a:r>
              <a:rPr lang="en-US" sz="1000" dirty="0"/>
              <a:t> </a:t>
            </a:r>
            <a:r>
              <a:rPr lang="en-US" sz="1000" dirty="0" err="1"/>
              <a:t>Jalur</a:t>
            </a:r>
            <a:r>
              <a:rPr lang="en-US" sz="1000" dirty="0"/>
              <a:t> </a:t>
            </a:r>
            <a:r>
              <a:rPr lang="en-US" sz="1000" dirty="0" err="1"/>
              <a:t>Eksekusi</a:t>
            </a:r>
            <a:r>
              <a:rPr lang="en-US" sz="1000" dirty="0"/>
              <a:t>: </a:t>
            </a:r>
            <a:r>
              <a:rPr lang="en-US" sz="1000" dirty="0" err="1"/>
              <a:t>Pengujian</a:t>
            </a:r>
            <a:r>
              <a:rPr lang="en-US" sz="1000" dirty="0"/>
              <a:t> </a:t>
            </a:r>
            <a:r>
              <a:rPr lang="en-US" sz="1000" dirty="0" err="1"/>
              <a:t>mencakup</a:t>
            </a:r>
            <a:r>
              <a:rPr lang="en-US" sz="1000" dirty="0"/>
              <a:t> </a:t>
            </a:r>
            <a:r>
              <a:rPr lang="en-US" sz="1000" dirty="0" err="1"/>
              <a:t>identifikasi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semua </a:t>
            </a:r>
            <a:r>
              <a:rPr lang="en-US" sz="1000" dirty="0" err="1"/>
              <a:t>jalur</a:t>
            </a:r>
            <a:r>
              <a:rPr lang="en-US" sz="1000" dirty="0"/>
              <a:t> </a:t>
            </a:r>
            <a:r>
              <a:rPr lang="en-US" sz="1000" dirty="0" err="1"/>
              <a:t>eksekusi</a:t>
            </a:r>
            <a:r>
              <a:rPr lang="en-US" sz="1000" dirty="0"/>
              <a:t> yang </a:t>
            </a:r>
            <a:r>
              <a:rPr lang="en-US" sz="1000" dirty="0" err="1"/>
              <a:t>mungkin</a:t>
            </a:r>
            <a:r>
              <a:rPr lang="en-US" sz="1000" dirty="0"/>
              <a:t> dalam kode, termasuk </a:t>
            </a:r>
            <a:r>
              <a:rPr lang="en-US" sz="1000" dirty="0" err="1"/>
              <a:t>percabangan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kasus-kasus</a:t>
            </a:r>
            <a:r>
              <a:rPr lang="en-US" sz="1000" dirty="0"/>
              <a:t> edge.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Struktural</a:t>
            </a:r>
            <a:r>
              <a:rPr lang="en-US" sz="1000" dirty="0"/>
              <a:t>: </a:t>
            </a:r>
            <a:r>
              <a:rPr lang="en-US" sz="1000" dirty="0" err="1"/>
              <a:t>Pengujian</a:t>
            </a:r>
            <a:r>
              <a:rPr lang="en-US" sz="1000" dirty="0"/>
              <a:t> dilakukan dengan </a:t>
            </a:r>
            <a:r>
              <a:rPr lang="en-US" sz="1000" dirty="0" err="1"/>
              <a:t>memahami</a:t>
            </a:r>
            <a:r>
              <a:rPr lang="en-US" sz="1000" dirty="0"/>
              <a:t> </a:t>
            </a:r>
            <a:r>
              <a:rPr lang="en-US" sz="1000" dirty="0" err="1"/>
              <a:t>struktur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aliran</a:t>
            </a:r>
            <a:r>
              <a:rPr lang="en-US" sz="1000" dirty="0"/>
              <a:t> data dalam program.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Identifikasi</a:t>
            </a:r>
            <a:r>
              <a:rPr lang="en-US" sz="1000" dirty="0"/>
              <a:t> Bug Internal: </a:t>
            </a:r>
            <a:r>
              <a:rPr lang="en-US" sz="1000" dirty="0" err="1"/>
              <a:t>Whitebox</a:t>
            </a:r>
            <a:r>
              <a:rPr lang="en-US" sz="1000" dirty="0"/>
              <a:t> testing </a:t>
            </a:r>
            <a:r>
              <a:rPr lang="en-US" sz="1000" dirty="0" err="1"/>
              <a:t>membantu</a:t>
            </a:r>
            <a:r>
              <a:rPr lang="en-US" sz="1000" dirty="0"/>
              <a:t> dalam mengidentifikasi bug yang </a:t>
            </a:r>
            <a:r>
              <a:rPr lang="en-US" sz="1000" dirty="0" err="1"/>
              <a:t>berkaitan</a:t>
            </a:r>
            <a:r>
              <a:rPr lang="en-US" sz="1000" dirty="0"/>
              <a:t> dengan logika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pengelolaan</a:t>
            </a:r>
            <a:r>
              <a:rPr lang="en-US" sz="1000" dirty="0"/>
              <a:t> data dalam program.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Dukungan</a:t>
            </a:r>
            <a:r>
              <a:rPr lang="en-US" sz="1000" dirty="0"/>
              <a:t> </a:t>
            </a:r>
            <a:r>
              <a:rPr lang="en-US" sz="1000" dirty="0" err="1"/>
              <a:t>Alat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Kerangka</a:t>
            </a:r>
            <a:r>
              <a:rPr lang="en-US" sz="1000" dirty="0"/>
              <a:t> Kerja: Untuk </a:t>
            </a:r>
            <a:r>
              <a:rPr lang="en-US" sz="1000" dirty="0" err="1"/>
              <a:t>mengimplementasikan</a:t>
            </a:r>
            <a:r>
              <a:rPr lang="en-US" sz="1000" dirty="0"/>
              <a:t> </a:t>
            </a:r>
            <a:r>
              <a:rPr lang="en-US" sz="1000" dirty="0" err="1"/>
              <a:t>whitebox</a:t>
            </a:r>
            <a:r>
              <a:rPr lang="en-US" sz="1000" dirty="0"/>
              <a:t> testing dalam </a:t>
            </a:r>
            <a:r>
              <a:rPr lang="en-US" sz="1000" dirty="0" err="1"/>
              <a:t>praktek</a:t>
            </a:r>
            <a:r>
              <a:rPr lang="en-US" sz="1000" dirty="0"/>
              <a:t>, </a:t>
            </a:r>
            <a:r>
              <a:rPr lang="en-US" sz="1000" dirty="0" err="1"/>
              <a:t>seringkali</a:t>
            </a:r>
            <a:r>
              <a:rPr lang="en-US" sz="1000" dirty="0"/>
              <a:t> digunakan </a:t>
            </a:r>
            <a:r>
              <a:rPr lang="en-US" sz="1000" dirty="0" err="1"/>
              <a:t>alat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kerangka</a:t>
            </a:r>
            <a:r>
              <a:rPr lang="en-US" sz="1000" dirty="0"/>
              <a:t> kerja </a:t>
            </a:r>
            <a:r>
              <a:rPr lang="en-US" sz="1000" dirty="0" err="1"/>
              <a:t>pengujian</a:t>
            </a:r>
            <a:r>
              <a:rPr lang="en-US" sz="1000" dirty="0"/>
              <a:t>,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smtClean="0"/>
              <a:t>‘</a:t>
            </a:r>
            <a:r>
              <a:rPr lang="en-US" sz="1000" dirty="0" err="1" smtClean="0"/>
              <a:t>unittest</a:t>
            </a:r>
            <a:r>
              <a:rPr lang="en-US" sz="1000" dirty="0" smtClean="0"/>
              <a:t>’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smtClean="0"/>
              <a:t>‘</a:t>
            </a:r>
            <a:r>
              <a:rPr lang="en-US" sz="1000" dirty="0" err="1" smtClean="0"/>
              <a:t>pytest</a:t>
            </a:r>
            <a:r>
              <a:rPr lang="en-US" sz="1000" dirty="0" smtClean="0"/>
              <a:t>’ </a:t>
            </a:r>
            <a:r>
              <a:rPr lang="en-US" sz="1000" dirty="0"/>
              <a:t>dalam Python.</a:t>
            </a:r>
            <a:endParaRPr sz="1000" dirty="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49021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/>
              <a:t>Beberapa </a:t>
            </a:r>
            <a:r>
              <a:rPr lang="en-US" sz="1600" dirty="0" err="1" smtClean="0"/>
              <a:t>Poin</a:t>
            </a:r>
            <a:r>
              <a:rPr lang="en-US" sz="1600" dirty="0" smtClean="0"/>
              <a:t> </a:t>
            </a:r>
            <a:r>
              <a:rPr lang="en-US" sz="1600" dirty="0" err="1" smtClean="0"/>
              <a:t>Penting</a:t>
            </a:r>
            <a:r>
              <a:rPr lang="en-US" sz="1600" dirty="0" smtClean="0"/>
              <a:t> Yang Dapat </a:t>
            </a:r>
            <a:r>
              <a:rPr lang="en-US" sz="1600" dirty="0" err="1" smtClean="0"/>
              <a:t>Diambil</a:t>
            </a:r>
            <a:r>
              <a:rPr lang="en-US" sz="1600" dirty="0" smtClean="0"/>
              <a:t> Dari </a:t>
            </a:r>
            <a:r>
              <a:rPr lang="en-US" sz="1600" dirty="0" err="1" smtClean="0"/>
              <a:t>Konsep</a:t>
            </a:r>
            <a:r>
              <a:rPr lang="en-US" sz="1600" dirty="0" smtClean="0"/>
              <a:t> </a:t>
            </a:r>
            <a:r>
              <a:rPr lang="en-US" sz="1600" dirty="0" err="1" smtClean="0"/>
              <a:t>Whitebox</a:t>
            </a:r>
            <a:r>
              <a:rPr lang="en-US" sz="1600" dirty="0" smtClean="0"/>
              <a:t> Testing</a:t>
            </a:r>
            <a:endParaRPr lang="en-US" sz="1600" dirty="0"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7566153" y="793361"/>
            <a:ext cx="1692790" cy="1159226"/>
            <a:chOff x="4354825" y="2560575"/>
            <a:chExt cx="284900" cy="195100"/>
          </a:xfrm>
        </p:grpSpPr>
        <p:sp>
          <p:nvSpPr>
            <p:cNvPr id="3556" name="Google Shape;3556;p5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0"/>
          <p:cNvGrpSpPr/>
          <p:nvPr/>
        </p:nvGrpSpPr>
        <p:grpSpPr>
          <a:xfrm>
            <a:off x="7663939" y="2997045"/>
            <a:ext cx="1209738" cy="2283302"/>
            <a:chOff x="3909834" y="3583857"/>
            <a:chExt cx="650677" cy="1228044"/>
          </a:xfrm>
        </p:grpSpPr>
        <p:sp>
          <p:nvSpPr>
            <p:cNvPr id="3584" name="Google Shape;3584;p50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0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0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50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3588" name="Google Shape;3588;p50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3598;p50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0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0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50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602" name="Google Shape;3602;p5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592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0"/>
          <p:cNvSpPr txBox="1">
            <a:spLocks noGrp="1"/>
          </p:cNvSpPr>
          <p:nvPr>
            <p:ph type="subTitle" idx="1"/>
          </p:nvPr>
        </p:nvSpPr>
        <p:spPr>
          <a:xfrm>
            <a:off x="352988" y="1192364"/>
            <a:ext cx="2335422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100" dirty="0"/>
              <a:t>Berikut adalah </a:t>
            </a:r>
            <a:r>
              <a:rPr lang="en-US" sz="1100" dirty="0" err="1"/>
              <a:t>contoh</a:t>
            </a:r>
            <a:r>
              <a:rPr lang="en-US" sz="1100" dirty="0"/>
              <a:t> </a:t>
            </a:r>
            <a:r>
              <a:rPr lang="en-US" sz="1100" dirty="0" err="1" smtClean="0"/>
              <a:t>implementasi</a:t>
            </a:r>
            <a:r>
              <a:rPr lang="en-US" sz="1100" dirty="0" smtClean="0"/>
              <a:t> </a:t>
            </a:r>
            <a:r>
              <a:rPr lang="en-US" sz="1100" dirty="0" err="1" smtClean="0"/>
              <a:t>whitebox</a:t>
            </a:r>
            <a:r>
              <a:rPr lang="en-US" sz="1100" dirty="0" smtClean="0"/>
              <a:t> </a:t>
            </a:r>
            <a:r>
              <a:rPr lang="en-US" sz="1100" dirty="0"/>
              <a:t>testing dalam Python menggunakan sebuah fungsi Python </a:t>
            </a:r>
            <a:r>
              <a:rPr lang="en-US" sz="1100" dirty="0" err="1"/>
              <a:t>sederhana</a:t>
            </a:r>
            <a:r>
              <a:rPr lang="en-US" sz="1100" dirty="0"/>
              <a:t>. </a:t>
            </a:r>
            <a:r>
              <a:rPr lang="en-US" sz="1100" dirty="0" err="1"/>
              <a:t>Saya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menggunakan </a:t>
            </a:r>
            <a:r>
              <a:rPr lang="en-US" sz="1100" dirty="0" err="1"/>
              <a:t>modul</a:t>
            </a:r>
            <a:r>
              <a:rPr lang="en-US" sz="1100" dirty="0"/>
              <a:t> </a:t>
            </a:r>
            <a:r>
              <a:rPr lang="en-US" sz="1100" dirty="0" err="1"/>
              <a:t>unittest</a:t>
            </a:r>
            <a:r>
              <a:rPr lang="en-US" sz="1100" dirty="0"/>
              <a:t> untuk </a:t>
            </a:r>
            <a:r>
              <a:rPr lang="en-US" sz="1100" dirty="0" err="1"/>
              <a:t>mendemonstrasikan</a:t>
            </a:r>
            <a:r>
              <a:rPr lang="en-US" sz="1100" dirty="0"/>
              <a:t> </a:t>
            </a:r>
            <a:r>
              <a:rPr lang="en-US" sz="1100" dirty="0" err="1"/>
              <a:t>pengujian</a:t>
            </a:r>
            <a:r>
              <a:rPr lang="en-US" sz="1100" dirty="0"/>
              <a:t> unit. Dalam </a:t>
            </a:r>
            <a:r>
              <a:rPr lang="en-US" sz="1100" dirty="0" err="1"/>
              <a:t>contoh</a:t>
            </a:r>
            <a:r>
              <a:rPr lang="en-US" sz="1100" dirty="0"/>
              <a:t> ini,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menguji</a:t>
            </a:r>
            <a:r>
              <a:rPr lang="en-US" sz="1100" dirty="0"/>
              <a:t> sebuah fungsi yang melakukan </a:t>
            </a:r>
            <a:r>
              <a:rPr lang="en-US" sz="1100" dirty="0" err="1"/>
              <a:t>pembagian</a:t>
            </a:r>
            <a:r>
              <a:rPr lang="en-US" sz="1100" dirty="0"/>
              <a:t> (</a:t>
            </a:r>
            <a:r>
              <a:rPr lang="en-US" sz="1100" dirty="0" err="1"/>
              <a:t>divisi</a:t>
            </a:r>
            <a:r>
              <a:rPr lang="en-US" sz="1100" dirty="0"/>
              <a:t>) dengan </a:t>
            </a:r>
            <a:r>
              <a:rPr lang="en-US" sz="1100" dirty="0" err="1"/>
              <a:t>menangani</a:t>
            </a:r>
            <a:r>
              <a:rPr lang="en-US" sz="1100" dirty="0"/>
              <a:t> </a:t>
            </a:r>
            <a:r>
              <a:rPr lang="en-US" sz="1100" dirty="0" err="1"/>
              <a:t>situasi</a:t>
            </a:r>
            <a:r>
              <a:rPr lang="en-US" sz="1100" dirty="0"/>
              <a:t> </a:t>
            </a:r>
            <a:r>
              <a:rPr lang="en-US" sz="1100" dirty="0" err="1"/>
              <a:t>khusus</a:t>
            </a:r>
            <a:r>
              <a:rPr lang="en-US" sz="1100" dirty="0"/>
              <a:t> </a:t>
            </a:r>
            <a:r>
              <a:rPr lang="en-US" sz="1100" dirty="0" err="1"/>
              <a:t>ketika</a:t>
            </a:r>
            <a:r>
              <a:rPr lang="en-US" sz="1100" dirty="0"/>
              <a:t> </a:t>
            </a:r>
            <a:r>
              <a:rPr lang="en-US" sz="1100" dirty="0" err="1"/>
              <a:t>pembagian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nol</a:t>
            </a:r>
            <a:r>
              <a:rPr lang="en-US" sz="1100" dirty="0"/>
              <a:t> terjadi</a:t>
            </a:r>
            <a:r>
              <a:rPr lang="en-US" sz="1100" dirty="0" smtClean="0"/>
              <a:t>.</a:t>
            </a:r>
          </a:p>
          <a:p>
            <a:pPr marL="0" lvl="0" indent="0">
              <a:buNone/>
            </a:pPr>
            <a:endParaRPr lang="en-US" sz="1100" dirty="0"/>
          </a:p>
          <a:p>
            <a:pPr marL="0" lvl="0" indent="0">
              <a:buNone/>
            </a:pPr>
            <a:endParaRPr sz="1100" dirty="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49021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 err="1"/>
              <a:t>Contoh</a:t>
            </a:r>
            <a:r>
              <a:rPr lang="en-GB" sz="1600" dirty="0"/>
              <a:t> </a:t>
            </a:r>
            <a:r>
              <a:rPr lang="en-GB" sz="1600" dirty="0" err="1"/>
              <a:t>Implementasi</a:t>
            </a:r>
            <a:r>
              <a:rPr lang="en-GB" sz="1600" dirty="0"/>
              <a:t> </a:t>
            </a:r>
            <a:r>
              <a:rPr lang="en-GB" sz="1600" dirty="0" err="1"/>
              <a:t>Whitebox</a:t>
            </a:r>
            <a:r>
              <a:rPr lang="en-GB" sz="1600" dirty="0"/>
              <a:t> Testing </a:t>
            </a:r>
            <a:r>
              <a:rPr lang="en-GB" sz="1600" dirty="0" err="1"/>
              <a:t>dalam</a:t>
            </a:r>
            <a:r>
              <a:rPr lang="en-GB" sz="1600" dirty="0"/>
              <a:t> Python</a:t>
            </a:r>
            <a:endParaRPr lang="en-US" sz="1600" dirty="0"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7566153" y="793361"/>
            <a:ext cx="1692790" cy="1159226"/>
            <a:chOff x="4354825" y="2560575"/>
            <a:chExt cx="284900" cy="195100"/>
          </a:xfrm>
        </p:grpSpPr>
        <p:sp>
          <p:nvSpPr>
            <p:cNvPr id="3556" name="Google Shape;3556;p5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0"/>
          <p:cNvGrpSpPr/>
          <p:nvPr/>
        </p:nvGrpSpPr>
        <p:grpSpPr>
          <a:xfrm>
            <a:off x="7663939" y="2997045"/>
            <a:ext cx="1209738" cy="2283302"/>
            <a:chOff x="3909834" y="3583857"/>
            <a:chExt cx="650677" cy="1228044"/>
          </a:xfrm>
        </p:grpSpPr>
        <p:sp>
          <p:nvSpPr>
            <p:cNvPr id="3584" name="Google Shape;3584;p50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0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0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50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3588" name="Google Shape;3588;p50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3598;p50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0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0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50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602" name="Google Shape;3602;p5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823" y="1119378"/>
            <a:ext cx="4077803" cy="302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0"/>
          <p:cNvSpPr txBox="1">
            <a:spLocks noGrp="1"/>
          </p:cNvSpPr>
          <p:nvPr>
            <p:ph type="subTitle" idx="1"/>
          </p:nvPr>
        </p:nvSpPr>
        <p:spPr>
          <a:xfrm>
            <a:off x="352987" y="1192364"/>
            <a:ext cx="7184623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Kami </a:t>
            </a:r>
            <a:r>
              <a:rPr lang="en-US" sz="1000" dirty="0" err="1"/>
              <a:t>mendefinisikan</a:t>
            </a:r>
            <a:r>
              <a:rPr lang="en-US" sz="1000" dirty="0"/>
              <a:t> sebuah fungsi </a:t>
            </a:r>
            <a:r>
              <a:rPr lang="en-US" sz="1000" dirty="0" err="1"/>
              <a:t>sederhana</a:t>
            </a:r>
            <a:r>
              <a:rPr lang="en-US" sz="1000" dirty="0"/>
              <a:t> divide(a, b) yang melakukan </a:t>
            </a:r>
            <a:r>
              <a:rPr lang="en-US" sz="1000" dirty="0" err="1"/>
              <a:t>pembagian</a:t>
            </a:r>
            <a:r>
              <a:rPr lang="en-US" sz="1000" dirty="0"/>
              <a:t> dua bilangan a dengan b. Fungsi ini </a:t>
            </a:r>
            <a:r>
              <a:rPr lang="en-US" sz="1000" dirty="0" err="1"/>
              <a:t>juga</a:t>
            </a:r>
            <a:r>
              <a:rPr lang="en-US" sz="1000" dirty="0"/>
              <a:t> </a:t>
            </a:r>
            <a:r>
              <a:rPr lang="en-US" sz="1000" dirty="0" err="1"/>
              <a:t>menangani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ketika</a:t>
            </a:r>
            <a:r>
              <a:rPr lang="en-US" sz="1000" dirty="0"/>
              <a:t> </a:t>
            </a:r>
            <a:r>
              <a:rPr lang="en-US" sz="1000" dirty="0" err="1"/>
              <a:t>pembagian</a:t>
            </a:r>
            <a:r>
              <a:rPr lang="en-US" sz="1000" dirty="0"/>
              <a:t> </a:t>
            </a:r>
            <a:r>
              <a:rPr lang="en-US" sz="1000" dirty="0" err="1"/>
              <a:t>oleh</a:t>
            </a:r>
            <a:r>
              <a:rPr lang="en-US" sz="1000" dirty="0"/>
              <a:t> </a:t>
            </a:r>
            <a:r>
              <a:rPr lang="en-US" sz="1000" dirty="0" err="1"/>
              <a:t>nol</a:t>
            </a:r>
            <a:r>
              <a:rPr lang="en-US" sz="1000" dirty="0"/>
              <a:t> terjadi.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Kami menggunakan </a:t>
            </a:r>
            <a:r>
              <a:rPr lang="en-US" sz="1000" dirty="0" err="1"/>
              <a:t>modul</a:t>
            </a:r>
            <a:r>
              <a:rPr lang="en-US" sz="1000" dirty="0"/>
              <a:t> </a:t>
            </a:r>
            <a:r>
              <a:rPr lang="en-US" sz="1000" dirty="0" err="1"/>
              <a:t>unittest</a:t>
            </a:r>
            <a:r>
              <a:rPr lang="en-US" sz="1000" dirty="0"/>
              <a:t> untuk membuat </a:t>
            </a:r>
            <a:r>
              <a:rPr lang="en-US" sz="1000" dirty="0" err="1"/>
              <a:t>kelas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(</a:t>
            </a:r>
            <a:r>
              <a:rPr lang="en-US" sz="1000" dirty="0" err="1"/>
              <a:t>TestDivideFunction</a:t>
            </a:r>
            <a:r>
              <a:rPr lang="en-US" sz="1000" dirty="0"/>
              <a:t>) yang berisi </a:t>
            </a:r>
            <a:r>
              <a:rPr lang="en-US" sz="1000" dirty="0" err="1"/>
              <a:t>serangkaian</a:t>
            </a:r>
            <a:r>
              <a:rPr lang="en-US" sz="1000" dirty="0"/>
              <a:t> </a:t>
            </a:r>
            <a:r>
              <a:rPr lang="en-US" sz="1000" dirty="0" err="1"/>
              <a:t>tes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Dalam </a:t>
            </a:r>
            <a:r>
              <a:rPr lang="en-US" sz="1000" dirty="0" err="1"/>
              <a:t>kelas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ini,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tiga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 smtClean="0"/>
              <a:t>         </a:t>
            </a:r>
            <a:r>
              <a:rPr lang="en-US" sz="1000" dirty="0" err="1" smtClean="0"/>
              <a:t>test_divide_normal</a:t>
            </a:r>
            <a:r>
              <a:rPr lang="en-US" sz="1000" dirty="0" smtClean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pembagian</a:t>
            </a:r>
            <a:r>
              <a:rPr lang="en-US" sz="1000" dirty="0"/>
              <a:t> biasa (6 </a:t>
            </a:r>
            <a:r>
              <a:rPr lang="en-US" sz="1000" dirty="0" err="1"/>
              <a:t>dibagi</a:t>
            </a:r>
            <a:r>
              <a:rPr lang="en-US" sz="1000" dirty="0"/>
              <a:t> 3).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 smtClean="0"/>
              <a:t>         </a:t>
            </a:r>
            <a:r>
              <a:rPr lang="en-US" sz="1000" dirty="0" err="1" smtClean="0"/>
              <a:t>test_divide_by_zero</a:t>
            </a:r>
            <a:r>
              <a:rPr lang="en-US" sz="1000" dirty="0" smtClean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ketika</a:t>
            </a:r>
            <a:r>
              <a:rPr lang="en-US" sz="1000" dirty="0"/>
              <a:t> </a:t>
            </a:r>
            <a:r>
              <a:rPr lang="en-US" sz="1000" dirty="0" err="1"/>
              <a:t>pembagian</a:t>
            </a:r>
            <a:r>
              <a:rPr lang="en-US" sz="1000" dirty="0"/>
              <a:t> </a:t>
            </a:r>
            <a:r>
              <a:rPr lang="en-US" sz="1000" dirty="0" err="1"/>
              <a:t>oleh</a:t>
            </a:r>
            <a:r>
              <a:rPr lang="en-US" sz="1000" dirty="0"/>
              <a:t> </a:t>
            </a:r>
            <a:r>
              <a:rPr lang="en-US" sz="1000" dirty="0" err="1"/>
              <a:t>nol</a:t>
            </a:r>
            <a:r>
              <a:rPr lang="en-US" sz="1000" dirty="0"/>
              <a:t> terjadi.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 smtClean="0"/>
              <a:t>         </a:t>
            </a:r>
            <a:r>
              <a:rPr lang="en-US" sz="1000" dirty="0" err="1" smtClean="0"/>
              <a:t>test_divide_negative</a:t>
            </a:r>
            <a:r>
              <a:rPr lang="en-US" sz="1000" dirty="0" smtClean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pembagian</a:t>
            </a:r>
            <a:r>
              <a:rPr lang="en-US" sz="1000" dirty="0"/>
              <a:t> dengan bilangan </a:t>
            </a:r>
            <a:r>
              <a:rPr lang="en-US" sz="1000" dirty="0" err="1"/>
              <a:t>negatif</a:t>
            </a:r>
            <a:r>
              <a:rPr lang="en-US" sz="10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 smtClean="0"/>
              <a:t>4</a:t>
            </a:r>
            <a:r>
              <a:rPr lang="en-US" sz="1000" dirty="0" smtClean="0"/>
              <a:t>.   Dalam </a:t>
            </a:r>
            <a:r>
              <a:rPr lang="en-US" sz="1000" dirty="0" err="1"/>
              <a:t>masing-masing</a:t>
            </a:r>
            <a:r>
              <a:rPr lang="en-US" sz="1000" dirty="0"/>
              <a:t> </a:t>
            </a:r>
            <a:r>
              <a:rPr lang="en-US" sz="1000" dirty="0" err="1"/>
              <a:t>tes</a:t>
            </a:r>
            <a:r>
              <a:rPr lang="en-US" sz="1000" dirty="0"/>
              <a:t>, </a:t>
            </a:r>
            <a:r>
              <a:rPr lang="en-US" sz="1000" dirty="0" err="1"/>
              <a:t>kita</a:t>
            </a:r>
            <a:r>
              <a:rPr lang="en-US" sz="1000" dirty="0"/>
              <a:t> menggunakan </a:t>
            </a:r>
            <a:r>
              <a:rPr lang="en-US" sz="1000" dirty="0" err="1"/>
              <a:t>asersi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self.assertEqual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self.assertRaises</a:t>
            </a:r>
            <a:r>
              <a:rPr lang="en-US" sz="1000" dirty="0"/>
              <a:t> untuk </a:t>
            </a:r>
            <a:r>
              <a:rPr lang="en-US" sz="1000" dirty="0" err="1"/>
              <a:t>memeriksa</a:t>
            </a:r>
            <a:r>
              <a:rPr lang="en-US" sz="1000" dirty="0"/>
              <a:t> </a:t>
            </a:r>
            <a:r>
              <a:rPr lang="en-US" sz="1000" dirty="0" smtClean="0"/>
              <a:t>       </a:t>
            </a:r>
            <a:r>
              <a:rPr lang="en-US" sz="1000" dirty="0" err="1" smtClean="0"/>
              <a:t>apakah</a:t>
            </a:r>
            <a:r>
              <a:rPr lang="en-US" sz="1000" dirty="0" smtClean="0"/>
              <a:t> </a:t>
            </a:r>
            <a:r>
              <a:rPr lang="en-US" sz="1000" dirty="0"/>
              <a:t>hasil </a:t>
            </a:r>
            <a:r>
              <a:rPr lang="en-US" sz="1000" dirty="0" err="1"/>
              <a:t>dari</a:t>
            </a:r>
            <a:r>
              <a:rPr lang="en-US" sz="1000" dirty="0"/>
              <a:t> fungsi divide sesuai dengan yang </a:t>
            </a:r>
            <a:r>
              <a:rPr lang="en-US" sz="1000" dirty="0" err="1"/>
              <a:t>diharapkan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 smtClean="0"/>
              <a:t>5.</a:t>
            </a:r>
            <a:r>
              <a:rPr lang="en-US" sz="1000" dirty="0" smtClean="0"/>
              <a:t>    Terakhir</a:t>
            </a:r>
            <a:r>
              <a:rPr lang="en-US" sz="1000" dirty="0"/>
              <a:t>,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kita</a:t>
            </a:r>
            <a:r>
              <a:rPr lang="en-US" sz="1000" dirty="0"/>
              <a:t> </a:t>
            </a:r>
            <a:r>
              <a:rPr lang="en-US" sz="1000" dirty="0" err="1"/>
              <a:t>menjalankan</a:t>
            </a:r>
            <a:r>
              <a:rPr lang="en-US" sz="1000" dirty="0"/>
              <a:t> </a:t>
            </a:r>
            <a:r>
              <a:rPr lang="en-US" sz="1000" dirty="0" err="1"/>
              <a:t>skrip</a:t>
            </a:r>
            <a:r>
              <a:rPr lang="en-US" sz="1000" dirty="0"/>
              <a:t> ini, </a:t>
            </a:r>
            <a:r>
              <a:rPr lang="en-US" sz="1000" dirty="0" err="1"/>
              <a:t>unittest</a:t>
            </a:r>
            <a:r>
              <a:rPr lang="en-US" sz="1000" dirty="0"/>
              <a:t>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menjalankan</a:t>
            </a:r>
            <a:r>
              <a:rPr lang="en-US" sz="1000" dirty="0"/>
              <a:t> semua </a:t>
            </a:r>
            <a:r>
              <a:rPr lang="en-US" sz="1000" dirty="0" err="1"/>
              <a:t>tes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memberikan</a:t>
            </a:r>
            <a:r>
              <a:rPr lang="en-US" sz="1000" dirty="0"/>
              <a:t> </a:t>
            </a:r>
            <a:r>
              <a:rPr lang="en-US" sz="1000" dirty="0" err="1"/>
              <a:t>laporan</a:t>
            </a:r>
            <a:r>
              <a:rPr lang="en-US" sz="1000" dirty="0"/>
              <a:t> </a:t>
            </a:r>
            <a:r>
              <a:rPr lang="en-US" sz="1000" dirty="0" err="1"/>
              <a:t>tentang</a:t>
            </a:r>
            <a:r>
              <a:rPr lang="en-US" sz="1000" dirty="0"/>
              <a:t> </a:t>
            </a:r>
            <a:r>
              <a:rPr lang="en-US" sz="1000" dirty="0" err="1"/>
              <a:t>hasilnya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/>
              <a:t>Dengan </a:t>
            </a:r>
            <a:r>
              <a:rPr lang="en-US" sz="1000" dirty="0" err="1"/>
              <a:t>mendesain</a:t>
            </a:r>
            <a:r>
              <a:rPr lang="en-US" sz="1000" dirty="0"/>
              <a:t> </a:t>
            </a:r>
            <a:r>
              <a:rPr lang="en-US" sz="1000" dirty="0" err="1"/>
              <a:t>tes</a:t>
            </a:r>
            <a:r>
              <a:rPr lang="en-US" sz="1000" dirty="0"/>
              <a:t> yang </a:t>
            </a:r>
            <a:r>
              <a:rPr lang="en-US" sz="1000" dirty="0" err="1"/>
              <a:t>mencakup</a:t>
            </a:r>
            <a:r>
              <a:rPr lang="en-US" sz="1000" dirty="0"/>
              <a:t> </a:t>
            </a:r>
            <a:r>
              <a:rPr lang="en-US" sz="1000" dirty="0" err="1"/>
              <a:t>berbagai</a:t>
            </a:r>
            <a:r>
              <a:rPr lang="en-US" sz="1000" dirty="0"/>
              <a:t> </a:t>
            </a:r>
            <a:r>
              <a:rPr lang="en-US" sz="1000" dirty="0" err="1"/>
              <a:t>kasus</a:t>
            </a:r>
            <a:r>
              <a:rPr lang="en-US" sz="1000" dirty="0"/>
              <a:t>, </a:t>
            </a:r>
            <a:r>
              <a:rPr lang="en-US" sz="1000" dirty="0" err="1"/>
              <a:t>kita</a:t>
            </a:r>
            <a:r>
              <a:rPr lang="en-US" sz="1000" dirty="0"/>
              <a:t> </a:t>
            </a:r>
            <a:r>
              <a:rPr lang="en-US" sz="1000" dirty="0" err="1"/>
              <a:t>memastikan</a:t>
            </a:r>
            <a:r>
              <a:rPr lang="en-US" sz="1000" dirty="0"/>
              <a:t> bahwa fungsi divide </a:t>
            </a:r>
            <a:r>
              <a:rPr lang="en-US" sz="1000" dirty="0" err="1"/>
              <a:t>berperilaku</a:t>
            </a:r>
            <a:r>
              <a:rPr lang="en-US" sz="1000" dirty="0"/>
              <a:t> dengan </a:t>
            </a:r>
            <a:r>
              <a:rPr lang="en-US" sz="1000" dirty="0" err="1"/>
              <a:t>benar</a:t>
            </a:r>
            <a:r>
              <a:rPr lang="en-US" sz="1000" dirty="0"/>
              <a:t> dalam </a:t>
            </a:r>
            <a:r>
              <a:rPr lang="en-US" sz="1000" dirty="0" err="1"/>
              <a:t>berbagai</a:t>
            </a:r>
            <a:r>
              <a:rPr lang="en-US" sz="1000" dirty="0"/>
              <a:t> </a:t>
            </a:r>
            <a:r>
              <a:rPr lang="en-US" sz="1000" dirty="0" err="1"/>
              <a:t>situasi</a:t>
            </a:r>
            <a:r>
              <a:rPr lang="en-US" sz="1000" dirty="0"/>
              <a:t>. Ini adalah </a:t>
            </a:r>
            <a:r>
              <a:rPr lang="en-US" sz="1000" dirty="0" err="1"/>
              <a:t>contoh</a:t>
            </a:r>
            <a:r>
              <a:rPr lang="en-US" sz="1000" dirty="0"/>
              <a:t> </a:t>
            </a:r>
            <a:r>
              <a:rPr lang="en-US" sz="1000" dirty="0" err="1"/>
              <a:t>sederhana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</a:t>
            </a:r>
            <a:r>
              <a:rPr lang="en-US" sz="1000" dirty="0" err="1"/>
              <a:t>berbasis</a:t>
            </a:r>
            <a:r>
              <a:rPr lang="en-US" sz="1000" dirty="0"/>
              <a:t> kode (</a:t>
            </a:r>
            <a:r>
              <a:rPr lang="en-US" sz="1000" dirty="0" err="1"/>
              <a:t>whitebox</a:t>
            </a:r>
            <a:r>
              <a:rPr lang="en-US" sz="1000" dirty="0"/>
              <a:t> testing) di Python, di mana </a:t>
            </a:r>
            <a:r>
              <a:rPr lang="en-US" sz="1000" dirty="0" err="1"/>
              <a:t>kita</a:t>
            </a:r>
            <a:r>
              <a:rPr lang="en-US" sz="1000" dirty="0"/>
              <a:t> </a:t>
            </a:r>
            <a:r>
              <a:rPr lang="en-US" sz="1000" dirty="0" err="1"/>
              <a:t>memeriksa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logika internal fungsi.</a:t>
            </a:r>
            <a:endParaRPr lang="en-US" sz="1000" dirty="0"/>
          </a:p>
          <a:p>
            <a:pPr marL="0" lvl="0" indent="0">
              <a:lnSpc>
                <a:spcPct val="100000"/>
              </a:lnSpc>
              <a:buNone/>
            </a:pPr>
            <a:endParaRPr sz="1000" dirty="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49021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 err="1" smtClean="0"/>
              <a:t>Penjelasan</a:t>
            </a:r>
            <a:r>
              <a:rPr lang="en-GB" sz="1600" dirty="0" smtClean="0"/>
              <a:t> </a:t>
            </a:r>
            <a:r>
              <a:rPr lang="en-GB" sz="1600" dirty="0" err="1" smtClean="0"/>
              <a:t>Contoh</a:t>
            </a:r>
            <a:r>
              <a:rPr lang="en-GB" sz="1600" dirty="0" smtClean="0"/>
              <a:t> </a:t>
            </a:r>
            <a:r>
              <a:rPr lang="en-GB" sz="1600" dirty="0" err="1"/>
              <a:t>Implementasi</a:t>
            </a:r>
            <a:r>
              <a:rPr lang="en-GB" sz="1600" dirty="0"/>
              <a:t> </a:t>
            </a:r>
            <a:r>
              <a:rPr lang="en-GB" sz="1600" dirty="0" err="1"/>
              <a:t>Whitebox</a:t>
            </a:r>
            <a:r>
              <a:rPr lang="en-GB" sz="1600" dirty="0"/>
              <a:t> Testing </a:t>
            </a:r>
            <a:r>
              <a:rPr lang="en-GB" sz="1600" dirty="0" err="1"/>
              <a:t>dalam</a:t>
            </a:r>
            <a:r>
              <a:rPr lang="en-GB" sz="1600" dirty="0"/>
              <a:t> Python</a:t>
            </a:r>
            <a:endParaRPr lang="en-US" sz="1600" dirty="0"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7566153" y="793361"/>
            <a:ext cx="1692790" cy="1159226"/>
            <a:chOff x="4354825" y="2560575"/>
            <a:chExt cx="284900" cy="195100"/>
          </a:xfrm>
        </p:grpSpPr>
        <p:sp>
          <p:nvSpPr>
            <p:cNvPr id="3556" name="Google Shape;3556;p5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0"/>
          <p:cNvGrpSpPr/>
          <p:nvPr/>
        </p:nvGrpSpPr>
        <p:grpSpPr>
          <a:xfrm>
            <a:off x="7663939" y="2997045"/>
            <a:ext cx="1209738" cy="2283302"/>
            <a:chOff x="3909834" y="3583857"/>
            <a:chExt cx="650677" cy="1228044"/>
          </a:xfrm>
        </p:grpSpPr>
        <p:sp>
          <p:nvSpPr>
            <p:cNvPr id="3584" name="Google Shape;3584;p50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0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0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50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3588" name="Google Shape;3588;p50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3598;p50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0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0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50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602" name="Google Shape;3602;p5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53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>
            <a:spLocks noGrp="1"/>
          </p:cNvSpPr>
          <p:nvPr>
            <p:ph type="title"/>
          </p:nvPr>
        </p:nvSpPr>
        <p:spPr>
          <a:xfrm>
            <a:off x="2066625" y="1348163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Unit Testing (</a:t>
            </a:r>
            <a:r>
              <a:rPr lang="en-US" dirty="0" err="1">
                <a:solidFill>
                  <a:schemeClr val="accent2"/>
                </a:solidFill>
              </a:rPr>
              <a:t>Pengujian</a:t>
            </a:r>
            <a:r>
              <a:rPr lang="en-US" dirty="0">
                <a:solidFill>
                  <a:schemeClr val="accent2"/>
                </a:solidFill>
              </a:rPr>
              <a:t> Unit)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2066625" y="2611238"/>
            <a:ext cx="5011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SzPts val="1100"/>
            </a:pPr>
            <a:r>
              <a:rPr lang="en-US" sz="1200" dirty="0"/>
              <a:t>Unit testing adalah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 perangkat lunak yang </a:t>
            </a:r>
            <a:r>
              <a:rPr lang="en-US" sz="1200" dirty="0" err="1"/>
              <a:t>fokus</a:t>
            </a:r>
            <a:r>
              <a:rPr lang="en-US" sz="1200" dirty="0"/>
              <a:t> pada </a:t>
            </a:r>
            <a:r>
              <a:rPr lang="en-US" sz="1200" dirty="0" err="1"/>
              <a:t>pengujian</a:t>
            </a:r>
            <a:r>
              <a:rPr lang="en-US" sz="1200" dirty="0"/>
              <a:t> komponen-komponen </a:t>
            </a:r>
            <a:r>
              <a:rPr lang="en-US" sz="1200" dirty="0" err="1"/>
              <a:t>kecil</a:t>
            </a:r>
            <a:r>
              <a:rPr lang="en-US" sz="1200" dirty="0"/>
              <a:t> atau "unit" dalam program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terisolasi</a:t>
            </a:r>
            <a:r>
              <a:rPr lang="en-US" sz="1200" dirty="0"/>
              <a:t>. Unit dalam </a:t>
            </a:r>
            <a:r>
              <a:rPr lang="en-US" sz="1200" dirty="0" err="1"/>
              <a:t>konteks</a:t>
            </a:r>
            <a:r>
              <a:rPr lang="en-US" sz="1200" dirty="0"/>
              <a:t> ini adalah bagian </a:t>
            </a:r>
            <a:r>
              <a:rPr lang="en-US" sz="1200" dirty="0" err="1"/>
              <a:t>terkecil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perangkat lunak yang dapat </a:t>
            </a:r>
            <a:r>
              <a:rPr lang="en-US" sz="1200" dirty="0" err="1"/>
              <a:t>diuji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independen</a:t>
            </a:r>
            <a:r>
              <a:rPr lang="en-US" sz="1200" dirty="0"/>
              <a:t>. Unit testing </a:t>
            </a:r>
            <a:r>
              <a:rPr lang="en-US" sz="1200" dirty="0" err="1"/>
              <a:t>bertujuan</a:t>
            </a:r>
            <a:r>
              <a:rPr lang="en-US" sz="1200" dirty="0"/>
              <a:t> untuk </a:t>
            </a:r>
            <a:r>
              <a:rPr lang="en-US" sz="1200" dirty="0" err="1"/>
              <a:t>memeriksa</a:t>
            </a:r>
            <a:r>
              <a:rPr lang="en-US" sz="1200" dirty="0"/>
              <a:t> </a:t>
            </a:r>
            <a:r>
              <a:rPr lang="en-US" sz="1200" dirty="0" err="1"/>
              <a:t>apakah</a:t>
            </a:r>
            <a:r>
              <a:rPr lang="en-US" sz="1200" dirty="0"/>
              <a:t> setiap unit program berfungsi dengan </a:t>
            </a:r>
            <a:r>
              <a:rPr lang="en-US" sz="1200" dirty="0" err="1"/>
              <a:t>benar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sesuai dengan </a:t>
            </a:r>
            <a:r>
              <a:rPr lang="en-US" sz="1200" dirty="0" err="1"/>
              <a:t>spesifikasinya</a:t>
            </a:r>
            <a:r>
              <a:rPr lang="en-US" sz="1200" dirty="0"/>
              <a:t>. Unit bisa </a:t>
            </a:r>
            <a:r>
              <a:rPr lang="en-US" sz="1200" dirty="0" err="1"/>
              <a:t>berupa</a:t>
            </a:r>
            <a:r>
              <a:rPr lang="en-US" sz="1200" dirty="0"/>
              <a:t> fungsi, </a:t>
            </a:r>
            <a:r>
              <a:rPr lang="en-US" sz="1200" dirty="0" err="1"/>
              <a:t>metode</a:t>
            </a:r>
            <a:r>
              <a:rPr lang="en-US" sz="1200" dirty="0"/>
              <a:t>, atau </a:t>
            </a:r>
            <a:r>
              <a:rPr lang="en-US" sz="1200" dirty="0" err="1"/>
              <a:t>bahkan</a:t>
            </a:r>
            <a:r>
              <a:rPr lang="en-US" sz="1200" dirty="0"/>
              <a:t> </a:t>
            </a:r>
            <a:r>
              <a:rPr lang="en-US" sz="1200" dirty="0" err="1"/>
              <a:t>kelas</a:t>
            </a:r>
            <a:r>
              <a:rPr lang="en-US" sz="1200" dirty="0"/>
              <a:t> yang </a:t>
            </a:r>
            <a:r>
              <a:rPr lang="en-US" sz="1200" dirty="0" err="1"/>
              <a:t>mengimplementasikan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fungsi </a:t>
            </a:r>
            <a:r>
              <a:rPr lang="en-US" sz="1200" dirty="0" err="1"/>
              <a:t>tertentu</a:t>
            </a:r>
            <a:r>
              <a:rPr lang="en-US" sz="1200" dirty="0"/>
              <a:t>. </a:t>
            </a:r>
            <a:endParaRPr sz="1200" dirty="0"/>
          </a:p>
        </p:txBody>
      </p:sp>
      <p:grpSp>
        <p:nvGrpSpPr>
          <p:cNvPr id="1303" name="Google Shape;1303;p32"/>
          <p:cNvGrpSpPr/>
          <p:nvPr/>
        </p:nvGrpSpPr>
        <p:grpSpPr>
          <a:xfrm>
            <a:off x="423441" y="797783"/>
            <a:ext cx="1569571" cy="1074845"/>
            <a:chOff x="4354825" y="2560575"/>
            <a:chExt cx="284900" cy="195100"/>
          </a:xfrm>
        </p:grpSpPr>
        <p:sp>
          <p:nvSpPr>
            <p:cNvPr id="1304" name="Google Shape;1304;p32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32"/>
          <p:cNvGrpSpPr/>
          <p:nvPr/>
        </p:nvGrpSpPr>
        <p:grpSpPr>
          <a:xfrm>
            <a:off x="795693" y="1495392"/>
            <a:ext cx="734262" cy="734260"/>
            <a:chOff x="5229219" y="135375"/>
            <a:chExt cx="330406" cy="330406"/>
          </a:xfrm>
        </p:grpSpPr>
        <p:sp>
          <p:nvSpPr>
            <p:cNvPr id="1310" name="Google Shape;1310;p32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32"/>
          <p:cNvGrpSpPr/>
          <p:nvPr/>
        </p:nvGrpSpPr>
        <p:grpSpPr>
          <a:xfrm>
            <a:off x="630197" y="3203547"/>
            <a:ext cx="1110247" cy="1975527"/>
            <a:chOff x="5081850" y="1981125"/>
            <a:chExt cx="168125" cy="299150"/>
          </a:xfrm>
        </p:grpSpPr>
        <p:sp>
          <p:nvSpPr>
            <p:cNvPr id="1335" name="Google Shape;1335;p32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32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1340" name="Google Shape;1340;p32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2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2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2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2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2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2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2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2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2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2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2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2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2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2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2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2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2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2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4" name="Google Shape;1364;p32"/>
          <p:cNvGrpSpPr/>
          <p:nvPr/>
        </p:nvGrpSpPr>
        <p:grpSpPr>
          <a:xfrm>
            <a:off x="7144104" y="3198349"/>
            <a:ext cx="1458886" cy="1978658"/>
            <a:chOff x="460250" y="1921475"/>
            <a:chExt cx="233075" cy="316125"/>
          </a:xfrm>
        </p:grpSpPr>
        <p:grpSp>
          <p:nvGrpSpPr>
            <p:cNvPr id="1365" name="Google Shape;1365;p32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1366" name="Google Shape;1366;p32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2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2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2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0" name="Google Shape;1370;p32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1371" name="Google Shape;1371;p32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2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2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2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2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2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2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2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2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2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2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2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2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2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5" name="Google Shape;1385;p32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2"/>
          <p:cNvGrpSpPr/>
          <p:nvPr/>
        </p:nvGrpSpPr>
        <p:grpSpPr>
          <a:xfrm>
            <a:off x="7725683" y="797782"/>
            <a:ext cx="877898" cy="684216"/>
            <a:chOff x="262200" y="3357384"/>
            <a:chExt cx="1642159" cy="684216"/>
          </a:xfrm>
        </p:grpSpPr>
        <p:sp>
          <p:nvSpPr>
            <p:cNvPr id="1389" name="Google Shape;1389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7725683" y="1667420"/>
            <a:ext cx="877898" cy="684216"/>
            <a:chOff x="262200" y="3357384"/>
            <a:chExt cx="1642159" cy="684216"/>
          </a:xfrm>
        </p:grpSpPr>
        <p:sp>
          <p:nvSpPr>
            <p:cNvPr id="1394" name="Google Shape;1394;p32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75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0"/>
          <p:cNvSpPr txBox="1">
            <a:spLocks noGrp="1"/>
          </p:cNvSpPr>
          <p:nvPr>
            <p:ph type="subTitle" idx="1"/>
          </p:nvPr>
        </p:nvSpPr>
        <p:spPr>
          <a:xfrm>
            <a:off x="352987" y="1192364"/>
            <a:ext cx="7184623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Menguji</a:t>
            </a:r>
            <a:r>
              <a:rPr lang="en-US" sz="1000" dirty="0"/>
              <a:t> Setiap Unit Program: Unit testing </a:t>
            </a:r>
            <a:r>
              <a:rPr lang="en-US" sz="1000" dirty="0" err="1"/>
              <a:t>bertujuan</a:t>
            </a:r>
            <a:r>
              <a:rPr lang="en-US" sz="1000" dirty="0"/>
              <a:t> untuk </a:t>
            </a:r>
            <a:r>
              <a:rPr lang="en-US" sz="1000" dirty="0" err="1"/>
              <a:t>menguji</a:t>
            </a:r>
            <a:r>
              <a:rPr lang="en-US" sz="1000" dirty="0"/>
              <a:t> setiap unit program (</a:t>
            </a:r>
            <a:r>
              <a:rPr lang="en-US" sz="1000" dirty="0" err="1"/>
              <a:t>misalnya</a:t>
            </a:r>
            <a:r>
              <a:rPr lang="en-US" sz="1000" dirty="0"/>
              <a:t>, fungsi atau </a:t>
            </a:r>
            <a:r>
              <a:rPr lang="en-US" sz="1000" dirty="0" err="1"/>
              <a:t>metode</a:t>
            </a:r>
            <a:r>
              <a:rPr lang="en-US" sz="1000" dirty="0"/>
              <a:t>)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terpisah</a:t>
            </a:r>
            <a:r>
              <a:rPr lang="en-US" sz="1000" dirty="0"/>
              <a:t>. Ini </a:t>
            </a:r>
            <a:r>
              <a:rPr lang="en-US" sz="1000" dirty="0" err="1"/>
              <a:t>memastikan</a:t>
            </a:r>
            <a:r>
              <a:rPr lang="en-US" sz="1000" dirty="0"/>
              <a:t> bahwa setiap komponen program </a:t>
            </a:r>
            <a:r>
              <a:rPr lang="en-US" sz="1000" dirty="0" err="1"/>
              <a:t>berperilaku</a:t>
            </a:r>
            <a:r>
              <a:rPr lang="en-US" sz="1000" dirty="0"/>
              <a:t> sesuai dengan yang </a:t>
            </a:r>
            <a:r>
              <a:rPr lang="en-US" sz="1000" dirty="0" err="1"/>
              <a:t>diharapkan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Isolasi</a:t>
            </a:r>
            <a:r>
              <a:rPr lang="en-US" sz="1000" dirty="0"/>
              <a:t> Unit: Dalam </a:t>
            </a:r>
            <a:r>
              <a:rPr lang="en-US" sz="1000" dirty="0" err="1"/>
              <a:t>pengujian</a:t>
            </a:r>
            <a:r>
              <a:rPr lang="en-US" sz="1000" dirty="0"/>
              <a:t> unit, unit yang </a:t>
            </a:r>
            <a:r>
              <a:rPr lang="en-US" sz="1000" dirty="0" err="1"/>
              <a:t>diuji</a:t>
            </a:r>
            <a:r>
              <a:rPr lang="en-US" sz="1000" dirty="0"/>
              <a:t> </a:t>
            </a:r>
            <a:r>
              <a:rPr lang="en-US" sz="1000" dirty="0" err="1"/>
              <a:t>diisolasi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komponen lainnya. Ini </a:t>
            </a:r>
            <a:r>
              <a:rPr lang="en-US" sz="1000" dirty="0" err="1"/>
              <a:t>berarti</a:t>
            </a:r>
            <a:r>
              <a:rPr lang="en-US" sz="1000" dirty="0"/>
              <a:t> unit </a:t>
            </a:r>
            <a:r>
              <a:rPr lang="en-US" sz="1000" dirty="0" err="1"/>
              <a:t>diuji</a:t>
            </a:r>
            <a:r>
              <a:rPr lang="en-US" sz="1000" dirty="0"/>
              <a:t> </a:t>
            </a:r>
            <a:r>
              <a:rPr lang="en-US" sz="1000" dirty="0" err="1"/>
              <a:t>tanpa</a:t>
            </a:r>
            <a:r>
              <a:rPr lang="en-US" sz="1000" dirty="0"/>
              <a:t> </a:t>
            </a:r>
            <a:r>
              <a:rPr lang="en-US" sz="1000" dirty="0" err="1"/>
              <a:t>memperhatikan</a:t>
            </a:r>
            <a:r>
              <a:rPr lang="en-US" sz="1000" dirty="0"/>
              <a:t> bagaimana unit-unit lain dalam program berinteraksi </a:t>
            </a:r>
            <a:r>
              <a:rPr lang="en-US" sz="1000" dirty="0" err="1"/>
              <a:t>dengannya</a:t>
            </a:r>
            <a:r>
              <a:rPr lang="en-US" sz="1000" dirty="0"/>
              <a:t>. Hal ini </a:t>
            </a:r>
            <a:r>
              <a:rPr lang="en-US" sz="1000" dirty="0" err="1"/>
              <a:t>membantu</a:t>
            </a:r>
            <a:r>
              <a:rPr lang="en-US" sz="1000" dirty="0"/>
              <a:t> dalam </a:t>
            </a:r>
            <a:r>
              <a:rPr lang="en-US" sz="1000" dirty="0" err="1"/>
              <a:t>mendeteksi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memperbaiki</a:t>
            </a:r>
            <a:r>
              <a:rPr lang="en-US" sz="1000" dirty="0"/>
              <a:t> </a:t>
            </a:r>
            <a:r>
              <a:rPr lang="en-US" sz="1000" dirty="0" err="1"/>
              <a:t>masalah</a:t>
            </a:r>
            <a:r>
              <a:rPr lang="en-US" sz="1000" dirty="0"/>
              <a:t> dalam unit tersebut </a:t>
            </a:r>
            <a:r>
              <a:rPr lang="en-US" sz="1000" dirty="0" err="1"/>
              <a:t>tanpa</a:t>
            </a:r>
            <a:r>
              <a:rPr lang="en-US" sz="1000" dirty="0"/>
              <a:t> </a:t>
            </a:r>
            <a:r>
              <a:rPr lang="en-US" sz="1000" dirty="0" err="1"/>
              <a:t>melibatkan</a:t>
            </a:r>
            <a:r>
              <a:rPr lang="en-US" sz="1000" dirty="0"/>
              <a:t> </a:t>
            </a:r>
            <a:r>
              <a:rPr lang="en-US" sz="1000" dirty="0" err="1"/>
              <a:t>kompleksitas</a:t>
            </a:r>
            <a:r>
              <a:rPr lang="en-US" sz="1000" dirty="0"/>
              <a:t> </a:t>
            </a:r>
            <a:r>
              <a:rPr lang="en-US" sz="1000" dirty="0" err="1"/>
              <a:t>seluruh</a:t>
            </a:r>
            <a:r>
              <a:rPr lang="en-US" sz="1000" dirty="0"/>
              <a:t> program.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Validasi</a:t>
            </a:r>
            <a:r>
              <a:rPr lang="en-US" sz="1000" dirty="0"/>
              <a:t> </a:t>
            </a:r>
            <a:r>
              <a:rPr lang="en-US" sz="1000" dirty="0" err="1"/>
              <a:t>Fungsionalitas</a:t>
            </a:r>
            <a:r>
              <a:rPr lang="en-US" sz="1000" dirty="0"/>
              <a:t>: Unit testing digunakan untuk </a:t>
            </a:r>
            <a:r>
              <a:rPr lang="en-US" sz="1000" dirty="0" err="1"/>
              <a:t>memeriksa</a:t>
            </a:r>
            <a:r>
              <a:rPr lang="en-US" sz="1000" dirty="0"/>
              <a:t> </a:t>
            </a:r>
            <a:r>
              <a:rPr lang="en-US" sz="1000" dirty="0" err="1"/>
              <a:t>apakah</a:t>
            </a:r>
            <a:r>
              <a:rPr lang="en-US" sz="1000" dirty="0"/>
              <a:t> unit-program, yang merupakan komponen </a:t>
            </a:r>
            <a:r>
              <a:rPr lang="en-US" sz="1000" dirty="0" err="1"/>
              <a:t>dasar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perangkat lunak, berfungsi sesuai dengan </a:t>
            </a:r>
            <a:r>
              <a:rPr lang="en-US" sz="1000" dirty="0" err="1"/>
              <a:t>spesifikasi</a:t>
            </a:r>
            <a:r>
              <a:rPr lang="en-US" sz="1000" dirty="0"/>
              <a:t> </a:t>
            </a:r>
            <a:r>
              <a:rPr lang="en-US" sz="1000" dirty="0" err="1"/>
              <a:t>fungsionalnya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Early Bug Detection: Unit testing </a:t>
            </a:r>
            <a:r>
              <a:rPr lang="en-US" sz="1000" dirty="0" err="1"/>
              <a:t>membantu</a:t>
            </a:r>
            <a:r>
              <a:rPr lang="en-US" sz="1000" dirty="0"/>
              <a:t> dalam </a:t>
            </a:r>
            <a:r>
              <a:rPr lang="en-US" sz="1000" dirty="0" err="1"/>
              <a:t>mendeteksi</a:t>
            </a:r>
            <a:r>
              <a:rPr lang="en-US" sz="1000" dirty="0"/>
              <a:t> bug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kesalahan</a:t>
            </a:r>
            <a:r>
              <a:rPr lang="en-US" sz="1000" dirty="0"/>
              <a:t> dalam </a:t>
            </a:r>
            <a:r>
              <a:rPr lang="en-US" sz="1000" dirty="0" err="1"/>
              <a:t>tahap</a:t>
            </a:r>
            <a:r>
              <a:rPr lang="en-US" sz="1000" dirty="0"/>
              <a:t> </a:t>
            </a:r>
            <a:r>
              <a:rPr lang="en-US" sz="1000" dirty="0" err="1"/>
              <a:t>pengembangan</a:t>
            </a:r>
            <a:r>
              <a:rPr lang="en-US" sz="1000" dirty="0"/>
              <a:t> yang lebih </a:t>
            </a:r>
            <a:r>
              <a:rPr lang="en-US" sz="1000" dirty="0" err="1"/>
              <a:t>awal</a:t>
            </a:r>
            <a:r>
              <a:rPr lang="en-US" sz="1000" dirty="0"/>
              <a:t>, </a:t>
            </a:r>
            <a:r>
              <a:rPr lang="en-US" sz="1000" dirty="0" err="1"/>
              <a:t>sehingga</a:t>
            </a:r>
            <a:r>
              <a:rPr lang="en-US" sz="1000" dirty="0"/>
              <a:t> </a:t>
            </a:r>
            <a:r>
              <a:rPr lang="en-US" sz="1000" dirty="0" err="1"/>
              <a:t>memungkinkan</a:t>
            </a:r>
            <a:r>
              <a:rPr lang="en-US" sz="1000" dirty="0"/>
              <a:t> </a:t>
            </a:r>
            <a:r>
              <a:rPr lang="en-US" sz="1000" dirty="0" err="1"/>
              <a:t>perbaikan</a:t>
            </a:r>
            <a:r>
              <a:rPr lang="en-US" sz="1000" dirty="0"/>
              <a:t> yang lebih </a:t>
            </a:r>
            <a:r>
              <a:rPr lang="en-US" sz="1000" dirty="0" err="1"/>
              <a:t>murah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cepat.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Pemeliharaan</a:t>
            </a:r>
            <a:r>
              <a:rPr lang="en-US" sz="1000" dirty="0"/>
              <a:t> Kode yang </a:t>
            </a:r>
            <a:r>
              <a:rPr lang="en-US" sz="1000" dirty="0" err="1"/>
              <a:t>Mudah</a:t>
            </a:r>
            <a:r>
              <a:rPr lang="en-US" sz="1000" dirty="0"/>
              <a:t>: Dengan memiliki unit-test yang baik, </a:t>
            </a:r>
            <a:r>
              <a:rPr lang="en-US" sz="1000" dirty="0" err="1"/>
              <a:t>pemeliharaan</a:t>
            </a:r>
            <a:r>
              <a:rPr lang="en-US" sz="1000" dirty="0"/>
              <a:t> kode </a:t>
            </a:r>
            <a:r>
              <a:rPr lang="en-US" sz="1000" dirty="0" err="1"/>
              <a:t>menjadi</a:t>
            </a:r>
            <a:r>
              <a:rPr lang="en-US" sz="1000" dirty="0"/>
              <a:t> lebih </a:t>
            </a:r>
            <a:r>
              <a:rPr lang="en-US" sz="1000" dirty="0" err="1"/>
              <a:t>mudah</a:t>
            </a:r>
            <a:r>
              <a:rPr lang="en-US" sz="1000" dirty="0"/>
              <a:t>. Ketika </a:t>
            </a:r>
            <a:r>
              <a:rPr lang="en-US" sz="1000" dirty="0" err="1"/>
              <a:t>ada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r>
              <a:rPr lang="en-US" sz="1000" dirty="0"/>
              <a:t> dalam kode, unit-test dapat </a:t>
            </a:r>
            <a:r>
              <a:rPr lang="en-US" sz="1000" dirty="0" err="1"/>
              <a:t>memastikan</a:t>
            </a:r>
            <a:r>
              <a:rPr lang="en-US" sz="1000" dirty="0"/>
              <a:t> bahwa </a:t>
            </a:r>
            <a:r>
              <a:rPr lang="en-US" sz="1000" dirty="0" err="1"/>
              <a:t>perubahan</a:t>
            </a:r>
            <a:r>
              <a:rPr lang="en-US" sz="1000" dirty="0"/>
              <a:t> tersebut tidak </a:t>
            </a:r>
            <a:r>
              <a:rPr lang="en-US" sz="1000" dirty="0" err="1"/>
              <a:t>merusak</a:t>
            </a:r>
            <a:r>
              <a:rPr lang="en-US" sz="1000" dirty="0"/>
              <a:t> </a:t>
            </a:r>
            <a:r>
              <a:rPr lang="en-US" sz="1000" dirty="0" err="1"/>
              <a:t>fungsionalitas</a:t>
            </a:r>
            <a:r>
              <a:rPr lang="en-US" sz="1000" dirty="0"/>
              <a:t> yang sudah </a:t>
            </a:r>
            <a:r>
              <a:rPr lang="en-US" sz="1000" dirty="0" err="1"/>
              <a:t>ada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 err="1"/>
              <a:t>Dokumentasi</a:t>
            </a:r>
            <a:r>
              <a:rPr lang="en-US" sz="1000" dirty="0"/>
              <a:t> </a:t>
            </a:r>
            <a:r>
              <a:rPr lang="en-US" sz="1000" dirty="0" err="1"/>
              <a:t>Hidup</a:t>
            </a:r>
            <a:r>
              <a:rPr lang="en-US" sz="1000" dirty="0"/>
              <a:t>: Unit-test berfungsi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dokumentasi</a:t>
            </a:r>
            <a:r>
              <a:rPr lang="en-US" sz="1000" dirty="0"/>
              <a:t> </a:t>
            </a:r>
            <a:r>
              <a:rPr lang="en-US" sz="1000" dirty="0" err="1"/>
              <a:t>hidup</a:t>
            </a:r>
            <a:r>
              <a:rPr lang="en-US" sz="1000" dirty="0"/>
              <a:t> untuk kode. </a:t>
            </a:r>
            <a:r>
              <a:rPr lang="en-US" sz="1000" dirty="0" err="1"/>
              <a:t>Mereka</a:t>
            </a:r>
            <a:r>
              <a:rPr lang="en-US" sz="1000" dirty="0"/>
              <a:t> </a:t>
            </a:r>
            <a:r>
              <a:rPr lang="en-US" sz="1000" dirty="0" err="1"/>
              <a:t>menjelaskan</a:t>
            </a:r>
            <a:r>
              <a:rPr lang="en-US" sz="1000" dirty="0"/>
              <a:t> bagaimana unit harus </a:t>
            </a:r>
            <a:r>
              <a:rPr lang="en-US" sz="1000" dirty="0" err="1"/>
              <a:t>berperilaku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memberikan</a:t>
            </a:r>
            <a:r>
              <a:rPr lang="en-US" sz="1000" dirty="0"/>
              <a:t> </a:t>
            </a:r>
            <a:r>
              <a:rPr lang="en-US" sz="1000" dirty="0" err="1"/>
              <a:t>contoh</a:t>
            </a:r>
            <a:r>
              <a:rPr lang="en-US" sz="1000" dirty="0"/>
              <a:t> </a:t>
            </a:r>
            <a:r>
              <a:rPr lang="en-US" sz="1000" dirty="0" err="1"/>
              <a:t>penggunaan</a:t>
            </a:r>
            <a:r>
              <a:rPr lang="en-US" sz="1000" dirty="0"/>
              <a:t> yang </a:t>
            </a:r>
            <a:r>
              <a:rPr lang="en-US" sz="1000" dirty="0" err="1"/>
              <a:t>konkret</a:t>
            </a:r>
            <a:r>
              <a:rPr lang="en-US" sz="1000" dirty="0"/>
              <a:t>.</a:t>
            </a:r>
            <a:endParaRPr sz="1000" dirty="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49021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Tujuan Unit </a:t>
            </a:r>
            <a:r>
              <a:rPr lang="en-US" b="1" dirty="0" smtClean="0"/>
              <a:t>Testing</a:t>
            </a:r>
            <a:endParaRPr lang="en-US" sz="1600" dirty="0"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7566153" y="793361"/>
            <a:ext cx="1692790" cy="1159226"/>
            <a:chOff x="4354825" y="2560575"/>
            <a:chExt cx="284900" cy="195100"/>
          </a:xfrm>
        </p:grpSpPr>
        <p:sp>
          <p:nvSpPr>
            <p:cNvPr id="3556" name="Google Shape;3556;p5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0"/>
          <p:cNvGrpSpPr/>
          <p:nvPr/>
        </p:nvGrpSpPr>
        <p:grpSpPr>
          <a:xfrm>
            <a:off x="7663939" y="2997045"/>
            <a:ext cx="1209738" cy="2283302"/>
            <a:chOff x="3909834" y="3583857"/>
            <a:chExt cx="650677" cy="1228044"/>
          </a:xfrm>
        </p:grpSpPr>
        <p:sp>
          <p:nvSpPr>
            <p:cNvPr id="3584" name="Google Shape;3584;p50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0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0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50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3588" name="Google Shape;3588;p50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3598;p50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0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0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50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602" name="Google Shape;3602;p5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16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0"/>
          <p:cNvSpPr txBox="1">
            <a:spLocks noGrp="1"/>
          </p:cNvSpPr>
          <p:nvPr>
            <p:ph type="subTitle" idx="1"/>
          </p:nvPr>
        </p:nvSpPr>
        <p:spPr>
          <a:xfrm>
            <a:off x="352987" y="1192364"/>
            <a:ext cx="7184623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000" dirty="0"/>
              <a:t>Berikut adalah </a:t>
            </a:r>
            <a:r>
              <a:rPr lang="en-US" sz="1000" dirty="0" err="1"/>
              <a:t>contoh</a:t>
            </a:r>
            <a:r>
              <a:rPr lang="en-US" sz="1000" dirty="0"/>
              <a:t> </a:t>
            </a:r>
            <a:r>
              <a:rPr lang="en-US" sz="1000" dirty="0" err="1"/>
              <a:t>implementasi</a:t>
            </a:r>
            <a:r>
              <a:rPr lang="en-US" sz="1000" dirty="0"/>
              <a:t> unit testing di Python menggunakan </a:t>
            </a:r>
            <a:r>
              <a:rPr lang="en-US" sz="1000" dirty="0" err="1"/>
              <a:t>modul</a:t>
            </a:r>
            <a:r>
              <a:rPr lang="en-US" sz="1000" dirty="0"/>
              <a:t> </a:t>
            </a:r>
            <a:r>
              <a:rPr lang="en-US" sz="1000" dirty="0" err="1"/>
              <a:t>unittest</a:t>
            </a:r>
            <a:r>
              <a:rPr lang="en-US" sz="1000" dirty="0"/>
              <a:t>. Kami </a:t>
            </a:r>
            <a:r>
              <a:rPr lang="en-US" sz="1000" dirty="0" err="1"/>
              <a:t>akan</a:t>
            </a:r>
            <a:r>
              <a:rPr lang="en-US" sz="1000" dirty="0"/>
              <a:t> menggunakan </a:t>
            </a:r>
            <a:r>
              <a:rPr lang="en-US" sz="1000" dirty="0" err="1"/>
              <a:t>kasus</a:t>
            </a:r>
            <a:r>
              <a:rPr lang="en-US" sz="1000" dirty="0"/>
              <a:t> </a:t>
            </a:r>
            <a:r>
              <a:rPr lang="en-US" sz="1000" dirty="0" err="1"/>
              <a:t>sederhana</a:t>
            </a:r>
            <a:r>
              <a:rPr lang="en-US" sz="1000" dirty="0"/>
              <a:t> untuk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smtClean="0"/>
              <a:t>fungsi </a:t>
            </a:r>
            <a:r>
              <a:rPr lang="en-US" sz="1000" dirty="0"/>
              <a:t>matematika yang </a:t>
            </a:r>
            <a:r>
              <a:rPr lang="en-US" sz="1000" dirty="0" err="1"/>
              <a:t>menambahkan</a:t>
            </a:r>
            <a:r>
              <a:rPr lang="en-US" sz="1000" dirty="0"/>
              <a:t> dua bilangan</a:t>
            </a:r>
            <a:r>
              <a:rPr lang="en-US" sz="1000" dirty="0" smtClean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000" dirty="0"/>
          </a:p>
          <a:p>
            <a:pPr marL="0" lvl="0" indent="0">
              <a:lnSpc>
                <a:spcPct val="100000"/>
              </a:lnSpc>
              <a:buNone/>
            </a:pPr>
            <a:endParaRPr sz="1000" dirty="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71447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2400" dirty="0" smtClean="0"/>
              <a:t>Contoh Implementasi Unit Testing Di Python</a:t>
            </a:r>
            <a:endParaRPr lang="en-US" sz="2400" dirty="0"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7566153" y="793361"/>
            <a:ext cx="1692790" cy="1159226"/>
            <a:chOff x="4354825" y="2560575"/>
            <a:chExt cx="284900" cy="195100"/>
          </a:xfrm>
        </p:grpSpPr>
        <p:sp>
          <p:nvSpPr>
            <p:cNvPr id="3556" name="Google Shape;3556;p5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0"/>
          <p:cNvGrpSpPr/>
          <p:nvPr/>
        </p:nvGrpSpPr>
        <p:grpSpPr>
          <a:xfrm>
            <a:off x="7663939" y="2997045"/>
            <a:ext cx="1209738" cy="2283302"/>
            <a:chOff x="3909834" y="3583857"/>
            <a:chExt cx="650677" cy="1228044"/>
          </a:xfrm>
        </p:grpSpPr>
        <p:sp>
          <p:nvSpPr>
            <p:cNvPr id="3584" name="Google Shape;3584;p50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0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0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50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3588" name="Google Shape;3588;p50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3598;p50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0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0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50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602" name="Google Shape;3602;p5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7" y="1696637"/>
            <a:ext cx="4081669" cy="249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8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50"/>
          <p:cNvSpPr txBox="1">
            <a:spLocks noGrp="1"/>
          </p:cNvSpPr>
          <p:nvPr>
            <p:ph type="subTitle" idx="1"/>
          </p:nvPr>
        </p:nvSpPr>
        <p:spPr>
          <a:xfrm>
            <a:off x="352987" y="1192364"/>
            <a:ext cx="7184623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Kami </a:t>
            </a:r>
            <a:r>
              <a:rPr lang="en-US" sz="1000" dirty="0" err="1"/>
              <a:t>mendefinisikan</a:t>
            </a:r>
            <a:r>
              <a:rPr lang="en-US" sz="1000" dirty="0"/>
              <a:t> sebuah fungsi </a:t>
            </a:r>
            <a:r>
              <a:rPr lang="en-US" sz="1000" dirty="0" err="1"/>
              <a:t>sederhana</a:t>
            </a:r>
            <a:r>
              <a:rPr lang="en-US" sz="1000" dirty="0"/>
              <a:t> add(a, b) yang melakukan </a:t>
            </a:r>
            <a:r>
              <a:rPr lang="en-US" sz="1000" dirty="0" err="1"/>
              <a:t>penambahan</a:t>
            </a:r>
            <a:r>
              <a:rPr lang="en-US" sz="1000" dirty="0"/>
              <a:t> dua bilangan a dengan b.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Kami menggunakan </a:t>
            </a:r>
            <a:r>
              <a:rPr lang="en-US" sz="1000" dirty="0" err="1"/>
              <a:t>modul</a:t>
            </a:r>
            <a:r>
              <a:rPr lang="en-US" sz="1000" dirty="0"/>
              <a:t> </a:t>
            </a:r>
            <a:r>
              <a:rPr lang="en-US" sz="1000" dirty="0" err="1"/>
              <a:t>unittest</a:t>
            </a:r>
            <a:r>
              <a:rPr lang="en-US" sz="1000" dirty="0"/>
              <a:t> untuk membuat </a:t>
            </a:r>
            <a:r>
              <a:rPr lang="en-US" sz="1000" dirty="0" err="1"/>
              <a:t>kelas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(</a:t>
            </a:r>
            <a:r>
              <a:rPr lang="en-US" sz="1000" dirty="0" err="1"/>
              <a:t>TestAddFunction</a:t>
            </a:r>
            <a:r>
              <a:rPr lang="en-US" sz="1000" dirty="0"/>
              <a:t>) yang berisi </a:t>
            </a:r>
            <a:r>
              <a:rPr lang="en-US" sz="1000" dirty="0" err="1"/>
              <a:t>serangkaian</a:t>
            </a:r>
            <a:r>
              <a:rPr lang="en-US" sz="1000" dirty="0"/>
              <a:t> </a:t>
            </a:r>
            <a:r>
              <a:rPr lang="en-US" sz="1000" dirty="0" err="1"/>
              <a:t>tes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000" dirty="0"/>
              <a:t>Dalam </a:t>
            </a:r>
            <a:r>
              <a:rPr lang="en-US" sz="1000" dirty="0" err="1"/>
              <a:t>kelas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 ini, </a:t>
            </a:r>
            <a:r>
              <a:rPr lang="en-US" sz="1000" dirty="0" err="1"/>
              <a:t>terdapat</a:t>
            </a:r>
            <a:r>
              <a:rPr lang="en-US" sz="1000" dirty="0"/>
              <a:t> </a:t>
            </a:r>
            <a:r>
              <a:rPr lang="en-US" sz="1000" dirty="0" err="1"/>
              <a:t>tiga</a:t>
            </a:r>
            <a:r>
              <a:rPr lang="en-US" sz="1000" dirty="0"/>
              <a:t> </a:t>
            </a:r>
            <a:r>
              <a:rPr lang="en-US" sz="1000" dirty="0" err="1"/>
              <a:t>metode</a:t>
            </a:r>
            <a:r>
              <a:rPr lang="en-US" sz="1000" dirty="0"/>
              <a:t> </a:t>
            </a:r>
            <a:r>
              <a:rPr lang="en-US" sz="1000" dirty="0" err="1"/>
              <a:t>pengujian</a:t>
            </a:r>
            <a:r>
              <a:rPr lang="en-US" sz="1000" dirty="0"/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test_add_positive_numbers</a:t>
            </a:r>
            <a:r>
              <a:rPr lang="en-US" sz="1000" dirty="0" smtClean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penambahan</a:t>
            </a:r>
            <a:r>
              <a:rPr lang="en-US" sz="1000" dirty="0"/>
              <a:t> bilangan </a:t>
            </a:r>
            <a:r>
              <a:rPr lang="en-US" sz="1000" dirty="0" err="1"/>
              <a:t>positif</a:t>
            </a:r>
            <a:r>
              <a:rPr lang="en-US" sz="1000" dirty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test_add_negative_numbers</a:t>
            </a:r>
            <a:r>
              <a:rPr lang="en-US" sz="1000" dirty="0" smtClean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penambahan</a:t>
            </a:r>
            <a:r>
              <a:rPr lang="en-US" sz="1000" dirty="0"/>
              <a:t> bilangan </a:t>
            </a:r>
            <a:r>
              <a:rPr lang="en-US" sz="1000" dirty="0" err="1"/>
              <a:t>negatif</a:t>
            </a:r>
            <a:r>
              <a:rPr lang="en-US" sz="1000" dirty="0"/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test_add_mixed_numbers</a:t>
            </a:r>
            <a:r>
              <a:rPr lang="en-US" sz="1000" dirty="0" smtClean="0"/>
              <a:t> </a:t>
            </a:r>
            <a:r>
              <a:rPr lang="en-US" sz="1000" dirty="0" err="1"/>
              <a:t>menguji</a:t>
            </a:r>
            <a:r>
              <a:rPr lang="en-US" sz="1000" dirty="0"/>
              <a:t> </a:t>
            </a:r>
            <a:r>
              <a:rPr lang="en-US" sz="1000" dirty="0" err="1"/>
              <a:t>penambahan</a:t>
            </a:r>
            <a:r>
              <a:rPr lang="en-US" sz="1000" dirty="0"/>
              <a:t> bilangan </a:t>
            </a:r>
            <a:r>
              <a:rPr lang="en-US" sz="1000" dirty="0" err="1"/>
              <a:t>positif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negatif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 smtClean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 smtClean="0"/>
              <a:t>4</a:t>
            </a:r>
            <a:r>
              <a:rPr lang="en-US" sz="1000" dirty="0" smtClean="0"/>
              <a:t>.     Dalam </a:t>
            </a:r>
            <a:r>
              <a:rPr lang="en-US" sz="1000" dirty="0" err="1"/>
              <a:t>masing-masing</a:t>
            </a:r>
            <a:r>
              <a:rPr lang="en-US" sz="1000" dirty="0"/>
              <a:t> </a:t>
            </a:r>
            <a:r>
              <a:rPr lang="en-US" sz="1000" dirty="0" err="1"/>
              <a:t>tes</a:t>
            </a:r>
            <a:r>
              <a:rPr lang="en-US" sz="1000" dirty="0"/>
              <a:t>, </a:t>
            </a:r>
            <a:r>
              <a:rPr lang="en-US" sz="1000" dirty="0" err="1"/>
              <a:t>kita</a:t>
            </a:r>
            <a:r>
              <a:rPr lang="en-US" sz="1000" dirty="0"/>
              <a:t> menggunakan </a:t>
            </a:r>
            <a:r>
              <a:rPr lang="en-US" sz="1000" dirty="0" err="1"/>
              <a:t>asersi</a:t>
            </a:r>
            <a:r>
              <a:rPr lang="en-US" sz="1000" dirty="0"/>
              <a:t> </a:t>
            </a:r>
            <a:r>
              <a:rPr lang="en-US" sz="1000" dirty="0" err="1"/>
              <a:t>self.assertEqual</a:t>
            </a:r>
            <a:r>
              <a:rPr lang="en-US" sz="1000" dirty="0"/>
              <a:t> untuk </a:t>
            </a:r>
            <a:r>
              <a:rPr lang="en-US" sz="1000" dirty="0" err="1"/>
              <a:t>memeriksa</a:t>
            </a:r>
            <a:r>
              <a:rPr lang="en-US" sz="1000" dirty="0"/>
              <a:t> </a:t>
            </a:r>
            <a:r>
              <a:rPr lang="en-US" sz="1000" dirty="0" err="1"/>
              <a:t>apakah</a:t>
            </a:r>
            <a:r>
              <a:rPr lang="en-US" sz="1000" dirty="0"/>
              <a:t> hasil </a:t>
            </a:r>
            <a:r>
              <a:rPr lang="en-US" sz="1000" dirty="0" err="1"/>
              <a:t>dari</a:t>
            </a:r>
            <a:r>
              <a:rPr lang="en-US" sz="1000" dirty="0"/>
              <a:t> fungsi add sesuai dengan yang </a:t>
            </a:r>
            <a:r>
              <a:rPr lang="en-US" sz="1000" dirty="0" err="1"/>
              <a:t>diharapkan</a:t>
            </a:r>
            <a:r>
              <a:rPr lang="en-US" sz="1000" dirty="0"/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0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dirty="0" smtClean="0"/>
              <a:t>5.    </a:t>
            </a:r>
            <a:r>
              <a:rPr lang="en-US" sz="1000" dirty="0" smtClean="0"/>
              <a:t>Terakhir</a:t>
            </a:r>
            <a:r>
              <a:rPr lang="en-US" sz="1000" dirty="0"/>
              <a:t>, </a:t>
            </a:r>
            <a:r>
              <a:rPr lang="en-US" sz="1000" dirty="0" err="1"/>
              <a:t>jika</a:t>
            </a:r>
            <a:r>
              <a:rPr lang="en-US" sz="1000" dirty="0"/>
              <a:t> </a:t>
            </a:r>
            <a:r>
              <a:rPr lang="en-US" sz="1000" dirty="0" err="1"/>
              <a:t>kita</a:t>
            </a:r>
            <a:r>
              <a:rPr lang="en-US" sz="1000" dirty="0"/>
              <a:t> </a:t>
            </a:r>
            <a:r>
              <a:rPr lang="en-US" sz="1000" dirty="0" err="1"/>
              <a:t>menjalankan</a:t>
            </a:r>
            <a:r>
              <a:rPr lang="en-US" sz="1000" dirty="0"/>
              <a:t> </a:t>
            </a:r>
            <a:r>
              <a:rPr lang="en-US" sz="1000" dirty="0" err="1"/>
              <a:t>skrip</a:t>
            </a:r>
            <a:r>
              <a:rPr lang="en-US" sz="1000" dirty="0"/>
              <a:t> ini, </a:t>
            </a:r>
            <a:r>
              <a:rPr lang="en-US" sz="1000" dirty="0" err="1"/>
              <a:t>unittest</a:t>
            </a:r>
            <a:r>
              <a:rPr lang="en-US" sz="1000" dirty="0"/>
              <a:t>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menjalankan</a:t>
            </a:r>
            <a:r>
              <a:rPr lang="en-US" sz="1000" dirty="0"/>
              <a:t> semua </a:t>
            </a:r>
            <a:r>
              <a:rPr lang="en-US" sz="1000" dirty="0" err="1"/>
              <a:t>tes</a:t>
            </a:r>
            <a:r>
              <a:rPr lang="en-US" sz="1000" dirty="0"/>
              <a:t>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memberikan</a:t>
            </a:r>
            <a:r>
              <a:rPr lang="en-US" sz="1000" dirty="0"/>
              <a:t> </a:t>
            </a:r>
            <a:r>
              <a:rPr lang="en-US" sz="1000" dirty="0" err="1"/>
              <a:t>laporan</a:t>
            </a:r>
            <a:r>
              <a:rPr lang="en-US" sz="1000" dirty="0"/>
              <a:t> </a:t>
            </a:r>
            <a:r>
              <a:rPr lang="en-US" sz="1000" dirty="0" err="1"/>
              <a:t>tentang</a:t>
            </a:r>
            <a:r>
              <a:rPr lang="en-US" sz="1000" dirty="0"/>
              <a:t> </a:t>
            </a:r>
            <a:r>
              <a:rPr lang="en-US" sz="1000" dirty="0" err="1"/>
              <a:t>hasilnya</a:t>
            </a:r>
            <a:r>
              <a:rPr lang="en-US" sz="1000" dirty="0"/>
              <a:t>.</a:t>
            </a:r>
            <a:endParaRPr sz="1000" dirty="0"/>
          </a:p>
        </p:txBody>
      </p:sp>
      <p:sp>
        <p:nvSpPr>
          <p:cNvPr id="3554" name="Google Shape;3554;p50"/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49021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 err="1" smtClean="0"/>
              <a:t>Penjelasan</a:t>
            </a:r>
            <a:r>
              <a:rPr lang="en-GB" sz="1600" dirty="0" smtClean="0"/>
              <a:t> </a:t>
            </a:r>
            <a:r>
              <a:rPr lang="en-GB" sz="1600" dirty="0" err="1" smtClean="0"/>
              <a:t>Contoh</a:t>
            </a:r>
            <a:r>
              <a:rPr lang="en-GB" sz="1600" dirty="0" smtClean="0"/>
              <a:t> </a:t>
            </a:r>
            <a:r>
              <a:rPr lang="en-GB" sz="1600" dirty="0" err="1"/>
              <a:t>Implementasi</a:t>
            </a:r>
            <a:r>
              <a:rPr lang="en-GB" sz="1600" dirty="0"/>
              <a:t> </a:t>
            </a:r>
            <a:r>
              <a:rPr lang="en-GB" sz="1600" dirty="0" err="1" smtClean="0"/>
              <a:t>UnitTesting</a:t>
            </a:r>
            <a:r>
              <a:rPr lang="en-GB" sz="1600" dirty="0" smtClean="0"/>
              <a:t> </a:t>
            </a:r>
            <a:r>
              <a:rPr lang="en-GB" sz="1600" dirty="0" err="1"/>
              <a:t>dalam</a:t>
            </a:r>
            <a:r>
              <a:rPr lang="en-GB" sz="1600" dirty="0"/>
              <a:t> Python</a:t>
            </a:r>
            <a:endParaRPr lang="en-US" sz="1600" dirty="0"/>
          </a:p>
        </p:txBody>
      </p:sp>
      <p:grpSp>
        <p:nvGrpSpPr>
          <p:cNvPr id="3555" name="Google Shape;3555;p50"/>
          <p:cNvGrpSpPr/>
          <p:nvPr/>
        </p:nvGrpSpPr>
        <p:grpSpPr>
          <a:xfrm>
            <a:off x="7566153" y="793361"/>
            <a:ext cx="1692790" cy="1159226"/>
            <a:chOff x="4354825" y="2560575"/>
            <a:chExt cx="284900" cy="195100"/>
          </a:xfrm>
        </p:grpSpPr>
        <p:sp>
          <p:nvSpPr>
            <p:cNvPr id="3556" name="Google Shape;3556;p5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3" name="Google Shape;3583;p50"/>
          <p:cNvGrpSpPr/>
          <p:nvPr/>
        </p:nvGrpSpPr>
        <p:grpSpPr>
          <a:xfrm>
            <a:off x="7663939" y="2997045"/>
            <a:ext cx="1209738" cy="2283302"/>
            <a:chOff x="3909834" y="3583857"/>
            <a:chExt cx="650677" cy="1228044"/>
          </a:xfrm>
        </p:grpSpPr>
        <p:sp>
          <p:nvSpPr>
            <p:cNvPr id="3584" name="Google Shape;3584;p50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0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0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50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3588" name="Google Shape;3588;p50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50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50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50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50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50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50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50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0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0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98" name="Google Shape;3598;p50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0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0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1" name="Google Shape;3601;p50"/>
          <p:cNvGrpSpPr/>
          <p:nvPr/>
        </p:nvGrpSpPr>
        <p:grpSpPr>
          <a:xfrm>
            <a:off x="4037900" y="4756477"/>
            <a:ext cx="1068212" cy="23926"/>
            <a:chOff x="-2278825" y="1262800"/>
            <a:chExt cx="1068212" cy="45049"/>
          </a:xfrm>
        </p:grpSpPr>
        <p:sp>
          <p:nvSpPr>
            <p:cNvPr id="3602" name="Google Shape;3602;p5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7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site Design Consulting by Slidesgo">
  <a:themeElements>
    <a:clrScheme name="Simple Light">
      <a:dk1>
        <a:srgbClr val="263238"/>
      </a:dk1>
      <a:lt1>
        <a:srgbClr val="F9F7F9"/>
      </a:lt1>
      <a:dk2>
        <a:srgbClr val="DBDBDB"/>
      </a:dk2>
      <a:lt2>
        <a:srgbClr val="B1A0B3"/>
      </a:lt2>
      <a:accent1>
        <a:srgbClr val="8E808F"/>
      </a:accent1>
      <a:accent2>
        <a:srgbClr val="423542"/>
      </a:accent2>
      <a:accent3>
        <a:srgbClr val="455A64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1233</Words>
  <Application>Microsoft Office PowerPoint</Application>
  <PresentationFormat>On-screen Show (16:9)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Figtree Black</vt:lpstr>
      <vt:lpstr>Open Sans</vt:lpstr>
      <vt:lpstr>Archivo</vt:lpstr>
      <vt:lpstr>Actor</vt:lpstr>
      <vt:lpstr>Arial</vt:lpstr>
      <vt:lpstr>Wingdings</vt:lpstr>
      <vt:lpstr>Website Design Consulting by Slidesgo</vt:lpstr>
      <vt:lpstr>Aditya Nugroho 201011401534 07TPLE005</vt:lpstr>
      <vt:lpstr>WHITE BOX TESTING</vt:lpstr>
      <vt:lpstr>Beberapa Poin Penting Yang Dapat Diambil Dari Konsep Whitebox Testing</vt:lpstr>
      <vt:lpstr>Contoh Implementasi Whitebox Testing dalam Python</vt:lpstr>
      <vt:lpstr>Penjelasan Contoh Implementasi Whitebox Testing dalam Python</vt:lpstr>
      <vt:lpstr> Unit Testing (Pengujian Unit)</vt:lpstr>
      <vt:lpstr>Tujuan Unit Testing</vt:lpstr>
      <vt:lpstr>Contoh Implementasi Unit Testing Di Python</vt:lpstr>
      <vt:lpstr>Penjelasan Contoh Implementasi UnitTesting dalam Python</vt:lpstr>
      <vt:lpstr> CI/CD (Continuous Integration / Continuous Deployment) </vt:lpstr>
      <vt:lpstr>Langkah-langkah Konfigurasi CI/CD Untuk Proyek Python Menggunakan Github Actions</vt:lpstr>
      <vt:lpstr>Langkah-langkah Konfigurasi CI/CD Untuk Proyek Python Menggunakan Github Actions</vt:lpstr>
      <vt:lpstr>Langkah-langkah Konfigurasi CI/CD Untuk Proyek Python Menggunakan Github Actions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Aditya Nugroho 201011401534 07TPLE005</dc:title>
  <dc:creator>Agung</dc:creator>
  <cp:lastModifiedBy>Agung</cp:lastModifiedBy>
  <cp:revision>9</cp:revision>
  <dcterms:modified xsi:type="dcterms:W3CDTF">2023-10-26T14:29:11Z</dcterms:modified>
</cp:coreProperties>
</file>