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7.emf" ContentType="image/x-emf"/>
  <Override PartName="/ppt/media/image6.emf" ContentType="image/x-emf"/>
  <Override PartName="/ppt/media/image9.emf" ContentType="image/x-emf"/>
  <Override PartName="/ppt/media/image5.emf" ContentType="image/x-emf"/>
  <Override PartName="/ppt/media/image8.emf" ContentType="image/x-emf"/>
  <Override PartName="/ppt/media/image4.emf" ContentType="image/x-emf"/>
  <Override PartName="/ppt/media/image3.emf" ContentType="image/x-e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DA240C3-C2B6-4077-B20B-A82633A45B4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2360" y="299160"/>
            <a:ext cx="10079640" cy="502884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1224000" y="5544000"/>
            <a:ext cx="33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Radiating, 2hrs pulse.</a:t>
            </a:r>
            <a:endParaRPr/>
          </a:p>
          <a:p>
            <a:r>
              <a:rPr lang="en-GB">
                <a:latin typeface="Arial"/>
              </a:rPr>
              <a:t>Solid = 10km heating</a:t>
            </a:r>
            <a:endParaRPr/>
          </a:p>
          <a:p>
            <a:r>
              <a:rPr lang="en-GB">
                <a:latin typeface="Arial"/>
              </a:rPr>
              <a:t>Dash = 100km heating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6000" y="511560"/>
            <a:ext cx="8787600" cy="438444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1224000" y="5544000"/>
            <a:ext cx="33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Trapped, 2hr pulse.</a:t>
            </a:r>
            <a:endParaRPr/>
          </a:p>
          <a:p>
            <a:r>
              <a:rPr lang="en-GB">
                <a:latin typeface="Arial"/>
              </a:rPr>
              <a:t>Solid = 10km heating</a:t>
            </a:r>
            <a:endParaRPr/>
          </a:p>
          <a:p>
            <a:r>
              <a:rPr lang="en-GB">
                <a:latin typeface="Arial"/>
              </a:rPr>
              <a:t>Dash = 100km heating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8040" y="432000"/>
            <a:ext cx="10079640" cy="50288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1224000" y="5544000"/>
            <a:ext cx="33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0.5 hr pulse, 10km heating.</a:t>
            </a:r>
            <a:endParaRPr/>
          </a:p>
          <a:p>
            <a:r>
              <a:rPr lang="en-GB">
                <a:latin typeface="Arial"/>
              </a:rPr>
              <a:t>Solid = trapped</a:t>
            </a:r>
            <a:endParaRPr/>
          </a:p>
          <a:p>
            <a:r>
              <a:rPr lang="en-GB">
                <a:latin typeface="Arial"/>
              </a:rPr>
              <a:t>Dash = radiating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44400" y="301320"/>
            <a:ext cx="8787600" cy="4384440"/>
          </a:xfrm>
          <a:prstGeom prst="rect">
            <a:avLst/>
          </a:prstGeom>
          <a:ln>
            <a:noFill/>
          </a:ln>
        </p:spPr>
      </p:pic>
      <p:sp>
        <p:nvSpPr>
          <p:cNvPr id="49" name="TextShape 2"/>
          <p:cNvSpPr txBox="1"/>
          <p:nvPr/>
        </p:nvSpPr>
        <p:spPr>
          <a:xfrm>
            <a:off x="1224000" y="5544000"/>
            <a:ext cx="33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Trapped, 0.5 hr pulse.</a:t>
            </a:r>
            <a:endParaRPr/>
          </a:p>
          <a:p>
            <a:r>
              <a:rPr lang="en-GB">
                <a:latin typeface="Arial"/>
              </a:rPr>
              <a:t>Solid = 10km heating</a:t>
            </a:r>
            <a:endParaRPr/>
          </a:p>
          <a:p>
            <a:r>
              <a:rPr lang="en-GB">
                <a:latin typeface="Arial"/>
              </a:rPr>
              <a:t>Dash = 100km heating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72400" y="553320"/>
            <a:ext cx="8787600" cy="438408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224000" y="5544000"/>
            <a:ext cx="338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Radiating, 0.5hrs pulse.</a:t>
            </a:r>
            <a:endParaRPr/>
          </a:p>
          <a:p>
            <a:r>
              <a:rPr lang="en-GB">
                <a:latin typeface="Arial"/>
              </a:rPr>
              <a:t>Solid = 10km heating</a:t>
            </a:r>
            <a:endParaRPr/>
          </a:p>
          <a:p>
            <a:r>
              <a:rPr lang="en-GB">
                <a:latin typeface="Arial"/>
              </a:rPr>
              <a:t>Dash = 100km heating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-10800" y="42840"/>
            <a:ext cx="10079640" cy="74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10800" y="-338040"/>
            <a:ext cx="10079640" cy="74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