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DE3061-629B-41CA-8CA0-33484C1564EB}">
          <p14:sldIdLst>
            <p14:sldId id="256"/>
            <p14:sldId id="257"/>
            <p14:sldId id="262"/>
            <p14:sldId id="259"/>
            <p14:sldId id="261"/>
            <p14:sldId id="260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7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1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1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9D69-D273-4B83-853E-82B37C8B59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6211CCA-35C9-45B4-A471-D22F22B2C23B}"/>
              </a:ext>
            </a:extLst>
          </p:cNvPr>
          <p:cNvGrpSpPr/>
          <p:nvPr/>
        </p:nvGrpSpPr>
        <p:grpSpPr>
          <a:xfrm>
            <a:off x="1319212" y="1062037"/>
            <a:ext cx="9553575" cy="4733925"/>
            <a:chOff x="1319212" y="1062037"/>
            <a:chExt cx="9553575" cy="47339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9212" y="1062037"/>
              <a:ext cx="9553575" cy="473392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2E40894-2F3B-4F84-BF45-DF2B4C79D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1821" y="4183710"/>
              <a:ext cx="1428750" cy="1476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096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0200"/>
            <a:ext cx="12192000" cy="373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8242" y="6431797"/>
            <a:ext cx="119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Collector 1</a:t>
            </a:r>
          </a:p>
        </p:txBody>
      </p:sp>
    </p:spTree>
    <p:extLst>
      <p:ext uri="{BB962C8B-B14F-4D97-AF65-F5344CB8AC3E}">
        <p14:creationId xmlns:p14="http://schemas.microsoft.com/office/powerpoint/2010/main" val="234026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08"/>
            <a:ext cx="12192000" cy="61277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8242" y="6431797"/>
            <a:ext cx="119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Collector 2</a:t>
            </a:r>
          </a:p>
        </p:txBody>
      </p:sp>
    </p:spTree>
    <p:extLst>
      <p:ext uri="{BB962C8B-B14F-4D97-AF65-F5344CB8AC3E}">
        <p14:creationId xmlns:p14="http://schemas.microsoft.com/office/powerpoint/2010/main" val="105725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705"/>
            <a:ext cx="12192000" cy="61405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8242" y="6431797"/>
            <a:ext cx="119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Collector 3</a:t>
            </a:r>
          </a:p>
        </p:txBody>
      </p:sp>
    </p:spTree>
    <p:extLst>
      <p:ext uri="{BB962C8B-B14F-4D97-AF65-F5344CB8AC3E}">
        <p14:creationId xmlns:p14="http://schemas.microsoft.com/office/powerpoint/2010/main" val="186726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880"/>
            <a:ext cx="12192000" cy="6198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8242" y="6431797"/>
            <a:ext cx="119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Collector 4</a:t>
            </a:r>
          </a:p>
        </p:txBody>
      </p:sp>
    </p:spTree>
    <p:extLst>
      <p:ext uri="{BB962C8B-B14F-4D97-AF65-F5344CB8AC3E}">
        <p14:creationId xmlns:p14="http://schemas.microsoft.com/office/powerpoint/2010/main" val="313751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50"/>
            <a:ext cx="12192000" cy="61342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8242" y="6431797"/>
            <a:ext cx="119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Collector 5</a:t>
            </a:r>
          </a:p>
        </p:txBody>
      </p:sp>
    </p:spTree>
    <p:extLst>
      <p:ext uri="{BB962C8B-B14F-4D97-AF65-F5344CB8AC3E}">
        <p14:creationId xmlns:p14="http://schemas.microsoft.com/office/powerpoint/2010/main" val="270842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955"/>
            <a:ext cx="12192000" cy="4332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4649" y="6431797"/>
            <a:ext cx="122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RCT-Core 1</a:t>
            </a:r>
          </a:p>
        </p:txBody>
      </p:sp>
    </p:spTree>
    <p:extLst>
      <p:ext uri="{BB962C8B-B14F-4D97-AF65-F5344CB8AC3E}">
        <p14:creationId xmlns:p14="http://schemas.microsoft.com/office/powerpoint/2010/main" val="110228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287"/>
            <a:ext cx="12192000" cy="6137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4649" y="6431797"/>
            <a:ext cx="122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RCT-Core 2</a:t>
            </a:r>
          </a:p>
        </p:txBody>
      </p:sp>
    </p:spTree>
    <p:extLst>
      <p:ext uri="{BB962C8B-B14F-4D97-AF65-F5344CB8AC3E}">
        <p14:creationId xmlns:p14="http://schemas.microsoft.com/office/powerpoint/2010/main" val="43704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294"/>
            <a:ext cx="12192000" cy="60514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4649" y="6431797"/>
            <a:ext cx="122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RCT-Core 3</a:t>
            </a:r>
          </a:p>
        </p:txBody>
      </p:sp>
    </p:spTree>
    <p:extLst>
      <p:ext uri="{BB962C8B-B14F-4D97-AF65-F5344CB8AC3E}">
        <p14:creationId xmlns:p14="http://schemas.microsoft.com/office/powerpoint/2010/main" val="192238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267"/>
            <a:ext cx="12192000" cy="3822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3141" y="6431797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BCD 1</a:t>
            </a:r>
          </a:p>
        </p:txBody>
      </p:sp>
    </p:spTree>
    <p:extLst>
      <p:ext uri="{BB962C8B-B14F-4D97-AF65-F5344CB8AC3E}">
        <p14:creationId xmlns:p14="http://schemas.microsoft.com/office/powerpoint/2010/main" val="357496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601"/>
            <a:ext cx="12192000" cy="55887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3141" y="6431797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BCD 2</a:t>
            </a:r>
          </a:p>
        </p:txBody>
      </p:sp>
    </p:spTree>
    <p:extLst>
      <p:ext uri="{BB962C8B-B14F-4D97-AF65-F5344CB8AC3E}">
        <p14:creationId xmlns:p14="http://schemas.microsoft.com/office/powerpoint/2010/main" val="75468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23141" y="6431797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BCD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181"/>
            <a:ext cx="12192000" cy="60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509"/>
            <a:ext cx="12192000" cy="5542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3141" y="6431797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BCD 4</a:t>
            </a:r>
          </a:p>
        </p:txBody>
      </p:sp>
    </p:spTree>
    <p:extLst>
      <p:ext uri="{BB962C8B-B14F-4D97-AF65-F5344CB8AC3E}">
        <p14:creationId xmlns:p14="http://schemas.microsoft.com/office/powerpoint/2010/main" val="408374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600"/>
            <a:ext cx="12192000" cy="564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3141" y="6431797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BCD 5</a:t>
            </a:r>
          </a:p>
        </p:txBody>
      </p:sp>
    </p:spTree>
    <p:extLst>
      <p:ext uri="{BB962C8B-B14F-4D97-AF65-F5344CB8AC3E}">
        <p14:creationId xmlns:p14="http://schemas.microsoft.com/office/powerpoint/2010/main" val="186995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319212"/>
            <a:ext cx="11153775" cy="4219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11733" y="643179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Claims 1</a:t>
            </a:r>
          </a:p>
        </p:txBody>
      </p:sp>
    </p:spTree>
    <p:extLst>
      <p:ext uri="{BB962C8B-B14F-4D97-AF65-F5344CB8AC3E}">
        <p14:creationId xmlns:p14="http://schemas.microsoft.com/office/powerpoint/2010/main" val="399470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373"/>
            <a:ext cx="12192000" cy="58572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11733" y="643179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Claims 2</a:t>
            </a:r>
          </a:p>
        </p:txBody>
      </p:sp>
    </p:spTree>
    <p:extLst>
      <p:ext uri="{BB962C8B-B14F-4D97-AF65-F5344CB8AC3E}">
        <p14:creationId xmlns:p14="http://schemas.microsoft.com/office/powerpoint/2010/main" val="221833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439"/>
            <a:ext cx="12192000" cy="55731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11733" y="643179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Claims 3</a:t>
            </a:r>
          </a:p>
        </p:txBody>
      </p:sp>
    </p:spTree>
    <p:extLst>
      <p:ext uri="{BB962C8B-B14F-4D97-AF65-F5344CB8AC3E}">
        <p14:creationId xmlns:p14="http://schemas.microsoft.com/office/powerpoint/2010/main" val="309834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32</Words>
  <Application>Microsoft Office PowerPoint</Application>
  <PresentationFormat>Widescreen</PresentationFormat>
  <Paragraphs>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Lindsay, Ryan</dc:creator>
  <cp:lastModifiedBy>Lindsay, Ryan</cp:lastModifiedBy>
  <cp:revision>13</cp:revision>
  <dcterms:created xsi:type="dcterms:W3CDTF">2017-08-15T01:19:32Z</dcterms:created>
  <dcterms:modified xsi:type="dcterms:W3CDTF">2017-09-28T14:28:21Z</dcterms:modified>
</cp:coreProperties>
</file>