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DE3061-629B-41CA-8CA0-33484C1564EB}">
          <p14:sldIdLst>
            <p14:sldId id="256"/>
            <p14:sldId id="257"/>
            <p14:sldId id="262"/>
            <p14:sldId id="259"/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9D69-D273-4B83-853E-82B37C8B596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071562"/>
            <a:ext cx="96107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6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200"/>
            <a:ext cx="12192000" cy="373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1</a:t>
            </a:r>
          </a:p>
        </p:txBody>
      </p:sp>
    </p:spTree>
    <p:extLst>
      <p:ext uri="{BB962C8B-B14F-4D97-AF65-F5344CB8AC3E}">
        <p14:creationId xmlns:p14="http://schemas.microsoft.com/office/powerpoint/2010/main" val="234026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08"/>
            <a:ext cx="12192000" cy="61277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2</a:t>
            </a:r>
          </a:p>
        </p:txBody>
      </p:sp>
    </p:spTree>
    <p:extLst>
      <p:ext uri="{BB962C8B-B14F-4D97-AF65-F5344CB8AC3E}">
        <p14:creationId xmlns:p14="http://schemas.microsoft.com/office/powerpoint/2010/main" val="105725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05"/>
            <a:ext cx="12192000" cy="6140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3</a:t>
            </a:r>
          </a:p>
        </p:txBody>
      </p:sp>
    </p:spTree>
    <p:extLst>
      <p:ext uri="{BB962C8B-B14F-4D97-AF65-F5344CB8AC3E}">
        <p14:creationId xmlns:p14="http://schemas.microsoft.com/office/powerpoint/2010/main" val="186726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880"/>
            <a:ext cx="12192000" cy="6198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4</a:t>
            </a:r>
          </a:p>
        </p:txBody>
      </p:sp>
    </p:spTree>
    <p:extLst>
      <p:ext uri="{BB962C8B-B14F-4D97-AF65-F5344CB8AC3E}">
        <p14:creationId xmlns:p14="http://schemas.microsoft.com/office/powerpoint/2010/main" val="313751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50"/>
            <a:ext cx="12192000" cy="6134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5</a:t>
            </a:r>
          </a:p>
        </p:txBody>
      </p:sp>
    </p:spTree>
    <p:extLst>
      <p:ext uri="{BB962C8B-B14F-4D97-AF65-F5344CB8AC3E}">
        <p14:creationId xmlns:p14="http://schemas.microsoft.com/office/powerpoint/2010/main" val="27084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955"/>
            <a:ext cx="12192000" cy="4332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1</a:t>
            </a:r>
          </a:p>
        </p:txBody>
      </p:sp>
    </p:spTree>
    <p:extLst>
      <p:ext uri="{BB962C8B-B14F-4D97-AF65-F5344CB8AC3E}">
        <p14:creationId xmlns:p14="http://schemas.microsoft.com/office/powerpoint/2010/main" val="11022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87"/>
            <a:ext cx="12192000" cy="6137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2</a:t>
            </a:r>
          </a:p>
        </p:txBody>
      </p:sp>
    </p:spTree>
    <p:extLst>
      <p:ext uri="{BB962C8B-B14F-4D97-AF65-F5344CB8AC3E}">
        <p14:creationId xmlns:p14="http://schemas.microsoft.com/office/powerpoint/2010/main" val="43704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294"/>
            <a:ext cx="12192000" cy="6051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3</a:t>
            </a:r>
          </a:p>
        </p:txBody>
      </p:sp>
    </p:spTree>
    <p:extLst>
      <p:ext uri="{BB962C8B-B14F-4D97-AF65-F5344CB8AC3E}">
        <p14:creationId xmlns:p14="http://schemas.microsoft.com/office/powerpoint/2010/main" val="19223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267"/>
            <a:ext cx="12192000" cy="3822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1</a:t>
            </a:r>
          </a:p>
        </p:txBody>
      </p:sp>
    </p:spTree>
    <p:extLst>
      <p:ext uri="{BB962C8B-B14F-4D97-AF65-F5344CB8AC3E}">
        <p14:creationId xmlns:p14="http://schemas.microsoft.com/office/powerpoint/2010/main" val="357496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01"/>
            <a:ext cx="12192000" cy="5588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2</a:t>
            </a:r>
          </a:p>
        </p:txBody>
      </p:sp>
    </p:spTree>
    <p:extLst>
      <p:ext uri="{BB962C8B-B14F-4D97-AF65-F5344CB8AC3E}">
        <p14:creationId xmlns:p14="http://schemas.microsoft.com/office/powerpoint/2010/main" val="7546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12192000" cy="60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509"/>
            <a:ext cx="12192000" cy="5542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4</a:t>
            </a:r>
          </a:p>
        </p:txBody>
      </p:sp>
    </p:spTree>
    <p:extLst>
      <p:ext uri="{BB962C8B-B14F-4D97-AF65-F5344CB8AC3E}">
        <p14:creationId xmlns:p14="http://schemas.microsoft.com/office/powerpoint/2010/main" val="408374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600"/>
            <a:ext cx="12192000" cy="564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5</a:t>
            </a:r>
          </a:p>
        </p:txBody>
      </p:sp>
    </p:spTree>
    <p:extLst>
      <p:ext uri="{BB962C8B-B14F-4D97-AF65-F5344CB8AC3E}">
        <p14:creationId xmlns:p14="http://schemas.microsoft.com/office/powerpoint/2010/main" val="18699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19212"/>
            <a:ext cx="11153775" cy="4219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1</a:t>
            </a:r>
          </a:p>
        </p:txBody>
      </p:sp>
    </p:spTree>
    <p:extLst>
      <p:ext uri="{BB962C8B-B14F-4D97-AF65-F5344CB8AC3E}">
        <p14:creationId xmlns:p14="http://schemas.microsoft.com/office/powerpoint/2010/main" val="399470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373"/>
            <a:ext cx="12192000" cy="58572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2</a:t>
            </a:r>
          </a:p>
        </p:txBody>
      </p:sp>
    </p:spTree>
    <p:extLst>
      <p:ext uri="{BB962C8B-B14F-4D97-AF65-F5344CB8AC3E}">
        <p14:creationId xmlns:p14="http://schemas.microsoft.com/office/powerpoint/2010/main" val="221833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39"/>
            <a:ext cx="12192000" cy="5573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3</a:t>
            </a:r>
          </a:p>
        </p:txBody>
      </p:sp>
    </p:spTree>
    <p:extLst>
      <p:ext uri="{BB962C8B-B14F-4D97-AF65-F5344CB8AC3E}">
        <p14:creationId xmlns:p14="http://schemas.microsoft.com/office/powerpoint/2010/main" val="309834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Ryan</dc:creator>
  <cp:lastModifiedBy>Lindsay, Ryan</cp:lastModifiedBy>
  <cp:revision>11</cp:revision>
  <dcterms:created xsi:type="dcterms:W3CDTF">2017-08-15T01:19:32Z</dcterms:created>
  <dcterms:modified xsi:type="dcterms:W3CDTF">2017-08-15T21:36:45Z</dcterms:modified>
</cp:coreProperties>
</file>