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7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9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1"/>
  </p:notesMasterIdLst>
  <p:sldIdLst>
    <p:sldId id="256" r:id="rId5"/>
    <p:sldId id="278" r:id="rId6"/>
    <p:sldId id="258" r:id="rId7"/>
    <p:sldId id="269" r:id="rId8"/>
    <p:sldId id="270" r:id="rId9"/>
    <p:sldId id="271" r:id="rId10"/>
    <p:sldId id="281" r:id="rId11"/>
    <p:sldId id="272" r:id="rId12"/>
    <p:sldId id="282" r:id="rId13"/>
    <p:sldId id="274" r:id="rId14"/>
    <p:sldId id="286" r:id="rId15"/>
    <p:sldId id="283" r:id="rId16"/>
    <p:sldId id="287" r:id="rId17"/>
    <p:sldId id="284" r:id="rId18"/>
    <p:sldId id="27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9DF855-2044-4378-D382-97019082214F}" name="Eda nur Saruhan" initials="" userId="S::eda.nur.saruhan@undp.org::c5d9941d-5539-4cc6-837d-40b768a4e45a" providerId="AD"/>
  <p188:author id="{5773C6ED-D5C0-6998-8565-4039F0794B89}" name="carlosnieto_r@hotmail.com" initials="ca" userId="S::urn:spo:guest#carlosnieto_r@hotmail.com::" providerId="AD"/>
  <p188:author id="{AD2977F2-1110-00CA-B921-CFBBF1E22859}" name="Ipek Beril Benli" initials="IB" userId="S::ipek.beril.benli@undp.org::8f9c5f4b-b22c-49ff-bdd5-d07e276074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A49"/>
    <a:srgbClr val="4618DE"/>
    <a:srgbClr val="6E1E90"/>
    <a:srgbClr val="F04A23"/>
    <a:srgbClr val="EE482C"/>
    <a:srgbClr val="4617DE"/>
    <a:srgbClr val="FE2E46"/>
    <a:srgbClr val="9D6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FEFFFE"/>
        </a:fontRef>
        <a:srgbClr val="FEFFF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BCC"/>
          </a:solidFill>
        </a:fill>
      </a:tcStyle>
    </a:wholeTbl>
    <a:band2H>
      <a:tcTxStyle/>
      <a:tcStyle>
        <a:tcBdr/>
        <a:fill>
          <a:solidFill>
            <a:srgbClr val="FFF5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EFFFE"/>
        </a:fontRef>
        <a:srgbClr val="FEFFFE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EFFFE"/>
        </a:fontRef>
        <a:srgbClr val="FEFFFE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ff">
        <a:fontRef idx="major">
          <a:srgbClr val="FEFFFE"/>
        </a:fontRef>
        <a:srgbClr val="FEFFFE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EFFFE"/>
        </a:fontRef>
        <a:srgbClr val="FEFFFE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FEFFFE"/>
        </a:fontRef>
        <a:srgbClr val="FEFFF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4E2"/>
          </a:solidFill>
        </a:fill>
      </a:tcStyle>
    </a:wholeTbl>
    <a:band2H>
      <a:tcTxStyle/>
      <a:tcStyle>
        <a:tcBdr/>
        <a:fill>
          <a:solidFill>
            <a:srgbClr val="E9EB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EFFFE"/>
        </a:fontRef>
        <a:srgbClr val="FEFFF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EFFFE"/>
        </a:fontRef>
        <a:srgbClr val="FEFFF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EFFFE"/>
        </a:fontRef>
        <a:srgbClr val="FEFFF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EFFFE"/>
              </a:solidFill>
              <a:prstDash val="solid"/>
              <a:round/>
            </a:ln>
          </a:top>
          <a:bottom>
            <a:ln w="25400" cap="flat">
              <a:solidFill>
                <a:srgbClr val="FEFFF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EFFFE"/>
              </a:solidFill>
              <a:prstDash val="solid"/>
              <a:round/>
            </a:ln>
          </a:top>
          <a:bottom>
            <a:ln w="25400" cap="flat">
              <a:solidFill>
                <a:srgbClr val="FEFFF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EFFFE"/>
        </a:fontRef>
        <a:srgbClr val="FEFFF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FFF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FFF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FFF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ovao Cacombe" userId="461dc0e7-15b8-4d12-8c65-6706fd669b56" providerId="ADAL" clId="{AAF0F511-5D6C-CC4E-AC45-B01B16C18ED7}"/>
    <pc:docChg chg="undo custSel modSld">
      <pc:chgData name="Cristovao Cacombe" userId="461dc0e7-15b8-4d12-8c65-6706fd669b56" providerId="ADAL" clId="{AAF0F511-5D6C-CC4E-AC45-B01B16C18ED7}" dt="2025-06-20T06:57:38.407" v="53" actId="22"/>
      <pc:docMkLst>
        <pc:docMk/>
      </pc:docMkLst>
      <pc:sldChg chg="modSp">
        <pc:chgData name="Cristovao Cacombe" userId="461dc0e7-15b8-4d12-8c65-6706fd669b56" providerId="ADAL" clId="{AAF0F511-5D6C-CC4E-AC45-B01B16C18ED7}" dt="2025-06-20T06:55:59.127" v="18" actId="1076"/>
        <pc:sldMkLst>
          <pc:docMk/>
          <pc:sldMk cId="0" sldId="256"/>
        </pc:sldMkLst>
        <pc:spChg chg="mod">
          <ac:chgData name="Cristovao Cacombe" userId="461dc0e7-15b8-4d12-8c65-6706fd669b56" providerId="ADAL" clId="{AAF0F511-5D6C-CC4E-AC45-B01B16C18ED7}" dt="2025-06-20T06:55:53.092" v="17" actId="1076"/>
          <ac:spMkLst>
            <pc:docMk/>
            <pc:sldMk cId="0" sldId="256"/>
            <ac:spMk id="4" creationId="{119D6634-8C52-56C8-C196-BBFF1A999BF3}"/>
          </ac:spMkLst>
        </pc:spChg>
        <pc:spChg chg="mod">
          <ac:chgData name="Cristovao Cacombe" userId="461dc0e7-15b8-4d12-8c65-6706fd669b56" providerId="ADAL" clId="{AAF0F511-5D6C-CC4E-AC45-B01B16C18ED7}" dt="2025-06-20T06:55:59.127" v="18" actId="1076"/>
          <ac:spMkLst>
            <pc:docMk/>
            <pc:sldMk cId="0" sldId="256"/>
            <ac:spMk id="476" creationId="{00000000-0000-0000-0000-000000000000}"/>
          </ac:spMkLst>
        </pc:spChg>
      </pc:sldChg>
      <pc:sldChg chg="addSp delSp modSp">
        <pc:chgData name="Cristovao Cacombe" userId="461dc0e7-15b8-4d12-8c65-6706fd669b56" providerId="ADAL" clId="{AAF0F511-5D6C-CC4E-AC45-B01B16C18ED7}" dt="2025-06-20T06:57:38.407" v="53" actId="22"/>
        <pc:sldMkLst>
          <pc:docMk/>
          <pc:sldMk cId="0" sldId="258"/>
        </pc:sldMkLst>
        <pc:spChg chg="add del">
          <ac:chgData name="Cristovao Cacombe" userId="461dc0e7-15b8-4d12-8c65-6706fd669b56" providerId="ADAL" clId="{AAF0F511-5D6C-CC4E-AC45-B01B16C18ED7}" dt="2025-06-20T06:57:38.407" v="53" actId="22"/>
          <ac:spMkLst>
            <pc:docMk/>
            <pc:sldMk cId="0" sldId="258"/>
            <ac:spMk id="4" creationId="{1179131E-F870-459B-822B-3BDC169F86B8}"/>
          </ac:spMkLst>
        </pc:spChg>
        <pc:spChg chg="mod">
          <ac:chgData name="Cristovao Cacombe" userId="461dc0e7-15b8-4d12-8c65-6706fd669b56" providerId="ADAL" clId="{AAF0F511-5D6C-CC4E-AC45-B01B16C18ED7}" dt="2025-06-20T06:57:20.210" v="51" actId="22"/>
          <ac:spMkLst>
            <pc:docMk/>
            <pc:sldMk cId="0" sldId="258"/>
            <ac:spMk id="490" creationId="{00000000-0000-0000-0000-000000000000}"/>
          </ac:spMkLst>
        </pc:spChg>
      </pc:sldChg>
      <pc:sldChg chg="modSp">
        <pc:chgData name="Cristovao Cacombe" userId="461dc0e7-15b8-4d12-8c65-6706fd669b56" providerId="ADAL" clId="{AAF0F511-5D6C-CC4E-AC45-B01B16C18ED7}" dt="2025-06-20T06:56:10.609" v="48" actId="20577"/>
        <pc:sldMkLst>
          <pc:docMk/>
          <pc:sldMk cId="1968293515" sldId="278"/>
        </pc:sldMkLst>
        <pc:spChg chg="mod">
          <ac:chgData name="Cristovao Cacombe" userId="461dc0e7-15b8-4d12-8c65-6706fd669b56" providerId="ADAL" clId="{AAF0F511-5D6C-CC4E-AC45-B01B16C18ED7}" dt="2025-06-20T06:56:10.609" v="48" actId="20577"/>
          <ac:spMkLst>
            <pc:docMk/>
            <pc:sldMk cId="1968293515" sldId="278"/>
            <ac:spMk id="476" creationId="{00000000-0000-0000-0000-000000000000}"/>
          </ac:spMkLst>
        </pc:spChg>
      </pc:sldChg>
    </pc:docChg>
  </pc:docChgLst>
  <pc:docChgLst>
    <pc:chgData name="carlosnieto_r@hotmail.com" userId="S::urn:spo:guest#carlosnieto_r@hotmail.com::" providerId="AD" clId="Web-{F53A8B4D-EAD8-2A0D-F33B-B7B36ABB47B1}"/>
    <pc:docChg chg="addSld modSld">
      <pc:chgData name="carlosnieto_r@hotmail.com" userId="S::urn:spo:guest#carlosnieto_r@hotmail.com::" providerId="AD" clId="Web-{F53A8B4D-EAD8-2A0D-F33B-B7B36ABB47B1}" dt="2024-03-18T22:39:05.388" v="289" actId="1076"/>
      <pc:docMkLst>
        <pc:docMk/>
      </pc:docMkLst>
      <pc:sldChg chg="modSp">
        <pc:chgData name="carlosnieto_r@hotmail.com" userId="S::urn:spo:guest#carlosnieto_r@hotmail.com::" providerId="AD" clId="Web-{F53A8B4D-EAD8-2A0D-F33B-B7B36ABB47B1}" dt="2024-03-18T22:39:05.388" v="289" actId="1076"/>
        <pc:sldMkLst>
          <pc:docMk/>
          <pc:sldMk cId="0" sldId="259"/>
        </pc:sldMkLst>
      </pc:sldChg>
      <pc:sldChg chg="modSp">
        <pc:chgData name="carlosnieto_r@hotmail.com" userId="S::urn:spo:guest#carlosnieto_r@hotmail.com::" providerId="AD" clId="Web-{F53A8B4D-EAD8-2A0D-F33B-B7B36ABB47B1}" dt="2024-03-18T19:35:34.110" v="0" actId="14100"/>
        <pc:sldMkLst>
          <pc:docMk/>
          <pc:sldMk cId="2496000186" sldId="278"/>
        </pc:sldMkLst>
      </pc:sldChg>
      <pc:sldChg chg="modSp">
        <pc:chgData name="carlosnieto_r@hotmail.com" userId="S::urn:spo:guest#carlosnieto_r@hotmail.com::" providerId="AD" clId="Web-{F53A8B4D-EAD8-2A0D-F33B-B7B36ABB47B1}" dt="2024-03-18T22:27:42.032" v="279" actId="20577"/>
        <pc:sldMkLst>
          <pc:docMk/>
          <pc:sldMk cId="950368928" sldId="279"/>
        </pc:sldMkLst>
      </pc:sldChg>
      <pc:sldChg chg="addSp delSp modSp add replId">
        <pc:chgData name="carlosnieto_r@hotmail.com" userId="S::urn:spo:guest#carlosnieto_r@hotmail.com::" providerId="AD" clId="Web-{F53A8B4D-EAD8-2A0D-F33B-B7B36ABB47B1}" dt="2024-03-18T19:57:00.631" v="275" actId="1076"/>
        <pc:sldMkLst>
          <pc:docMk/>
          <pc:sldMk cId="120320344" sldId="280"/>
        </pc:sldMkLst>
      </pc:sldChg>
    </pc:docChg>
  </pc:docChgLst>
  <pc:docChgLst>
    <pc:chgData name="carlosnieto_r@hotmail.com" userId="S::urn:spo:guest#carlosnieto_r@hotmail.com::" providerId="AD" clId="Web-{D030A783-4C26-A712-4551-726DE7270034}"/>
    <pc:docChg chg="modSld">
      <pc:chgData name="carlosnieto_r@hotmail.com" userId="S::urn:spo:guest#carlosnieto_r@hotmail.com::" providerId="AD" clId="Web-{D030A783-4C26-A712-4551-726DE7270034}" dt="2024-03-13T01:06:02.255" v="76"/>
      <pc:docMkLst>
        <pc:docMk/>
      </pc:docMkLst>
      <pc:sldChg chg="addSp delSp modSp">
        <pc:chgData name="carlosnieto_r@hotmail.com" userId="S::urn:spo:guest#carlosnieto_r@hotmail.com::" providerId="AD" clId="Web-{D030A783-4C26-A712-4551-726DE7270034}" dt="2024-03-13T01:05:24.941" v="74" actId="1076"/>
        <pc:sldMkLst>
          <pc:docMk/>
          <pc:sldMk cId="3100614976" sldId="273"/>
        </pc:sldMkLst>
      </pc:sldChg>
      <pc:sldChg chg="addSp delSp modSp">
        <pc:chgData name="carlosnieto_r@hotmail.com" userId="S::urn:spo:guest#carlosnieto_r@hotmail.com::" providerId="AD" clId="Web-{D030A783-4C26-A712-4551-726DE7270034}" dt="2024-03-13T01:06:02.255" v="76"/>
        <pc:sldMkLst>
          <pc:docMk/>
          <pc:sldMk cId="2496000186" sldId="278"/>
        </pc:sldMkLst>
      </pc:sldChg>
    </pc:docChg>
  </pc:docChgLst>
  <pc:docChgLst>
    <pc:chgData name="EDA NUR SARUHAN" userId="796a441a-389d-493a-b849-403485121362" providerId="ADAL" clId="{F50D9A46-20DF-48B3-A542-164CA64A4D0A}"/>
    <pc:docChg chg="undo redo custSel addSld delSld modSld sldOrd">
      <pc:chgData name="EDA NUR SARUHAN" userId="796a441a-389d-493a-b849-403485121362" providerId="ADAL" clId="{F50D9A46-20DF-48B3-A542-164CA64A4D0A}" dt="2024-06-24T07:16:17.609" v="221"/>
      <pc:docMkLst>
        <pc:docMk/>
      </pc:docMkLst>
      <pc:sldChg chg="modSp mod">
        <pc:chgData name="EDA NUR SARUHAN" userId="796a441a-389d-493a-b849-403485121362" providerId="ADAL" clId="{F50D9A46-20DF-48B3-A542-164CA64A4D0A}" dt="2024-06-24T07:10:59.195" v="19" actId="27636"/>
        <pc:sldMkLst>
          <pc:docMk/>
          <pc:sldMk cId="0" sldId="258"/>
        </pc:sldMkLst>
      </pc:sldChg>
      <pc:sldChg chg="modSp mod">
        <pc:chgData name="EDA NUR SARUHAN" userId="796a441a-389d-493a-b849-403485121362" providerId="ADAL" clId="{F50D9A46-20DF-48B3-A542-164CA64A4D0A}" dt="2024-06-24T07:11:57.316" v="63"/>
        <pc:sldMkLst>
          <pc:docMk/>
          <pc:sldMk cId="2903211234" sldId="269"/>
        </pc:sldMkLst>
      </pc:sldChg>
      <pc:sldChg chg="modSp mod">
        <pc:chgData name="EDA NUR SARUHAN" userId="796a441a-389d-493a-b849-403485121362" providerId="ADAL" clId="{F50D9A46-20DF-48B3-A542-164CA64A4D0A}" dt="2024-06-24T07:12:19.676" v="69"/>
        <pc:sldMkLst>
          <pc:docMk/>
          <pc:sldMk cId="434732476" sldId="270"/>
        </pc:sldMkLst>
      </pc:sldChg>
      <pc:sldChg chg="modSp mod">
        <pc:chgData name="EDA NUR SARUHAN" userId="796a441a-389d-493a-b849-403485121362" providerId="ADAL" clId="{F50D9A46-20DF-48B3-A542-164CA64A4D0A}" dt="2024-06-24T07:12:37.122" v="77"/>
        <pc:sldMkLst>
          <pc:docMk/>
          <pc:sldMk cId="1729379315" sldId="271"/>
        </pc:sldMkLst>
      </pc:sldChg>
      <pc:sldChg chg="modSp mod">
        <pc:chgData name="EDA NUR SARUHAN" userId="796a441a-389d-493a-b849-403485121362" providerId="ADAL" clId="{F50D9A46-20DF-48B3-A542-164CA64A4D0A}" dt="2024-06-24T07:13:12.036" v="97"/>
        <pc:sldMkLst>
          <pc:docMk/>
          <pc:sldMk cId="664534578" sldId="272"/>
        </pc:sldMkLst>
      </pc:sldChg>
      <pc:sldChg chg="modSp mod">
        <pc:chgData name="EDA NUR SARUHAN" userId="796a441a-389d-493a-b849-403485121362" providerId="ADAL" clId="{F50D9A46-20DF-48B3-A542-164CA64A4D0A}" dt="2024-06-24T07:13:38.002" v="120" actId="5793"/>
        <pc:sldMkLst>
          <pc:docMk/>
          <pc:sldMk cId="3284491021" sldId="273"/>
        </pc:sldMkLst>
      </pc:sldChg>
      <pc:sldChg chg="modSp mod">
        <pc:chgData name="EDA NUR SARUHAN" userId="796a441a-389d-493a-b849-403485121362" providerId="ADAL" clId="{F50D9A46-20DF-48B3-A542-164CA64A4D0A}" dt="2024-06-24T07:14:14.540" v="146" actId="27636"/>
        <pc:sldMkLst>
          <pc:docMk/>
          <pc:sldMk cId="3671019558" sldId="274"/>
        </pc:sldMkLst>
      </pc:sldChg>
      <pc:sldChg chg="modSp mod">
        <pc:chgData name="EDA NUR SARUHAN" userId="796a441a-389d-493a-b849-403485121362" providerId="ADAL" clId="{F50D9A46-20DF-48B3-A542-164CA64A4D0A}" dt="2024-06-24T07:14:37.088" v="154"/>
        <pc:sldMkLst>
          <pc:docMk/>
          <pc:sldMk cId="3774262820" sldId="275"/>
        </pc:sldMkLst>
      </pc:sldChg>
      <pc:sldChg chg="modSp mod">
        <pc:chgData name="EDA NUR SARUHAN" userId="796a441a-389d-493a-b849-403485121362" providerId="ADAL" clId="{F50D9A46-20DF-48B3-A542-164CA64A4D0A}" dt="2024-06-24T07:14:55.259" v="162"/>
        <pc:sldMkLst>
          <pc:docMk/>
          <pc:sldMk cId="1090383087" sldId="276"/>
        </pc:sldMkLst>
      </pc:sldChg>
      <pc:sldChg chg="new del">
        <pc:chgData name="EDA NUR SARUHAN" userId="796a441a-389d-493a-b849-403485121362" providerId="ADAL" clId="{F50D9A46-20DF-48B3-A542-164CA64A4D0A}" dt="2024-06-24T07:11:21.943" v="22" actId="47"/>
        <pc:sldMkLst>
          <pc:docMk/>
          <pc:sldMk cId="347083183" sldId="279"/>
        </pc:sldMkLst>
      </pc:sldChg>
      <pc:sldChg chg="modSp add mod">
        <pc:chgData name="EDA NUR SARUHAN" userId="796a441a-389d-493a-b849-403485121362" providerId="ADAL" clId="{F50D9A46-20DF-48B3-A542-164CA64A4D0A}" dt="2024-06-24T07:11:37.690" v="57" actId="1076"/>
        <pc:sldMkLst>
          <pc:docMk/>
          <pc:sldMk cId="2319431748" sldId="280"/>
        </pc:sldMkLst>
      </pc:sldChg>
      <pc:sldChg chg="modSp add mod ord">
        <pc:chgData name="EDA NUR SARUHAN" userId="796a441a-389d-493a-b849-403485121362" providerId="ADAL" clId="{F50D9A46-20DF-48B3-A542-164CA64A4D0A}" dt="2024-06-24T07:12:54.518" v="91" actId="20577"/>
        <pc:sldMkLst>
          <pc:docMk/>
          <pc:sldMk cId="3209889353" sldId="281"/>
        </pc:sldMkLst>
      </pc:sldChg>
      <pc:sldChg chg="modSp add mod ord">
        <pc:chgData name="EDA NUR SARUHAN" userId="796a441a-389d-493a-b849-403485121362" providerId="ADAL" clId="{F50D9A46-20DF-48B3-A542-164CA64A4D0A}" dt="2024-06-24T07:13:51.976" v="132" actId="20577"/>
        <pc:sldMkLst>
          <pc:docMk/>
          <pc:sldMk cId="4161134741" sldId="282"/>
        </pc:sldMkLst>
      </pc:sldChg>
      <pc:sldChg chg="modSp add mod">
        <pc:chgData name="EDA NUR SARUHAN" userId="796a441a-389d-493a-b849-403485121362" providerId="ADAL" clId="{F50D9A46-20DF-48B3-A542-164CA64A4D0A}" dt="2024-06-24T07:15:43.569" v="199"/>
        <pc:sldMkLst>
          <pc:docMk/>
          <pc:sldMk cId="3824939920" sldId="283"/>
        </pc:sldMkLst>
      </pc:sldChg>
      <pc:sldChg chg="new del ord">
        <pc:chgData name="EDA NUR SARUHAN" userId="796a441a-389d-493a-b849-403485121362" providerId="ADAL" clId="{F50D9A46-20DF-48B3-A542-164CA64A4D0A}" dt="2024-06-24T07:15:05.569" v="166" actId="47"/>
        <pc:sldMkLst>
          <pc:docMk/>
          <pc:sldMk cId="4249559437" sldId="283"/>
        </pc:sldMkLst>
      </pc:sldChg>
      <pc:sldChg chg="modSp add mod">
        <pc:chgData name="EDA NUR SARUHAN" userId="796a441a-389d-493a-b849-403485121362" providerId="ADAL" clId="{F50D9A46-20DF-48B3-A542-164CA64A4D0A}" dt="2024-06-24T07:16:17.609" v="221"/>
        <pc:sldMkLst>
          <pc:docMk/>
          <pc:sldMk cId="2350826882" sldId="284"/>
        </pc:sldMkLst>
      </pc:sldChg>
      <pc:sldChg chg="add del">
        <pc:chgData name="EDA NUR SARUHAN" userId="796a441a-389d-493a-b849-403485121362" providerId="ADAL" clId="{F50D9A46-20DF-48B3-A542-164CA64A4D0A}" dt="2024-06-24T07:16:08.734" v="218" actId="47"/>
        <pc:sldMkLst>
          <pc:docMk/>
          <pc:sldMk cId="211967843" sldId="285"/>
        </pc:sldMkLst>
      </pc:sldChg>
      <pc:sldChg chg="modSp add mod ord">
        <pc:chgData name="EDA NUR SARUHAN" userId="796a441a-389d-493a-b849-403485121362" providerId="ADAL" clId="{F50D9A46-20DF-48B3-A542-164CA64A4D0A}" dt="2024-06-24T07:15:23.796" v="191" actId="20577"/>
        <pc:sldMkLst>
          <pc:docMk/>
          <pc:sldMk cId="1779530041" sldId="286"/>
        </pc:sldMkLst>
      </pc:sldChg>
      <pc:sldChg chg="modSp add mod ord">
        <pc:chgData name="EDA NUR SARUHAN" userId="796a441a-389d-493a-b849-403485121362" providerId="ADAL" clId="{F50D9A46-20DF-48B3-A542-164CA64A4D0A}" dt="2024-06-24T07:15:51.814" v="213" actId="20577"/>
        <pc:sldMkLst>
          <pc:docMk/>
          <pc:sldMk cId="3899215332" sldId="287"/>
        </pc:sldMkLst>
      </pc:sldChg>
    </pc:docChg>
  </pc:docChgLst>
  <pc:docChgLst>
    <pc:chgData name="Ipek Beril Benli" userId="S::ipek.beril.benli@undp.org::8f9c5f4b-b22c-49ff-bdd5-d07e27607437" providerId="AD" clId="Web-{BA4A98C9-4BA9-35B6-87C1-650CB67E20CB}"/>
    <pc:docChg chg="modSld">
      <pc:chgData name="Ipek Beril Benli" userId="S::ipek.beril.benli@undp.org::8f9c5f4b-b22c-49ff-bdd5-d07e27607437" providerId="AD" clId="Web-{BA4A98C9-4BA9-35B6-87C1-650CB67E20CB}" dt="2024-03-12T18:05:21.721" v="18" actId="20577"/>
      <pc:docMkLst>
        <pc:docMk/>
      </pc:docMkLst>
      <pc:sldChg chg="modSp mod modShow">
        <pc:chgData name="Ipek Beril Benli" userId="S::ipek.beril.benli@undp.org::8f9c5f4b-b22c-49ff-bdd5-d07e27607437" providerId="AD" clId="Web-{BA4A98C9-4BA9-35B6-87C1-650CB67E20CB}" dt="2024-03-12T18:04:49.986" v="12" actId="20577"/>
        <pc:sldMkLst>
          <pc:docMk/>
          <pc:sldMk cId="0" sldId="266"/>
        </pc:sldMkLst>
      </pc:sldChg>
      <pc:sldChg chg="modSp">
        <pc:chgData name="Ipek Beril Benli" userId="S::ipek.beril.benli@undp.org::8f9c5f4b-b22c-49ff-bdd5-d07e27607437" providerId="AD" clId="Web-{BA4A98C9-4BA9-35B6-87C1-650CB67E20CB}" dt="2024-03-12T18:05:21.721" v="18" actId="20577"/>
        <pc:sldMkLst>
          <pc:docMk/>
          <pc:sldMk cId="3289475291" sldId="277"/>
        </pc:sldMkLst>
      </pc:sldChg>
    </pc:docChg>
  </pc:docChgLst>
  <pc:docChgLst>
    <pc:chgData name="Dina Akylbekova" userId="d0186547-350c-4ee8-9f3b-afe70f175dd5" providerId="ADAL" clId="{6A4180C9-AC8C-492A-A0A8-281411F2C485}"/>
    <pc:docChg chg="custSel modSld">
      <pc:chgData name="Dina Akylbekova" userId="d0186547-350c-4ee8-9f3b-afe70f175dd5" providerId="ADAL" clId="{6A4180C9-AC8C-492A-A0A8-281411F2C485}" dt="2024-03-19T15:31:29.996" v="4" actId="1076"/>
      <pc:docMkLst>
        <pc:docMk/>
      </pc:docMkLst>
      <pc:sldChg chg="modSp mod">
        <pc:chgData name="Dina Akylbekova" userId="d0186547-350c-4ee8-9f3b-afe70f175dd5" providerId="ADAL" clId="{6A4180C9-AC8C-492A-A0A8-281411F2C485}" dt="2024-03-19T15:31:29.996" v="4" actId="1076"/>
        <pc:sldMkLst>
          <pc:docMk/>
          <pc:sldMk cId="0" sldId="266"/>
        </pc:sldMkLst>
      </pc:sldChg>
      <pc:sldChg chg="modSp">
        <pc:chgData name="Dina Akylbekova" userId="d0186547-350c-4ee8-9f3b-afe70f175dd5" providerId="ADAL" clId="{6A4180C9-AC8C-492A-A0A8-281411F2C485}" dt="2024-03-19T15:29:15.644" v="1"/>
        <pc:sldMkLst>
          <pc:docMk/>
          <pc:sldMk cId="3407680115" sldId="271"/>
        </pc:sldMkLst>
      </pc:sldChg>
      <pc:sldChg chg="modSp">
        <pc:chgData name="Dina Akylbekova" userId="d0186547-350c-4ee8-9f3b-afe70f175dd5" providerId="ADAL" clId="{6A4180C9-AC8C-492A-A0A8-281411F2C485}" dt="2024-03-19T15:29:15.644" v="1"/>
        <pc:sldMkLst>
          <pc:docMk/>
          <pc:sldMk cId="1299165562" sldId="275"/>
        </pc:sldMkLst>
      </pc:sldChg>
      <pc:sldChg chg="modSp">
        <pc:chgData name="Dina Akylbekova" userId="d0186547-350c-4ee8-9f3b-afe70f175dd5" providerId="ADAL" clId="{6A4180C9-AC8C-492A-A0A8-281411F2C485}" dt="2024-03-19T15:29:15.644" v="1"/>
        <pc:sldMkLst>
          <pc:docMk/>
          <pc:sldMk cId="2049148930" sldId="276"/>
        </pc:sldMkLst>
      </pc:sldChg>
      <pc:sldChg chg="modSp mod">
        <pc:chgData name="Dina Akylbekova" userId="d0186547-350c-4ee8-9f3b-afe70f175dd5" providerId="ADAL" clId="{6A4180C9-AC8C-492A-A0A8-281411F2C485}" dt="2024-03-19T15:28:47.188" v="0" actId="313"/>
        <pc:sldMkLst>
          <pc:docMk/>
          <pc:sldMk cId="120320344" sldId="280"/>
        </pc:sldMkLst>
      </pc:sldChg>
    </pc:docChg>
  </pc:docChgLst>
  <pc:docChgLst>
    <pc:chgData name="Ipek Beril Benli" userId="S::ipek.beril.benli@undp.org::8f9c5f4b-b22c-49ff-bdd5-d07e27607437" providerId="AD" clId="Web-{8CEBC8F0-1925-8894-B66D-92D3F8EEBCA2}"/>
    <pc:docChg chg="addSld delSld">
      <pc:chgData name="Ipek Beril Benli" userId="S::ipek.beril.benli@undp.org::8f9c5f4b-b22c-49ff-bdd5-d07e27607437" providerId="AD" clId="Web-{8CEBC8F0-1925-8894-B66D-92D3F8EEBCA2}" dt="2024-03-15T12:29:17.387" v="4"/>
      <pc:docMkLst>
        <pc:docMk/>
      </pc:docMkLst>
      <pc:sldChg chg="del">
        <pc:chgData name="Ipek Beril Benli" userId="S::ipek.beril.benli@undp.org::8f9c5f4b-b22c-49ff-bdd5-d07e27607437" providerId="AD" clId="Web-{8CEBC8F0-1925-8894-B66D-92D3F8EEBCA2}" dt="2024-03-15T12:29:17.372" v="3"/>
        <pc:sldMkLst>
          <pc:docMk/>
          <pc:sldMk cId="0" sldId="264"/>
        </pc:sldMkLst>
      </pc:sldChg>
      <pc:sldChg chg="del">
        <pc:chgData name="Ipek Beril Benli" userId="S::ipek.beril.benli@undp.org::8f9c5f4b-b22c-49ff-bdd5-d07e27607437" providerId="AD" clId="Web-{8CEBC8F0-1925-8894-B66D-92D3F8EEBCA2}" dt="2024-03-15T12:29:17.387" v="4"/>
        <pc:sldMkLst>
          <pc:docMk/>
          <pc:sldMk cId="0" sldId="267"/>
        </pc:sldMkLst>
      </pc:sldChg>
      <pc:sldChg chg="delCm">
        <pc:chgData name="Ipek Beril Benli" userId="S::ipek.beril.benli@undp.org::8f9c5f4b-b22c-49ff-bdd5-d07e27607437" providerId="AD" clId="Web-{8CEBC8F0-1925-8894-B66D-92D3F8EEBCA2}" dt="2024-03-15T12:27:56.634" v="1"/>
        <pc:sldMkLst>
          <pc:docMk/>
          <pc:sldMk cId="3100614976" sldId="27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Ipek Beril Benli" userId="S::ipek.beril.benli@undp.org::8f9c5f4b-b22c-49ff-bdd5-d07e27607437" providerId="AD" clId="Web-{8CEBC8F0-1925-8894-B66D-92D3F8EEBCA2}" dt="2024-03-15T12:27:56.634" v="1"/>
              <pc2:cmMkLst xmlns:pc2="http://schemas.microsoft.com/office/powerpoint/2019/9/main/command">
                <pc:docMk/>
                <pc:sldMk cId="3100614976" sldId="273"/>
                <pc2:cmMk id="{0760F27F-A6EA-43CB-87F1-435D928619FF}"/>
              </pc2:cmMkLst>
            </pc226:cmChg>
          </p:ext>
        </pc:extLst>
      </pc:sldChg>
      <pc:sldChg chg="delCm">
        <pc:chgData name="Ipek Beril Benli" userId="S::ipek.beril.benli@undp.org::8f9c5f4b-b22c-49ff-bdd5-d07e27607437" providerId="AD" clId="Web-{8CEBC8F0-1925-8894-B66D-92D3F8EEBCA2}" dt="2024-03-15T12:27:51.337" v="0"/>
        <pc:sldMkLst>
          <pc:docMk/>
          <pc:sldMk cId="2496000186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Ipek Beril Benli" userId="S::ipek.beril.benli@undp.org::8f9c5f4b-b22c-49ff-bdd5-d07e27607437" providerId="AD" clId="Web-{8CEBC8F0-1925-8894-B66D-92D3F8EEBCA2}" dt="2024-03-15T12:27:51.337" v="0"/>
              <pc2:cmMkLst xmlns:pc2="http://schemas.microsoft.com/office/powerpoint/2019/9/main/command">
                <pc:docMk/>
                <pc:sldMk cId="2496000186" sldId="278"/>
                <pc2:cmMk id="{B9CFB55F-B64D-4089-8034-8150A9E9C8BC}"/>
              </pc2:cmMkLst>
            </pc226:cmChg>
          </p:ext>
        </pc:extLst>
      </pc:sldChg>
      <pc:sldChg chg="add">
        <pc:chgData name="Ipek Beril Benli" userId="S::ipek.beril.benli@undp.org::8f9c5f4b-b22c-49ff-bdd5-d07e27607437" providerId="AD" clId="Web-{8CEBC8F0-1925-8894-B66D-92D3F8EEBCA2}" dt="2024-03-15T12:29:03.262" v="2"/>
        <pc:sldMkLst>
          <pc:docMk/>
          <pc:sldMk cId="950368928" sldId="279"/>
        </pc:sldMkLst>
      </pc:sldChg>
    </pc:docChg>
  </pc:docChgLst>
  <pc:docChgLst>
    <pc:chgData name="Ipek Beril Benli" userId="S::ipek.beril.benli@undp.org::8f9c5f4b-b22c-49ff-bdd5-d07e27607437" providerId="AD" clId="Web-{70C7BC07-BB33-76A1-341B-B125B7987719}"/>
    <pc:docChg chg="modSld">
      <pc:chgData name="Ipek Beril Benli" userId="S::ipek.beril.benli@undp.org::8f9c5f4b-b22c-49ff-bdd5-d07e27607437" providerId="AD" clId="Web-{70C7BC07-BB33-76A1-341B-B125B7987719}" dt="2024-03-13T12:29:03.866" v="30" actId="1076"/>
      <pc:docMkLst>
        <pc:docMk/>
      </pc:docMkLst>
      <pc:sldChg chg="addSp delSp modSp">
        <pc:chgData name="Ipek Beril Benli" userId="S::ipek.beril.benli@undp.org::8f9c5f4b-b22c-49ff-bdd5-d07e27607437" providerId="AD" clId="Web-{70C7BC07-BB33-76A1-341B-B125B7987719}" dt="2024-03-13T12:29:03.866" v="30" actId="1076"/>
        <pc:sldMkLst>
          <pc:docMk/>
          <pc:sldMk cId="2496000186" sldId="278"/>
        </pc:sldMkLst>
      </pc:sldChg>
    </pc:docChg>
  </pc:docChgLst>
  <pc:docChgLst>
    <pc:chgData name="Ipek Beril Benli" userId="S::ipek.beril.benli@undp.org::8f9c5f4b-b22c-49ff-bdd5-d07e27607437" providerId="AD" clId="Web-{683A36E5-4E3E-43CE-6D21-84A5124529EF}"/>
    <pc:docChg chg="modSld">
      <pc:chgData name="Ipek Beril Benli" userId="S::ipek.beril.benli@undp.org::8f9c5f4b-b22c-49ff-bdd5-d07e27607437" providerId="AD" clId="Web-{683A36E5-4E3E-43CE-6D21-84A5124529EF}" dt="2024-04-14T15:57:37.904" v="17" actId="1076"/>
      <pc:docMkLst>
        <pc:docMk/>
      </pc:docMkLst>
      <pc:sldChg chg="modSp">
        <pc:chgData name="Ipek Beril Benli" userId="S::ipek.beril.benli@undp.org::8f9c5f4b-b22c-49ff-bdd5-d07e27607437" providerId="AD" clId="Web-{683A36E5-4E3E-43CE-6D21-84A5124529EF}" dt="2024-04-14T15:57:37.904" v="17" actId="1076"/>
        <pc:sldMkLst>
          <pc:docMk/>
          <pc:sldMk cId="120320344" sldId="280"/>
        </pc:sldMkLst>
      </pc:sldChg>
    </pc:docChg>
  </pc:docChgLst>
  <pc:docChgLst>
    <pc:chgData name="Ipek Beril Benli" userId="S::ipek.beril.benli@undp.org::8f9c5f4b-b22c-49ff-bdd5-d07e27607437" providerId="AD" clId="Web-{5968C962-A29A-6388-5E21-A35FFA8A3C35}"/>
    <pc:docChg chg="modSld">
      <pc:chgData name="Ipek Beril Benli" userId="S::ipek.beril.benli@undp.org::8f9c5f4b-b22c-49ff-bdd5-d07e27607437" providerId="AD" clId="Web-{5968C962-A29A-6388-5E21-A35FFA8A3C35}" dt="2024-04-08T06:50:15.233" v="3"/>
      <pc:docMkLst>
        <pc:docMk/>
      </pc:docMkLst>
      <pc:sldChg chg="mod modShow">
        <pc:chgData name="Ipek Beril Benli" userId="S::ipek.beril.benli@undp.org::8f9c5f4b-b22c-49ff-bdd5-d07e27607437" providerId="AD" clId="Web-{5968C962-A29A-6388-5E21-A35FFA8A3C35}" dt="2024-04-08T06:50:15.233" v="3"/>
        <pc:sldMkLst>
          <pc:docMk/>
          <pc:sldMk cId="2049148930" sldId="276"/>
        </pc:sldMkLst>
      </pc:sldChg>
      <pc:sldChg chg="modSp">
        <pc:chgData name="Ipek Beril Benli" userId="S::ipek.beril.benli@undp.org::8f9c5f4b-b22c-49ff-bdd5-d07e27607437" providerId="AD" clId="Web-{5968C962-A29A-6388-5E21-A35FFA8A3C35}" dt="2024-04-08T06:49:43.092" v="2" actId="20577"/>
        <pc:sldMkLst>
          <pc:docMk/>
          <pc:sldMk cId="3289475291" sldId="277"/>
        </pc:sldMkLst>
      </pc:sldChg>
    </pc:docChg>
  </pc:docChgLst>
  <pc:docChgLst>
    <pc:chgData name="Ipek Beril Benli" userId="S::ipek.beril.benli@undp.org::8f9c5f4b-b22c-49ff-bdd5-d07e27607437" providerId="AD" clId="Web-{5101508F-0DAE-05F4-18B8-3033C3A7817F}"/>
    <pc:docChg chg="delSld">
      <pc:chgData name="Ipek Beril Benli" userId="S::ipek.beril.benli@undp.org::8f9c5f4b-b22c-49ff-bdd5-d07e27607437" providerId="AD" clId="Web-{5101508F-0DAE-05F4-18B8-3033C3A7817F}" dt="2024-03-19T09:16:41.707" v="0"/>
      <pc:docMkLst>
        <pc:docMk/>
      </pc:docMkLst>
      <pc:sldChg chg="del">
        <pc:chgData name="Ipek Beril Benli" userId="S::ipek.beril.benli@undp.org::8f9c5f4b-b22c-49ff-bdd5-d07e27607437" providerId="AD" clId="Web-{5101508F-0DAE-05F4-18B8-3033C3A7817F}" dt="2024-03-19T09:16:41.707" v="0"/>
        <pc:sldMkLst>
          <pc:docMk/>
          <pc:sldMk cId="2496000186" sldId="278"/>
        </pc:sldMkLst>
      </pc:sldChg>
    </pc:docChg>
  </pc:docChgLst>
  <pc:docChgLst>
    <pc:chgData name="Ipek Beril Benli" userId="S::ipek.beril.benli@undp.org::8f9c5f4b-b22c-49ff-bdd5-d07e27607437" providerId="AD" clId="Web-{A699159B-CA30-B18E-23CC-B0705FD50A34}"/>
    <pc:docChg chg="addSld delSld modSld sldOrd">
      <pc:chgData name="Ipek Beril Benli" userId="S::ipek.beril.benli@undp.org::8f9c5f4b-b22c-49ff-bdd5-d07e27607437" providerId="AD" clId="Web-{A699159B-CA30-B18E-23CC-B0705FD50A34}" dt="2024-03-05T08:06:25.540" v="56" actId="1076"/>
      <pc:docMkLst>
        <pc:docMk/>
      </pc:docMkLst>
      <pc:sldChg chg="del">
        <pc:chgData name="Ipek Beril Benli" userId="S::ipek.beril.benli@undp.org::8f9c5f4b-b22c-49ff-bdd5-d07e27607437" providerId="AD" clId="Web-{A699159B-CA30-B18E-23CC-B0705FD50A34}" dt="2024-03-05T07:54:59.483" v="14"/>
        <pc:sldMkLst>
          <pc:docMk/>
          <pc:sldMk cId="0" sldId="261"/>
        </pc:sldMkLst>
      </pc:sldChg>
      <pc:sldChg chg="del">
        <pc:chgData name="Ipek Beril Benli" userId="S::ipek.beril.benli@undp.org::8f9c5f4b-b22c-49ff-bdd5-d07e27607437" providerId="AD" clId="Web-{A699159B-CA30-B18E-23CC-B0705FD50A34}" dt="2024-03-05T07:52:51.916" v="0"/>
        <pc:sldMkLst>
          <pc:docMk/>
          <pc:sldMk cId="0" sldId="262"/>
        </pc:sldMkLst>
      </pc:sldChg>
      <pc:sldChg chg="ord">
        <pc:chgData name="Ipek Beril Benli" userId="S::ipek.beril.benli@undp.org::8f9c5f4b-b22c-49ff-bdd5-d07e27607437" providerId="AD" clId="Web-{A699159B-CA30-B18E-23CC-B0705FD50A34}" dt="2024-03-05T08:03:25.642" v="32"/>
        <pc:sldMkLst>
          <pc:docMk/>
          <pc:sldMk cId="0" sldId="266"/>
        </pc:sldMkLst>
      </pc:sldChg>
      <pc:sldChg chg="modSp">
        <pc:chgData name="Ipek Beril Benli" userId="S::ipek.beril.benli@undp.org::8f9c5f4b-b22c-49ff-bdd5-d07e27607437" providerId="AD" clId="Web-{A699159B-CA30-B18E-23CC-B0705FD50A34}" dt="2024-03-05T07:55:27.312" v="18" actId="1076"/>
        <pc:sldMkLst>
          <pc:docMk/>
          <pc:sldMk cId="2362704423" sldId="269"/>
        </pc:sldMkLst>
      </pc:sldChg>
      <pc:sldChg chg="modSp">
        <pc:chgData name="Ipek Beril Benli" userId="S::ipek.beril.benli@undp.org::8f9c5f4b-b22c-49ff-bdd5-d07e27607437" providerId="AD" clId="Web-{A699159B-CA30-B18E-23CC-B0705FD50A34}" dt="2024-03-05T08:06:25.540" v="56" actId="1076"/>
        <pc:sldMkLst>
          <pc:docMk/>
          <pc:sldMk cId="3407680115" sldId="271"/>
        </pc:sldMkLst>
      </pc:sldChg>
      <pc:sldChg chg="addCm">
        <pc:chgData name="Ipek Beril Benli" userId="S::ipek.beril.benli@undp.org::8f9c5f4b-b22c-49ff-bdd5-d07e27607437" providerId="AD" clId="Web-{A699159B-CA30-B18E-23CC-B0705FD50A34}" dt="2024-03-05T07:59:24.727" v="31"/>
        <pc:sldMkLst>
          <pc:docMk/>
          <pc:sldMk cId="3100614976" sldId="27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Ipek Beril Benli" userId="S::ipek.beril.benli@undp.org::8f9c5f4b-b22c-49ff-bdd5-d07e27607437" providerId="AD" clId="Web-{A699159B-CA30-B18E-23CC-B0705FD50A34}" dt="2024-03-05T07:59:24.727" v="31"/>
              <pc2:cmMkLst xmlns:pc2="http://schemas.microsoft.com/office/powerpoint/2019/9/main/command">
                <pc:docMk/>
                <pc:sldMk cId="3100614976" sldId="273"/>
                <pc2:cmMk id="{0760F27F-A6EA-43CB-87F1-435D928619FF}"/>
              </pc2:cmMkLst>
            </pc226:cmChg>
          </p:ext>
        </pc:extLst>
      </pc:sldChg>
      <pc:sldChg chg="delSp modSp">
        <pc:chgData name="Ipek Beril Benli" userId="S::ipek.beril.benli@undp.org::8f9c5f4b-b22c-49ff-bdd5-d07e27607437" providerId="AD" clId="Web-{A699159B-CA30-B18E-23CC-B0705FD50A34}" dt="2024-03-05T07:56:10.048" v="28"/>
        <pc:sldMkLst>
          <pc:docMk/>
          <pc:sldMk cId="2049148930" sldId="276"/>
        </pc:sldMkLst>
      </pc:sldChg>
      <pc:sldChg chg="addSp modSp add del">
        <pc:chgData name="Ipek Beril Benli" userId="S::ipek.beril.benli@undp.org::8f9c5f4b-b22c-49ff-bdd5-d07e27607437" providerId="AD" clId="Web-{A699159B-CA30-B18E-23CC-B0705FD50A34}" dt="2024-03-05T07:54:08.700" v="10"/>
        <pc:sldMkLst>
          <pc:docMk/>
          <pc:sldMk cId="3289475291" sldId="277"/>
        </pc:sldMkLst>
      </pc:sldChg>
      <pc:sldChg chg="addSp modSp add addCm">
        <pc:chgData name="Ipek Beril Benli" userId="S::ipek.beril.benli@undp.org::8f9c5f4b-b22c-49ff-bdd5-d07e27607437" providerId="AD" clId="Web-{A699159B-CA30-B18E-23CC-B0705FD50A34}" dt="2024-03-05T07:58:45.679" v="30"/>
        <pc:sldMkLst>
          <pc:docMk/>
          <pc:sldMk cId="2496000186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Ipek Beril Benli" userId="S::ipek.beril.benli@undp.org::8f9c5f4b-b22c-49ff-bdd5-d07e27607437" providerId="AD" clId="Web-{A699159B-CA30-B18E-23CC-B0705FD50A34}" dt="2024-03-05T07:58:45.679" v="30"/>
              <pc2:cmMkLst xmlns:pc2="http://schemas.microsoft.com/office/powerpoint/2019/9/main/command">
                <pc:docMk/>
                <pc:sldMk cId="2496000186" sldId="278"/>
                <pc2:cmMk id="{B9CFB55F-B64D-4089-8034-8150A9E9C8BC}"/>
              </pc2:cmMkLst>
            </pc226:cmChg>
          </p:ext>
        </pc:ext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22541 4514 8642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4343 1183 0 0,'1'-6'2657'0'0,"0"-1"-2657"0"0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22541 4514 8642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4343 1183 0 0,'1'-6'2657'0'0,"0"-1"-2657"0"0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22541 4514 8642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4343 1183 0 0,'1'-6'2657'0'0,"0"-1"-2657"0"0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22541 4514 8642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4343 1183 0 0,'1'-6'2657'0'0,"0"-1"-2657"0"0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22541 4514 8642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4343 1183 0 0,'1'-6'2657'0'0,"0"-1"-2657"0"0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4343 1183 0 0,'1'-6'2657'0'0,"0"-1"-2657"0"0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22541 4514 8642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4343 1183 0 0,'1'-6'2657'0'0,"0"-1"-2657"0"0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22541 4514 8642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4343 1183 0 0,'1'-6'2657'0'0,"0"-1"-2657"0"0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22541 4514 8642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4343 1183 0 0,'1'-6'2657'0'0,"0"-1"-2657"0"0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22541 4514 8642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6" name="Shape 46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9769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0373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2278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8467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255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560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502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363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Section Header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EFFF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EFFF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EFFF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EFFF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EFFF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wo Content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xfrm>
            <a:off x="1039653" y="1153987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39653" y="2087361"/>
            <a:ext cx="4919546" cy="40896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Only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itle Text"/>
          <p:cNvSpPr txBox="1">
            <a:spLocks noGrp="1"/>
          </p:cNvSpPr>
          <p:nvPr>
            <p:ph type="title"/>
          </p:nvPr>
        </p:nvSpPr>
        <p:spPr>
          <a:xfrm>
            <a:off x="1039653" y="1053628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ontent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839787" y="702526"/>
            <a:ext cx="3932239" cy="13548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5316" y="1304693"/>
            <a:ext cx="6170072" cy="455635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ture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06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69247" y="6400151"/>
            <a:ext cx="273610" cy="27752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EFFF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EFFF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EFFF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EFFF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EFFF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ection Header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EFFF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EFFF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EFFF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EFFF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EFFF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wo Content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Title Text"/>
          <p:cNvSpPr txBox="1">
            <a:spLocks noGrp="1"/>
          </p:cNvSpPr>
          <p:nvPr>
            <p:ph type="title"/>
          </p:nvPr>
        </p:nvSpPr>
        <p:spPr>
          <a:xfrm>
            <a:off x="1039653" y="1153987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39653" y="2087361"/>
            <a:ext cx="4919546" cy="40896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mparis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39652" y="1987368"/>
            <a:ext cx="4957923" cy="5971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987367"/>
            <a:ext cx="4980148" cy="601050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280" name="Title Text"/>
          <p:cNvSpPr txBox="1">
            <a:spLocks noGrp="1"/>
          </p:cNvSpPr>
          <p:nvPr>
            <p:ph type="title"/>
          </p:nvPr>
        </p:nvSpPr>
        <p:spPr>
          <a:xfrm>
            <a:off x="1039653" y="1053628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Title Text"/>
          <p:cNvSpPr txBox="1">
            <a:spLocks noGrp="1"/>
          </p:cNvSpPr>
          <p:nvPr>
            <p:ph type="title"/>
          </p:nvPr>
        </p:nvSpPr>
        <p:spPr>
          <a:xfrm>
            <a:off x="1039653" y="1053628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ntent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Title Text"/>
          <p:cNvSpPr txBox="1">
            <a:spLocks noGrp="1"/>
          </p:cNvSpPr>
          <p:nvPr>
            <p:ph type="title"/>
          </p:nvPr>
        </p:nvSpPr>
        <p:spPr>
          <a:xfrm>
            <a:off x="839787" y="702526"/>
            <a:ext cx="3932239" cy="13548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3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5316" y="1304693"/>
            <a:ext cx="6170072" cy="455635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3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ture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330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69247" y="6400151"/>
            <a:ext cx="273610" cy="27752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EFFF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EFFF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EFFF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EFFF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EFFF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itle Text"/>
          <p:cNvSpPr txBox="1">
            <a:spLocks noGrp="1"/>
          </p:cNvSpPr>
          <p:nvPr>
            <p:ph type="title"/>
          </p:nvPr>
        </p:nvSpPr>
        <p:spPr>
          <a:xfrm>
            <a:off x="1039653" y="1153987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39653" y="2087361"/>
            <a:ext cx="4919546" cy="40896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39652" y="1987368"/>
            <a:ext cx="4957923" cy="5971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987367"/>
            <a:ext cx="4980148" cy="601050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00" name="Title Text"/>
          <p:cNvSpPr txBox="1">
            <a:spLocks noGrp="1"/>
          </p:cNvSpPr>
          <p:nvPr>
            <p:ph type="title"/>
          </p:nvPr>
        </p:nvSpPr>
        <p:spPr>
          <a:xfrm>
            <a:off x="1039653" y="1053628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Title Text"/>
          <p:cNvSpPr txBox="1">
            <a:spLocks noGrp="1"/>
          </p:cNvSpPr>
          <p:nvPr>
            <p:ph type="title"/>
          </p:nvPr>
        </p:nvSpPr>
        <p:spPr>
          <a:xfrm>
            <a:off x="1039653" y="1053628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Title Text"/>
          <p:cNvSpPr txBox="1">
            <a:spLocks noGrp="1"/>
          </p:cNvSpPr>
          <p:nvPr>
            <p:ph type="title"/>
          </p:nvPr>
        </p:nvSpPr>
        <p:spPr>
          <a:xfrm>
            <a:off x="839787" y="702526"/>
            <a:ext cx="3932239" cy="13548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43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5316" y="1304693"/>
            <a:ext cx="6170072" cy="455635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4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450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69247" y="6400151"/>
            <a:ext cx="273610" cy="27752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4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ontent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xfrm>
            <a:off x="839787" y="702526"/>
            <a:ext cx="3932239" cy="13548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6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5316" y="1304693"/>
            <a:ext cx="6170072" cy="455635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ture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2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69247" y="6400151"/>
            <a:ext cx="273610" cy="27752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1049144" y="2007218"/>
            <a:ext cx="10093712" cy="4169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039653" y="1064778"/>
            <a:ext cx="10112696" cy="92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84232" y="6414758"/>
            <a:ext cx="258625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customXml" Target="../ink/ink12.xml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customXml" Target="../ink/ink14.xml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customXml" Target="../ink/ink16.xml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customXml" Target="../ink/ink18.xml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png"/><Relationship Id="rId11" Type="http://schemas.openxmlformats.org/officeDocument/2006/relationships/customXml" Target="../ink/ink2.xml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customXml" Target="../ink/ink4.xml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customXml" Target="../ink/ink6.xml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customXml" Target="../ink/ink8.xml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customXml" Target="../ink/ink10.xml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using a computer&#10;&#10;Description automatically generated">
            <a:extLst>
              <a:ext uri="{FF2B5EF4-FFF2-40B4-BE49-F238E27FC236}">
                <a16:creationId xmlns:a16="http://schemas.microsoft.com/office/drawing/2014/main" id="{6E8DDA74-8630-43BB-E564-7470D2C1D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" t="125" r="5881" b="35700"/>
          <a:stretch/>
        </p:blipFill>
        <p:spPr>
          <a:xfrm>
            <a:off x="-2985" y="1339747"/>
            <a:ext cx="12225969" cy="5533684"/>
          </a:xfrm>
          <a:prstGeom prst="rect">
            <a:avLst/>
          </a:prstGeom>
        </p:spPr>
      </p:pic>
      <p:sp>
        <p:nvSpPr>
          <p:cNvPr id="468" name="Rectangle"/>
          <p:cNvSpPr/>
          <p:nvPr/>
        </p:nvSpPr>
        <p:spPr>
          <a:xfrm>
            <a:off x="-11767" y="1339747"/>
            <a:ext cx="12203767" cy="5535101"/>
          </a:xfrm>
          <a:prstGeom prst="rect">
            <a:avLst/>
          </a:prstGeom>
          <a:solidFill>
            <a:srgbClr val="4617DE"/>
          </a:solidFill>
          <a:ln w="12700">
            <a:solidFill>
              <a:srgbClr val="4617DE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469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332" y="387946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126" y="295810"/>
            <a:ext cx="959441" cy="733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pasted-movie.png" descr="pasted-movi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4078" y="103953"/>
            <a:ext cx="526003" cy="1065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pasted-movie.png" descr="pasted-movie.png"/>
          <p:cNvPicPr>
            <a:picLocks noChangeAspect="1"/>
          </p:cNvPicPr>
          <p:nvPr/>
        </p:nvPicPr>
        <p:blipFill>
          <a:blip r:embed="rId6"/>
          <a:srcRect l="13941" t="19365" r="13941" b="19365"/>
          <a:stretch>
            <a:fillRect/>
          </a:stretch>
        </p:blipFill>
        <p:spPr>
          <a:xfrm>
            <a:off x="7968564" y="251012"/>
            <a:ext cx="907559" cy="771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Image" descr="Image"/>
          <p:cNvPicPr>
            <a:picLocks noChangeAspect="1"/>
          </p:cNvPicPr>
          <p:nvPr/>
        </p:nvPicPr>
        <p:blipFill rotWithShape="1">
          <a:blip r:embed="rId7"/>
          <a:srcRect l="1000" r="13538" b="33964"/>
          <a:stretch/>
        </p:blipFill>
        <p:spPr>
          <a:xfrm>
            <a:off x="10008652" y="5282070"/>
            <a:ext cx="2250548" cy="1597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0497" y="2051146"/>
            <a:ext cx="4240770" cy="411718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">
            <a:extLst>
              <a:ext uri="{FF2B5EF4-FFF2-40B4-BE49-F238E27FC236}">
                <a16:creationId xmlns:a16="http://schemas.microsoft.com/office/drawing/2014/main" id="{119D6634-8C52-56C8-C196-BBFF1A999BF3}"/>
              </a:ext>
            </a:extLst>
          </p:cNvPr>
          <p:cNvSpPr/>
          <p:nvPr/>
        </p:nvSpPr>
        <p:spPr>
          <a:xfrm rot="21420000">
            <a:off x="6615715" y="4564347"/>
            <a:ext cx="2705697" cy="612972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6" name="A new generation…"/>
          <p:cNvSpPr txBox="1"/>
          <p:nvPr/>
        </p:nvSpPr>
        <p:spPr>
          <a:xfrm>
            <a:off x="5586902" y="3372195"/>
            <a:ext cx="4763321" cy="1800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 algn="ctr" defTabSz="457200">
              <a:defRPr sz="37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lang="pt" b="1" dirty="0">
                <a:latin typeface="Microsoft YaHei"/>
              </a:rPr>
              <a:t>Uma nova </a:t>
            </a:r>
            <a:r>
              <a:rPr lang="pt" b="1" dirty="0" err="1">
                <a:latin typeface="Microsoft YaHei"/>
              </a:rPr>
              <a:t>geração</a:t>
            </a:r>
            <a:r>
              <a:rPr lang="pt" b="1" dirty="0">
                <a:latin typeface="Microsoft YaHei"/>
              </a:rPr>
              <a:t> </a:t>
            </a:r>
          </a:p>
          <a:p>
            <a:pPr algn="ctr" defTabSz="457200">
              <a:defRPr sz="37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lang="pt" b="1" dirty="0">
                <a:latin typeface="Microsoft YaHei"/>
              </a:rPr>
              <a:t>de </a:t>
            </a:r>
            <a:r>
              <a:rPr lang="pt" b="1" dirty="0" err="1">
                <a:latin typeface="Microsoft YaHei"/>
              </a:rPr>
              <a:t>especialistas </a:t>
            </a:r>
            <a:r>
              <a:rPr lang="pt" b="1" dirty="0">
                <a:latin typeface="Microsoft YaHei"/>
              </a:rPr>
              <a:t>em </a:t>
            </a:r>
            <a:r>
              <a:rPr lang="pt" b="1" dirty="0" err="1">
                <a:latin typeface="Microsoft YaHei"/>
              </a:rPr>
              <a:t>tecnologia</a:t>
            </a:r>
            <a:endParaRPr b="1" dirty="0">
              <a:latin typeface="Microsoft YaHei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40854" y="2951018"/>
            <a:ext cx="8007631" cy="3173252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marL="0" indent="0">
              <a:lnSpc>
                <a:spcPct val="100000"/>
              </a:lnSpc>
              <a:buNone/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sz="1600" dirty="0">
              <a:latin typeface="Microsoft YaHei Light"/>
            </a:endParaRP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pt" sz="1600" dirty="0">
                <a:latin typeface="Microsoft YaHei Light"/>
              </a:rPr>
              <a:t>Detalhes sobre o treinamento do modelo</a:t>
            </a: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sz="1600" dirty="0">
              <a:latin typeface="Microsoft YaHei Light"/>
            </a:endParaRP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pt" sz="1600" dirty="0">
                <a:latin typeface="Microsoft YaHei Light"/>
              </a:rPr>
              <a:t>Hiperparâmetros usados ​​e quaisquer técnicas de validação cruzada </a:t>
            </a:r>
            <a:r>
              <a:rPr lang="pt" sz="1600" dirty="0" err="1">
                <a:latin typeface="Microsoft YaHei Light"/>
              </a:rPr>
              <a:t>e </a:t>
            </a:r>
            <a:r>
              <a:rPr lang="pt" sz="1600" dirty="0">
                <a:latin typeface="Microsoft YaHei Light"/>
              </a:rPr>
              <a:t>detalhes sobre qualquer ajuste de </a:t>
            </a:r>
            <a:r>
              <a:rPr lang="pt" sz="1600" dirty="0" err="1">
                <a:latin typeface="Microsoft YaHei Light"/>
              </a:rPr>
              <a:t>hiperparâmetro</a:t>
            </a: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sz="1600" dirty="0">
              <a:latin typeface="Microsoft YaHei Light"/>
            </a:endParaRP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pt" sz="1600" dirty="0">
                <a:latin typeface="Microsoft YaHei Light"/>
              </a:rPr>
              <a:t>Por favor, forneça uma comparação de modelos</a:t>
            </a:r>
            <a:endParaRPr lang="tr-TR" sz="1600" dirty="0">
              <a:latin typeface="Microsoft YaHei Light"/>
            </a:endParaRP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pt" sz="1600" dirty="0" err="1">
                <a:latin typeface="Microsoft YaHei Light"/>
              </a:rPr>
              <a:t>Visualização</a:t>
            </a:r>
            <a:endParaRPr lang="tr-TR" sz="1600" dirty="0">
              <a:latin typeface="Microsoft YaHei Light"/>
            </a:endParaRP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sz="1600" dirty="0">
              <a:latin typeface="Microsoft YaHei Light"/>
            </a:endParaRPr>
          </a:p>
        </p:txBody>
      </p:sp>
      <p:sp>
        <p:nvSpPr>
          <p:cNvPr id="492" name="Rectangle"/>
          <p:cNvSpPr/>
          <p:nvPr/>
        </p:nvSpPr>
        <p:spPr>
          <a:xfrm>
            <a:off x="698305" y="2034273"/>
            <a:ext cx="6659425" cy="838560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3" name="Title 1"/>
          <p:cNvSpPr txBox="1">
            <a:spLocks noGrp="1"/>
          </p:cNvSpPr>
          <p:nvPr>
            <p:ph type="title"/>
          </p:nvPr>
        </p:nvSpPr>
        <p:spPr>
          <a:xfrm>
            <a:off x="640854" y="2048014"/>
            <a:ext cx="7756075" cy="869546"/>
          </a:xfrm>
          <a:prstGeom prst="rect">
            <a:avLst/>
          </a:prstGeom>
        </p:spPr>
        <p:txBody>
          <a:bodyPr lIns="45719" tIns="45720" rIns="45719" bIns="45720" anchor="ctr">
            <a:normAutofit fontScale="90000"/>
          </a:bodyPr>
          <a:lstStyle/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pt" sz="3350" b="1" dirty="0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Seleção e Treinamento / </a:t>
            </a:r>
            <a:r>
              <a:rPr lang="pt" sz="3350" b="1" dirty="0" err="1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Teste de Modelos</a:t>
            </a:r>
            <a:endParaRPr sz="3350" b="1" dirty="0">
              <a:solidFill>
                <a:schemeClr val="bg1"/>
              </a:solidFill>
              <a:latin typeface="Microsoft YaHei"/>
              <a:ea typeface="Merriweather Sans Regular ExtraBold"/>
              <a:cs typeface="Merriweather Sans Regular ExtraBold"/>
            </a:endParaRP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10195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"/>
          <p:cNvSpPr/>
          <p:nvPr/>
        </p:nvSpPr>
        <p:spPr>
          <a:xfrm>
            <a:off x="-5486292" y="1322899"/>
            <a:ext cx="12203767" cy="5535101"/>
          </a:xfrm>
          <a:prstGeom prst="rect">
            <a:avLst/>
          </a:prstGeom>
          <a:solidFill>
            <a:srgbClr val="4617DE"/>
          </a:solidFill>
          <a:ln w="12700">
            <a:solidFill>
              <a:srgbClr val="4617DE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46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332" y="387946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126" y="295810"/>
            <a:ext cx="959441" cy="733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pasted-movie.png" descr="pasted-mov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4078" y="103953"/>
            <a:ext cx="526003" cy="1065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pasted-movie.png" descr="pasted-movie.png"/>
          <p:cNvPicPr>
            <a:picLocks noChangeAspect="1"/>
          </p:cNvPicPr>
          <p:nvPr/>
        </p:nvPicPr>
        <p:blipFill>
          <a:blip r:embed="rId5"/>
          <a:srcRect l="13941" t="19365" r="13941" b="19365"/>
          <a:stretch>
            <a:fillRect/>
          </a:stretch>
        </p:blipFill>
        <p:spPr>
          <a:xfrm>
            <a:off x="7968564" y="251012"/>
            <a:ext cx="907559" cy="771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Image" descr="Image"/>
          <p:cNvPicPr>
            <a:picLocks noChangeAspect="1"/>
          </p:cNvPicPr>
          <p:nvPr/>
        </p:nvPicPr>
        <p:blipFill rotWithShape="1">
          <a:blip r:embed="rId6"/>
          <a:srcRect l="1000" r="13538" b="33964"/>
          <a:stretch/>
        </p:blipFill>
        <p:spPr>
          <a:xfrm>
            <a:off x="10008652" y="5282070"/>
            <a:ext cx="2250548" cy="1597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0497" y="2051146"/>
            <a:ext cx="4240770" cy="4117181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A new generation…"/>
          <p:cNvSpPr txBox="1"/>
          <p:nvPr/>
        </p:nvSpPr>
        <p:spPr>
          <a:xfrm>
            <a:off x="6517835" y="3292353"/>
            <a:ext cx="5864022" cy="661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 algn="ctr" defTabSz="457200">
              <a:defRPr sz="37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lang="pt" b="1" dirty="0" err="1">
                <a:solidFill>
                  <a:schemeClr val="bg1"/>
                </a:solidFill>
                <a:latin typeface="Microsoft YaHei"/>
              </a:rPr>
              <a:t>Resultado</a:t>
            </a:r>
            <a:endParaRPr b="1" dirty="0">
              <a:solidFill>
                <a:schemeClr val="bg1"/>
              </a:solidFill>
              <a:latin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7795300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40854" y="2951018"/>
            <a:ext cx="8007631" cy="3173252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pt" sz="1600" dirty="0">
                <a:latin typeface="Microsoft YaHei Light"/>
              </a:rPr>
              <a:t>Apresente os resultados do seu projeto aqui.</a:t>
            </a:r>
          </a:p>
        </p:txBody>
      </p:sp>
      <p:sp>
        <p:nvSpPr>
          <p:cNvPr id="492" name="Rectangle"/>
          <p:cNvSpPr/>
          <p:nvPr/>
        </p:nvSpPr>
        <p:spPr>
          <a:xfrm>
            <a:off x="698305" y="2253235"/>
            <a:ext cx="4289331" cy="619598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3" name="Title 1"/>
          <p:cNvSpPr txBox="1">
            <a:spLocks noGrp="1"/>
          </p:cNvSpPr>
          <p:nvPr>
            <p:ph type="title"/>
          </p:nvPr>
        </p:nvSpPr>
        <p:spPr>
          <a:xfrm>
            <a:off x="698305" y="2128261"/>
            <a:ext cx="7756075" cy="869546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pt" sz="3350" b="1" dirty="0" err="1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Resultados </a:t>
            </a:r>
            <a:endParaRPr lang="tr-TR" sz="3350" b="1" dirty="0">
              <a:solidFill>
                <a:schemeClr val="bg1"/>
              </a:solidFill>
              <a:latin typeface="Microsoft YaHei"/>
              <a:ea typeface="Merriweather Sans Regular ExtraBold"/>
              <a:cs typeface="Merriweather Sans Regular ExtraBold"/>
            </a:endParaRP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493992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"/>
          <p:cNvSpPr/>
          <p:nvPr/>
        </p:nvSpPr>
        <p:spPr>
          <a:xfrm>
            <a:off x="-5486292" y="1322899"/>
            <a:ext cx="12203767" cy="5535101"/>
          </a:xfrm>
          <a:prstGeom prst="rect">
            <a:avLst/>
          </a:prstGeom>
          <a:solidFill>
            <a:srgbClr val="4617DE"/>
          </a:solidFill>
          <a:ln w="12700">
            <a:solidFill>
              <a:srgbClr val="4617DE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46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332" y="387946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126" y="295810"/>
            <a:ext cx="959441" cy="733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pasted-movie.png" descr="pasted-mov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4078" y="103953"/>
            <a:ext cx="526003" cy="1065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pasted-movie.png" descr="pasted-movie.png"/>
          <p:cNvPicPr>
            <a:picLocks noChangeAspect="1"/>
          </p:cNvPicPr>
          <p:nvPr/>
        </p:nvPicPr>
        <p:blipFill>
          <a:blip r:embed="rId5"/>
          <a:srcRect l="13941" t="19365" r="13941" b="19365"/>
          <a:stretch>
            <a:fillRect/>
          </a:stretch>
        </p:blipFill>
        <p:spPr>
          <a:xfrm>
            <a:off x="7968564" y="251012"/>
            <a:ext cx="907559" cy="771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Image" descr="Image"/>
          <p:cNvPicPr>
            <a:picLocks noChangeAspect="1"/>
          </p:cNvPicPr>
          <p:nvPr/>
        </p:nvPicPr>
        <p:blipFill rotWithShape="1">
          <a:blip r:embed="rId6"/>
          <a:srcRect l="1000" r="13538" b="33964"/>
          <a:stretch/>
        </p:blipFill>
        <p:spPr>
          <a:xfrm>
            <a:off x="10008652" y="5282070"/>
            <a:ext cx="2250548" cy="1597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0497" y="2051146"/>
            <a:ext cx="4240770" cy="4117181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A new generation…"/>
          <p:cNvSpPr txBox="1"/>
          <p:nvPr/>
        </p:nvSpPr>
        <p:spPr>
          <a:xfrm>
            <a:off x="6517835" y="3292353"/>
            <a:ext cx="5864022" cy="661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 algn="ctr" defTabSz="457200">
              <a:defRPr sz="37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lang="pt" b="1" dirty="0">
                <a:solidFill>
                  <a:schemeClr val="bg1"/>
                </a:solidFill>
                <a:latin typeface="Microsoft YaHei"/>
              </a:rPr>
              <a:t>Implantação</a:t>
            </a:r>
            <a:endParaRPr b="1" dirty="0">
              <a:solidFill>
                <a:schemeClr val="bg1"/>
              </a:solidFill>
              <a:latin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8992153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40854" y="2951018"/>
            <a:ext cx="8007631" cy="3173252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pt" sz="1600" dirty="0">
                <a:latin typeface="Microsoft YaHei Light"/>
              </a:rPr>
              <a:t>Visão geral da fase de implantação</a:t>
            </a: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sz="1600" dirty="0">
              <a:latin typeface="Microsoft YaHei Light"/>
            </a:endParaRP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pt" sz="1600" dirty="0">
                <a:latin typeface="Microsoft YaHei Light"/>
              </a:rPr>
              <a:t>Serialização de modelos, veiculação e integração de API</a:t>
            </a:r>
          </a:p>
        </p:txBody>
      </p:sp>
      <p:sp>
        <p:nvSpPr>
          <p:cNvPr id="492" name="Rectangle"/>
          <p:cNvSpPr/>
          <p:nvPr/>
        </p:nvSpPr>
        <p:spPr>
          <a:xfrm>
            <a:off x="698305" y="2253235"/>
            <a:ext cx="4289331" cy="619598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3" name="Title 1"/>
          <p:cNvSpPr txBox="1">
            <a:spLocks noGrp="1"/>
          </p:cNvSpPr>
          <p:nvPr>
            <p:ph type="title"/>
          </p:nvPr>
        </p:nvSpPr>
        <p:spPr>
          <a:xfrm>
            <a:off x="640854" y="2128261"/>
            <a:ext cx="7756075" cy="869546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pt" sz="3350" b="1" dirty="0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Implantação</a:t>
            </a: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8268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40854" y="2951018"/>
            <a:ext cx="8007631" cy="3173252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sz="1600" dirty="0">
              <a:latin typeface="Microsoft YaHei Light"/>
            </a:endParaRPr>
          </a:p>
        </p:txBody>
      </p:sp>
      <p:sp>
        <p:nvSpPr>
          <p:cNvPr id="492" name="Rectangle"/>
          <p:cNvSpPr/>
          <p:nvPr/>
        </p:nvSpPr>
        <p:spPr>
          <a:xfrm>
            <a:off x="698305" y="2253235"/>
            <a:ext cx="6382979" cy="619598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3" name="Title 1"/>
          <p:cNvSpPr txBox="1">
            <a:spLocks noGrp="1"/>
          </p:cNvSpPr>
          <p:nvPr>
            <p:ph type="title"/>
          </p:nvPr>
        </p:nvSpPr>
        <p:spPr>
          <a:xfrm>
            <a:off x="640854" y="2128261"/>
            <a:ext cx="7756075" cy="869546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pt" sz="3350" b="1" dirty="0" err="1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Conclusão</a:t>
            </a:r>
            <a:r>
              <a:rPr lang="pt" sz="3350" b="1" dirty="0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 </a:t>
            </a:r>
            <a:r>
              <a:rPr lang="pt" sz="3350" b="1" dirty="0" err="1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e</a:t>
            </a:r>
            <a:r>
              <a:rPr lang="pt" sz="3350" b="1" dirty="0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 </a:t>
            </a:r>
            <a:r>
              <a:rPr lang="pt" sz="3350" b="1" dirty="0" err="1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Trabalho futuro</a:t>
            </a:r>
            <a:endParaRPr sz="3350" b="1" dirty="0">
              <a:solidFill>
                <a:schemeClr val="bg1"/>
              </a:solidFill>
              <a:latin typeface="Microsoft YaHei"/>
              <a:ea typeface="Merriweather Sans Regular ExtraBold"/>
              <a:cs typeface="Merriweather Sans Regular ExtraBold"/>
            </a:endParaRP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1395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Rectangle"/>
          <p:cNvSpPr/>
          <p:nvPr/>
        </p:nvSpPr>
        <p:spPr>
          <a:xfrm>
            <a:off x="-11767" y="1343345"/>
            <a:ext cx="12215534" cy="5531503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65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332" y="387946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0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126" y="295810"/>
            <a:ext cx="959441" cy="733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61" name="pasted-movie.png" descr="pasted-mov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4078" y="103953"/>
            <a:ext cx="526003" cy="1065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62" name="pasted-movie.png" descr="pasted-movie.png"/>
          <p:cNvPicPr>
            <a:picLocks noChangeAspect="1"/>
          </p:cNvPicPr>
          <p:nvPr/>
        </p:nvPicPr>
        <p:blipFill>
          <a:blip r:embed="rId5"/>
          <a:srcRect l="13941" t="19365" r="13941" b="19365"/>
          <a:stretch>
            <a:fillRect/>
          </a:stretch>
        </p:blipFill>
        <p:spPr>
          <a:xfrm>
            <a:off x="7968564" y="251012"/>
            <a:ext cx="907559" cy="771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663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7704" y="2355271"/>
            <a:ext cx="2919045" cy="2837091"/>
          </a:xfrm>
          <a:prstGeom prst="rect">
            <a:avLst/>
          </a:prstGeom>
          <a:ln w="12700">
            <a:miter lim="400000"/>
          </a:ln>
        </p:spPr>
      </p:pic>
      <p:sp>
        <p:nvSpPr>
          <p:cNvPr id="664" name="Thank you!"/>
          <p:cNvSpPr txBox="1">
            <a:spLocks noGrp="1"/>
          </p:cNvSpPr>
          <p:nvPr>
            <p:ph type="ctrTitle" idx="4294967295"/>
          </p:nvPr>
        </p:nvSpPr>
        <p:spPr>
          <a:xfrm>
            <a:off x="3476848" y="3264195"/>
            <a:ext cx="5279148" cy="239616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>
              <a:lnSpc>
                <a:spcPct val="60000"/>
              </a:lnSpc>
              <a:defRPr sz="8000">
                <a:solidFill>
                  <a:srgbClr val="FFFFFF"/>
                </a:solidFill>
                <a:latin typeface="Merriweather Sans Regular ExtraBold"/>
                <a:ea typeface="Merriweather Sans Regular ExtraBold"/>
                <a:cs typeface="Merriweather Sans Regular ExtraBold"/>
                <a:sym typeface="Merriweather Sans Regular ExtraBold"/>
              </a:defRPr>
            </a:lvl1pPr>
          </a:lstStyle>
          <a:p>
            <a:pPr>
              <a:lnSpc>
                <a:spcPct val="100000"/>
              </a:lnSpc>
            </a:pPr>
            <a:r>
              <a:rPr sz="7200" b="1" dirty="0" err="1">
                <a:latin typeface="Microsoft YaHei"/>
              </a:rPr>
              <a:t>Obrigado</a:t>
            </a:r>
            <a:r>
              <a:rPr sz="7200" b="1" dirty="0">
                <a:latin typeface="Microsoft YaHei"/>
              </a:rPr>
              <a:t>!</a:t>
            </a:r>
            <a:endParaRPr lang="en-US" sz="7200" b="1" dirty="0">
              <a:latin typeface="Microsoft YaHei"/>
            </a:endParaRPr>
          </a:p>
        </p:txBody>
      </p:sp>
      <p:pic>
        <p:nvPicPr>
          <p:cNvPr id="665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3668" y="647699"/>
            <a:ext cx="5015131" cy="702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"/>
          <p:cNvSpPr/>
          <p:nvPr/>
        </p:nvSpPr>
        <p:spPr>
          <a:xfrm>
            <a:off x="-5486292" y="1322899"/>
            <a:ext cx="12203767" cy="5535101"/>
          </a:xfrm>
          <a:prstGeom prst="rect">
            <a:avLst/>
          </a:prstGeom>
          <a:solidFill>
            <a:srgbClr val="4617DE"/>
          </a:solidFill>
          <a:ln w="12700">
            <a:solidFill>
              <a:srgbClr val="4617DE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46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332" y="387946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126" y="295810"/>
            <a:ext cx="959441" cy="733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pasted-movie.png" descr="pasted-mov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4078" y="103953"/>
            <a:ext cx="526003" cy="1065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pasted-movie.png" descr="pasted-movie.png"/>
          <p:cNvPicPr>
            <a:picLocks noChangeAspect="1"/>
          </p:cNvPicPr>
          <p:nvPr/>
        </p:nvPicPr>
        <p:blipFill>
          <a:blip r:embed="rId5"/>
          <a:srcRect l="13941" t="19365" r="13941" b="19365"/>
          <a:stretch>
            <a:fillRect/>
          </a:stretch>
        </p:blipFill>
        <p:spPr>
          <a:xfrm>
            <a:off x="7968564" y="251012"/>
            <a:ext cx="907559" cy="771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Image" descr="Image"/>
          <p:cNvPicPr>
            <a:picLocks noChangeAspect="1"/>
          </p:cNvPicPr>
          <p:nvPr/>
        </p:nvPicPr>
        <p:blipFill rotWithShape="1">
          <a:blip r:embed="rId6"/>
          <a:srcRect l="1000" r="13538" b="33964"/>
          <a:stretch/>
        </p:blipFill>
        <p:spPr>
          <a:xfrm>
            <a:off x="10008652" y="5282070"/>
            <a:ext cx="2250548" cy="1597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0497" y="2051146"/>
            <a:ext cx="4240770" cy="4117181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A new generation…"/>
          <p:cNvSpPr txBox="1"/>
          <p:nvPr/>
        </p:nvSpPr>
        <p:spPr>
          <a:xfrm>
            <a:off x="7249206" y="3672363"/>
            <a:ext cx="4462117" cy="661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 algn="ctr" defTabSz="457200">
              <a:defRPr sz="37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lang="pt" b="1" dirty="0">
                <a:solidFill>
                  <a:schemeClr val="bg1"/>
                </a:solidFill>
                <a:latin typeface="Microsoft YaHei"/>
              </a:rPr>
              <a:t>Nome do </a:t>
            </a:r>
            <a:r>
              <a:rPr lang="pt" b="1" dirty="0" err="1">
                <a:solidFill>
                  <a:schemeClr val="bg1"/>
                </a:solidFill>
                <a:latin typeface="Microsoft YaHei"/>
              </a:rPr>
              <a:t>projeto</a:t>
            </a:r>
            <a:endParaRPr b="1" dirty="0">
              <a:solidFill>
                <a:schemeClr val="bg1"/>
              </a:solidFill>
              <a:latin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96829351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40854" y="2951018"/>
            <a:ext cx="8007631" cy="3173252"/>
          </a:xfrm>
          <a:prstGeom prst="rect">
            <a:avLst/>
          </a:prstGeom>
        </p:spPr>
        <p:txBody>
          <a:bodyPr lIns="45719" tIns="45720" rIns="45719" bIns="45720" anchor="ctr">
            <a:normAutofit fontScale="62500" lnSpcReduction="20000"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pt" sz="17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Nota conceitual e plano de implementação :</a:t>
            </a:r>
            <a:endParaRPr lang="en-US" sz="23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pt" sz="17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Contexto</a:t>
            </a:r>
            <a:endParaRPr lang="en-US" sz="23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pt" sz="17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Objetivos</a:t>
            </a:r>
            <a:endParaRPr lang="en-US" sz="23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pt" sz="17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Relação ODS</a:t>
            </a:r>
            <a:endParaRPr lang="en-US" sz="23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" sz="17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Dados</a:t>
            </a:r>
            <a:endParaRPr lang="en-US" sz="23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pt" sz="17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Coleta de dados</a:t>
            </a:r>
            <a:endParaRPr lang="en-US" sz="23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pt" sz="17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Análise Exploratória de Dados (EDA) e Engenharia de Recursos</a:t>
            </a:r>
            <a:endParaRPr lang="en-US" sz="23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" sz="17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Seleção e Treinamento de Modelos</a:t>
            </a:r>
            <a:endParaRPr lang="en-US" sz="23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pt" sz="17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Avaliação de Modelos e Ajuste </a:t>
            </a:r>
            <a:endParaRPr lang="en-US" sz="23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pt" sz="17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Refinamento e Teste de Modelos</a:t>
            </a:r>
            <a:endParaRPr lang="en-US" sz="23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" sz="17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Resultados</a:t>
            </a:r>
            <a:endParaRPr lang="en-US" sz="23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" sz="17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Implantação</a:t>
            </a:r>
            <a:endParaRPr lang="en-US" sz="23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pt" sz="17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Trabalho Futuro</a:t>
            </a:r>
            <a:endParaRPr lang="en-US" sz="23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sz="1600" dirty="0">
              <a:latin typeface="Microsoft YaHei Light"/>
            </a:endParaRPr>
          </a:p>
        </p:txBody>
      </p:sp>
      <p:sp>
        <p:nvSpPr>
          <p:cNvPr id="492" name="Rectangle"/>
          <p:cNvSpPr/>
          <p:nvPr/>
        </p:nvSpPr>
        <p:spPr>
          <a:xfrm>
            <a:off x="640854" y="1926543"/>
            <a:ext cx="4289331" cy="619598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3" name="Title 1"/>
          <p:cNvSpPr txBox="1">
            <a:spLocks noGrp="1"/>
          </p:cNvSpPr>
          <p:nvPr>
            <p:ph type="title"/>
          </p:nvPr>
        </p:nvSpPr>
        <p:spPr>
          <a:xfrm>
            <a:off x="640854" y="1801569"/>
            <a:ext cx="7756075" cy="869546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pt" sz="3350" b="1" dirty="0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geral</a:t>
            </a:r>
            <a:endParaRPr lang="tr-TR" sz="3350" b="1" dirty="0">
              <a:solidFill>
                <a:schemeClr val="bg1"/>
              </a:solidFill>
              <a:latin typeface="Microsoft YaHei"/>
              <a:ea typeface="Merriweather Sans Regular ExtraBold"/>
              <a:cs typeface="Merriweather Sans Regular ExtraBold"/>
            </a:endParaRP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40854" y="2951018"/>
            <a:ext cx="8007631" cy="3173252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pt" sz="1600" dirty="0">
                <a:latin typeface="Microsoft YaHei Light"/>
              </a:rPr>
              <a:t>Breve visão geral do projeto</a:t>
            </a: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sz="1600" dirty="0">
              <a:latin typeface="Microsoft YaHei Light"/>
            </a:endParaRP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pt" sz="1600" dirty="0">
                <a:latin typeface="Microsoft YaHei Light"/>
              </a:rPr>
              <a:t>Forneça um breve histórico</a:t>
            </a: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sz="1600" dirty="0">
              <a:latin typeface="Microsoft YaHei Light"/>
            </a:endParaRP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pt" sz="1600" dirty="0">
                <a:latin typeface="Microsoft YaHei Light"/>
              </a:rPr>
              <a:t>Importância do problema a ser resolvido</a:t>
            </a:r>
          </a:p>
        </p:txBody>
      </p:sp>
      <p:sp>
        <p:nvSpPr>
          <p:cNvPr id="492" name="Rectangle"/>
          <p:cNvSpPr/>
          <p:nvPr/>
        </p:nvSpPr>
        <p:spPr>
          <a:xfrm>
            <a:off x="698305" y="2253235"/>
            <a:ext cx="4289331" cy="619598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3" name="Title 1"/>
          <p:cNvSpPr txBox="1">
            <a:spLocks noGrp="1"/>
          </p:cNvSpPr>
          <p:nvPr>
            <p:ph type="title"/>
          </p:nvPr>
        </p:nvSpPr>
        <p:spPr>
          <a:xfrm>
            <a:off x="640854" y="2128261"/>
            <a:ext cx="7756075" cy="869546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pt" sz="3350" b="1" dirty="0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Background</a:t>
            </a: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32112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40854" y="2951018"/>
            <a:ext cx="8007631" cy="3173252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pt" sz="1600" dirty="0">
                <a:latin typeface="Microsoft YaHei Light"/>
              </a:rPr>
              <a:t>Estabeleça claramente os objetivos do projeto</a:t>
            </a: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sz="1600" dirty="0">
              <a:latin typeface="Microsoft YaHei Light"/>
            </a:endParaRP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pt" sz="1600" dirty="0">
                <a:latin typeface="Microsoft YaHei Light"/>
              </a:rPr>
              <a:t>Descreva o que o modelo de aprendizado de máquina pretende alcançar</a:t>
            </a:r>
          </a:p>
        </p:txBody>
      </p:sp>
      <p:sp>
        <p:nvSpPr>
          <p:cNvPr id="492" name="Rectangle"/>
          <p:cNvSpPr/>
          <p:nvPr/>
        </p:nvSpPr>
        <p:spPr>
          <a:xfrm>
            <a:off x="698305" y="2253235"/>
            <a:ext cx="4289331" cy="619598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3" name="Title 1"/>
          <p:cNvSpPr txBox="1">
            <a:spLocks noGrp="1"/>
          </p:cNvSpPr>
          <p:nvPr>
            <p:ph type="title"/>
          </p:nvPr>
        </p:nvSpPr>
        <p:spPr>
          <a:xfrm>
            <a:off x="640854" y="2128261"/>
            <a:ext cx="7756075" cy="869546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pt" sz="3350" b="1" dirty="0" err="1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Objetivos</a:t>
            </a:r>
            <a:endParaRPr lang="tr-TR" sz="3350" b="1" dirty="0">
              <a:solidFill>
                <a:schemeClr val="bg1"/>
              </a:solidFill>
              <a:latin typeface="Microsoft YaHei"/>
              <a:ea typeface="Merriweather Sans Regular ExtraBold"/>
              <a:cs typeface="Merriweather Sans Regular ExtraBold"/>
            </a:endParaRP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7324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40854" y="2951018"/>
            <a:ext cx="8007631" cy="3173252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pt" sz="1600" dirty="0">
                <a:latin typeface="Microsoft YaHei Light"/>
              </a:rPr>
              <a:t>Forneça como seu projeto está relacionado aos ODS</a:t>
            </a:r>
            <a:endParaRPr sz="1600" dirty="0">
              <a:latin typeface="Microsoft YaHei Light"/>
            </a:endParaRPr>
          </a:p>
        </p:txBody>
      </p:sp>
      <p:sp>
        <p:nvSpPr>
          <p:cNvPr id="492" name="Rectangle"/>
          <p:cNvSpPr/>
          <p:nvPr/>
        </p:nvSpPr>
        <p:spPr>
          <a:xfrm>
            <a:off x="698305" y="2253235"/>
            <a:ext cx="4289331" cy="619598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3" name="Title 1"/>
          <p:cNvSpPr txBox="1">
            <a:spLocks noGrp="1"/>
          </p:cNvSpPr>
          <p:nvPr>
            <p:ph type="title"/>
          </p:nvPr>
        </p:nvSpPr>
        <p:spPr>
          <a:xfrm>
            <a:off x="698305" y="2128261"/>
            <a:ext cx="7756075" cy="869546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pt" sz="3350" b="1" dirty="0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Relação com ODS</a:t>
            </a:r>
            <a:endParaRPr lang="tr-TR" sz="3350" b="1" dirty="0">
              <a:solidFill>
                <a:schemeClr val="bg1"/>
              </a:solidFill>
              <a:latin typeface="Microsoft YaHei"/>
              <a:ea typeface="Merriweather Sans Regular ExtraBold"/>
              <a:cs typeface="Merriweather Sans Regular ExtraBold"/>
            </a:endParaRP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37931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"/>
          <p:cNvSpPr/>
          <p:nvPr/>
        </p:nvSpPr>
        <p:spPr>
          <a:xfrm>
            <a:off x="-5486292" y="1322899"/>
            <a:ext cx="12203767" cy="5535101"/>
          </a:xfrm>
          <a:prstGeom prst="rect">
            <a:avLst/>
          </a:prstGeom>
          <a:solidFill>
            <a:srgbClr val="4617DE"/>
          </a:solidFill>
          <a:ln w="12700">
            <a:solidFill>
              <a:srgbClr val="4617DE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46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332" y="387946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126" y="295810"/>
            <a:ext cx="959441" cy="733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pasted-movie.png" descr="pasted-mov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4078" y="103953"/>
            <a:ext cx="526003" cy="1065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pasted-movie.png" descr="pasted-movie.png"/>
          <p:cNvPicPr>
            <a:picLocks noChangeAspect="1"/>
          </p:cNvPicPr>
          <p:nvPr/>
        </p:nvPicPr>
        <p:blipFill>
          <a:blip r:embed="rId5"/>
          <a:srcRect l="13941" t="19365" r="13941" b="19365"/>
          <a:stretch>
            <a:fillRect/>
          </a:stretch>
        </p:blipFill>
        <p:spPr>
          <a:xfrm>
            <a:off x="7968564" y="251012"/>
            <a:ext cx="907559" cy="771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Image" descr="Image"/>
          <p:cNvPicPr>
            <a:picLocks noChangeAspect="1"/>
          </p:cNvPicPr>
          <p:nvPr/>
        </p:nvPicPr>
        <p:blipFill rotWithShape="1">
          <a:blip r:embed="rId6"/>
          <a:srcRect l="1000" r="13538" b="33964"/>
          <a:stretch/>
        </p:blipFill>
        <p:spPr>
          <a:xfrm>
            <a:off x="10008652" y="5282070"/>
            <a:ext cx="2250548" cy="1597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0497" y="2051146"/>
            <a:ext cx="4240770" cy="4117181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A new generation…"/>
          <p:cNvSpPr txBox="1"/>
          <p:nvPr/>
        </p:nvSpPr>
        <p:spPr>
          <a:xfrm>
            <a:off x="6517835" y="3292353"/>
            <a:ext cx="5864022" cy="661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 algn="ctr" defTabSz="457200">
              <a:defRPr sz="37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lang="pt" b="1" dirty="0">
                <a:solidFill>
                  <a:schemeClr val="bg1"/>
                </a:solidFill>
                <a:latin typeface="Microsoft YaHei"/>
              </a:rPr>
              <a:t>Dados</a:t>
            </a:r>
            <a:endParaRPr b="1" dirty="0">
              <a:solidFill>
                <a:schemeClr val="bg1"/>
              </a:solidFill>
              <a:latin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32098893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40854" y="2951018"/>
            <a:ext cx="8007631" cy="3173252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pt" sz="1600" dirty="0">
                <a:latin typeface="Microsoft YaHei Light"/>
              </a:rPr>
              <a:t>Fonte(s) do conjunto de dados</a:t>
            </a: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sz="1600" dirty="0">
              <a:latin typeface="Microsoft YaHei Light"/>
            </a:endParaRP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pt" sz="1600" dirty="0">
                <a:latin typeface="Microsoft YaHei Light"/>
              </a:rPr>
              <a:t>Etapas de pré-processamento durante a coleta de dados</a:t>
            </a: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sz="1600" dirty="0">
              <a:latin typeface="Microsoft YaHei Light"/>
            </a:endParaRP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pt" sz="1600" dirty="0">
                <a:latin typeface="Microsoft YaHei Light"/>
              </a:rPr>
              <a:t>Lidando com valores ausentes, outliers, etc.</a:t>
            </a:r>
          </a:p>
        </p:txBody>
      </p:sp>
      <p:sp>
        <p:nvSpPr>
          <p:cNvPr id="492" name="Rectangle"/>
          <p:cNvSpPr/>
          <p:nvPr/>
        </p:nvSpPr>
        <p:spPr>
          <a:xfrm>
            <a:off x="698305" y="2253235"/>
            <a:ext cx="4289331" cy="619598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3" name="Title 1"/>
          <p:cNvSpPr txBox="1">
            <a:spLocks noGrp="1"/>
          </p:cNvSpPr>
          <p:nvPr>
            <p:ph type="title"/>
          </p:nvPr>
        </p:nvSpPr>
        <p:spPr>
          <a:xfrm>
            <a:off x="640854" y="2128261"/>
            <a:ext cx="7756075" cy="869546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pt" sz="3350" b="1" dirty="0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Dados</a:t>
            </a: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45345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"/>
          <p:cNvSpPr/>
          <p:nvPr/>
        </p:nvSpPr>
        <p:spPr>
          <a:xfrm>
            <a:off x="-5486292" y="1322899"/>
            <a:ext cx="12203767" cy="5535101"/>
          </a:xfrm>
          <a:prstGeom prst="rect">
            <a:avLst/>
          </a:prstGeom>
          <a:solidFill>
            <a:srgbClr val="4617DE"/>
          </a:solidFill>
          <a:ln w="12700">
            <a:solidFill>
              <a:srgbClr val="4617DE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46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332" y="387946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126" y="295810"/>
            <a:ext cx="959441" cy="733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pasted-movie.png" descr="pasted-mov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4078" y="103953"/>
            <a:ext cx="526003" cy="1065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pasted-movie.png" descr="pasted-movie.png"/>
          <p:cNvPicPr>
            <a:picLocks noChangeAspect="1"/>
          </p:cNvPicPr>
          <p:nvPr/>
        </p:nvPicPr>
        <p:blipFill>
          <a:blip r:embed="rId5"/>
          <a:srcRect l="13941" t="19365" r="13941" b="19365"/>
          <a:stretch>
            <a:fillRect/>
          </a:stretch>
        </p:blipFill>
        <p:spPr>
          <a:xfrm>
            <a:off x="7968564" y="251012"/>
            <a:ext cx="907559" cy="771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Image" descr="Image"/>
          <p:cNvPicPr>
            <a:picLocks noChangeAspect="1"/>
          </p:cNvPicPr>
          <p:nvPr/>
        </p:nvPicPr>
        <p:blipFill rotWithShape="1">
          <a:blip r:embed="rId6"/>
          <a:srcRect l="1000" r="13538" b="33964"/>
          <a:stretch/>
        </p:blipFill>
        <p:spPr>
          <a:xfrm>
            <a:off x="10008652" y="5282070"/>
            <a:ext cx="2250548" cy="1597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0497" y="2051146"/>
            <a:ext cx="4240770" cy="4117181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A new generation…"/>
          <p:cNvSpPr txBox="1"/>
          <p:nvPr/>
        </p:nvSpPr>
        <p:spPr>
          <a:xfrm>
            <a:off x="6517835" y="3292353"/>
            <a:ext cx="5864022" cy="661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 algn="ctr" defTabSz="457200">
              <a:defRPr sz="37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lang="pt" b="1" dirty="0">
                <a:solidFill>
                  <a:schemeClr val="bg1"/>
                </a:solidFill>
                <a:latin typeface="Microsoft YaHei"/>
              </a:rPr>
              <a:t>Modelo</a:t>
            </a:r>
            <a:endParaRPr b="1" dirty="0">
              <a:solidFill>
                <a:schemeClr val="bg1"/>
              </a:solidFill>
              <a:latin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41611347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rontiertech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EFFFE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EFFFE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rontiertech">
  <a:themeElements>
    <a:clrScheme name="frontiertech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rontiertech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EFFFE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EFFFE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847797-b717-4ffb-b5fd-2a237f853cda" xsi:nil="true"/>
    <lcf76f155ced4ddcb4097134ff3c332f xmlns="6259e846-8b77-4076-b7b3-191dee427045">
      <Terms xmlns="http://schemas.microsoft.com/office/infopath/2007/PartnerControls"/>
    </lcf76f155ced4ddcb4097134ff3c332f>
    <SharedWithUsers xmlns="97847797-b717-4ffb-b5fd-2a237f853cda">
      <UserInfo>
        <DisplayName>Yawen Liu</DisplayName>
        <AccountId>199</AccountId>
        <AccountType/>
      </UserInfo>
    </SharedWithUsers>
    <_Flow_SignoffStatus xmlns="6259e846-8b77-4076-b7b3-191dee427045" xsi:nil="true"/>
    <Time xmlns="6259e846-8b77-4076-b7b3-191dee42704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9A02BA3BD6C54284F20B51199E6706" ma:contentTypeVersion="17" ma:contentTypeDescription="Create a new document." ma:contentTypeScope="" ma:versionID="c98d0228abce7754384ebe83b64f5abe">
  <xsd:schema xmlns:xsd="http://www.w3.org/2001/XMLSchema" xmlns:xs="http://www.w3.org/2001/XMLSchema" xmlns:p="http://schemas.microsoft.com/office/2006/metadata/properties" xmlns:ns2="6259e846-8b77-4076-b7b3-191dee427045" xmlns:ns3="97847797-b717-4ffb-b5fd-2a237f853cda" targetNamespace="http://schemas.microsoft.com/office/2006/metadata/properties" ma:root="true" ma:fieldsID="6e2117bc6268b3a71bdab3243b1b5906" ns2:_="" ns3:_="">
    <xsd:import namespace="6259e846-8b77-4076-b7b3-191dee427045"/>
    <xsd:import namespace="97847797-b717-4ffb-b5fd-2a237f853c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_Flow_SignoffStatus" minOccurs="0"/>
                <xsd:element ref="ns2:Time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59e846-8b77-4076-b7b3-191dee4270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f8ebb0a5-c57d-4c3a-bec7-8a38252dd0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2" nillable="true" ma:displayName="Sign-off status" ma:internalName="Sign_x002d_off_x0020_status">
      <xsd:simpleType>
        <xsd:restriction base="dms:Text"/>
      </xsd:simpleType>
    </xsd:element>
    <xsd:element name="Time" ma:index="23" nillable="true" ma:displayName="Time" ma:format="DateOnly" ma:indexed="true" ma:internalName="Time">
      <xsd:simpleType>
        <xsd:restriction base="dms:DateTime"/>
      </xsd:simpleType>
    </xsd:element>
    <xsd:element name="MediaServiceBillingMetadata" ma:index="24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847797-b717-4ffb-b5fd-2a237f853cda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c1c6c02b-ebe2-4c4d-aa1a-1071032b151f}" ma:internalName="TaxCatchAll" ma:showField="CatchAllData" ma:web="97847797-b717-4ffb-b5fd-2a237f853c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FFB1A3-86F8-4D83-B399-9B6D5E293C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2449C5-8A7C-4DDF-8BBD-9834F5F8D2B3}">
  <ds:schemaRefs>
    <ds:schemaRef ds:uri="http://schemas.microsoft.com/office/2006/metadata/properties"/>
    <ds:schemaRef ds:uri="http://www.w3.org/2000/xmlns/"/>
    <ds:schemaRef ds:uri="97847797-b717-4ffb-b5fd-2a237f853cda"/>
    <ds:schemaRef ds:uri="http://www.w3.org/2001/XMLSchema-instance"/>
    <ds:schemaRef ds:uri="6259e846-8b77-4076-b7b3-191dee427045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E9C168A-BF07-44C9-8193-C4E90CE7716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6259e846-8b77-4076-b7b3-191dee427045"/>
    <ds:schemaRef ds:uri="97847797-b717-4ffb-b5fd-2a237f853cd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199</Words>
  <Application>Microsoft Macintosh PowerPoint</Application>
  <PresentationFormat>Widescreen</PresentationFormat>
  <Paragraphs>55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Microsoft YaHei</vt:lpstr>
      <vt:lpstr>Microsoft YaHei Light</vt:lpstr>
      <vt:lpstr>Arial</vt:lpstr>
      <vt:lpstr>Calibri</vt:lpstr>
      <vt:lpstr>Calibri Light</vt:lpstr>
      <vt:lpstr>Helvetica Neue Thin</vt:lpstr>
      <vt:lpstr>frontiertech</vt:lpstr>
      <vt:lpstr>PowerPoint Presentation</vt:lpstr>
      <vt:lpstr>PowerPoint Presentation</vt:lpstr>
      <vt:lpstr>geral</vt:lpstr>
      <vt:lpstr>Background</vt:lpstr>
      <vt:lpstr>Objetivos</vt:lpstr>
      <vt:lpstr>Relação com ODS</vt:lpstr>
      <vt:lpstr>PowerPoint Presentation</vt:lpstr>
      <vt:lpstr>Dados</vt:lpstr>
      <vt:lpstr>PowerPoint Presentation</vt:lpstr>
      <vt:lpstr>Seleção e Treinamento / Teste de Modelos</vt:lpstr>
      <vt:lpstr>PowerPoint Presentation</vt:lpstr>
      <vt:lpstr>Resultados </vt:lpstr>
      <vt:lpstr>PowerPoint Presentation</vt:lpstr>
      <vt:lpstr>Implantação</vt:lpstr>
      <vt:lpstr>Conclusão e Trabalho futuro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Cristovao Cacombe</cp:lastModifiedBy>
  <cp:revision>18</cp:revision>
  <dcterms:modified xsi:type="dcterms:W3CDTF">2025-10-01T17:10:23Z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0x0101007E9A02BA3BD6C54284F20B51199E6706</vt:lpwstr>
  </property>
  <property fmtid="{D5CDD505-2E9C-101B-9397-08002B2CF9AE}" pid="3" name="MediaServiceImageTags">
    <vt:lpwstr/>
  </property>
</Properties>
</file>