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156082"/>
    <a:srgbClr val="4EA72E"/>
    <a:srgbClr val="F2F0EF"/>
    <a:srgbClr val="003366"/>
    <a:srgbClr val="5B9BD5"/>
    <a:srgbClr val="B9B9B9"/>
    <a:srgbClr val="31A7DF"/>
    <a:srgbClr val="FFFFFF"/>
    <a:srgbClr val="13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ドローンキャッチャー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1"/>
            <a:ext cx="10856242" cy="4913322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制作の意図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 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68" y="576230"/>
            <a:ext cx="6104262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“ドローンキャッチャー”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95916" y="1220214"/>
            <a:ext cx="7769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2024/9/30~10/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4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30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2020.3.17f1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：ドローンのクレーンアクション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ドローンを使ってキューブと床の色を揃えよう！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“ドローンキャッチャー”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0B5DC9-0A3D-CD0C-9804-8E61A8414794}"/>
              </a:ext>
            </a:extLst>
          </p:cNvPr>
          <p:cNvCxnSpPr>
            <a:cxnSpLocks/>
          </p:cNvCxnSpPr>
          <p:nvPr/>
        </p:nvCxnSpPr>
        <p:spPr>
          <a:xfrm>
            <a:off x="3655533" y="323165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pic>
        <p:nvPicPr>
          <p:cNvPr id="18" name="Picture 2" descr="無料の黒と白のゲームパッドイラスト素材PNG・フリー 画像 - Pngtree">
            <a:extLst>
              <a:ext uri="{FF2B5EF4-FFF2-40B4-BE49-F238E27FC236}">
                <a16:creationId xmlns:a16="http://schemas.microsoft.com/office/drawing/2014/main" id="{1D5B257D-9448-F4D1-6D50-F21C3946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80" y="969496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5041DC1-03A6-CA04-5074-238681E002CE}"/>
              </a:ext>
            </a:extLst>
          </p:cNvPr>
          <p:cNvSpPr/>
          <p:nvPr/>
        </p:nvSpPr>
        <p:spPr>
          <a:xfrm>
            <a:off x="5278413" y="2569696"/>
            <a:ext cx="370673" cy="348343"/>
          </a:xfrm>
          <a:prstGeom prst="flowChartConnector">
            <a:avLst/>
          </a:prstGeom>
          <a:solidFill>
            <a:srgbClr val="D86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DAEBB1C7-0026-34A8-50DE-CDEC41CFD4CC}"/>
              </a:ext>
            </a:extLst>
          </p:cNvPr>
          <p:cNvSpPr/>
          <p:nvPr/>
        </p:nvSpPr>
        <p:spPr>
          <a:xfrm>
            <a:off x="6087130" y="2569697"/>
            <a:ext cx="319995" cy="348343"/>
          </a:xfrm>
          <a:prstGeom prst="flowChartConnector">
            <a:avLst/>
          </a:prstGeom>
          <a:solidFill>
            <a:srgbClr val="D86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テキスト ボックス 7">
            <a:extLst>
              <a:ext uri="{FF2B5EF4-FFF2-40B4-BE49-F238E27FC236}">
                <a16:creationId xmlns:a16="http://schemas.microsoft.com/office/drawing/2014/main" id="{131F945E-9BE8-5C6F-18BC-538BEF3801DB}"/>
              </a:ext>
            </a:extLst>
          </p:cNvPr>
          <p:cNvSpPr txBox="1"/>
          <p:nvPr/>
        </p:nvSpPr>
        <p:spPr>
          <a:xfrm>
            <a:off x="198865" y="1533044"/>
            <a:ext cx="3305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lang="en-US" altLang="ja-JP" sz="28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Rstick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ZR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button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テキスト ボックス 9">
            <a:extLst>
              <a:ext uri="{FF2B5EF4-FFF2-40B4-BE49-F238E27FC236}">
                <a16:creationId xmlns:a16="http://schemas.microsoft.com/office/drawing/2014/main" id="{1BA798E3-031C-9CF6-3FF9-C88CE792F323}"/>
              </a:ext>
            </a:extLst>
          </p:cNvPr>
          <p:cNvSpPr txBox="1"/>
          <p:nvPr/>
        </p:nvSpPr>
        <p:spPr>
          <a:xfrm>
            <a:off x="8189204" y="1637528"/>
            <a:ext cx="30076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ゲームメイン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Lstick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kumimoji="1"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移動</a:t>
            </a:r>
            <a:endParaRPr kumimoji="1" lang="en-US" altLang="ja-JP" sz="20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(</a:t>
            </a:r>
            <a:r>
              <a:rPr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押し込みダッシュ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)</a:t>
            </a:r>
            <a:endParaRPr kumimoji="1" lang="en-US" altLang="ja-JP" sz="20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stick</a:t>
            </a:r>
            <a:r>
              <a:rPr kumimoji="1"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kumimoji="1"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視点</a:t>
            </a:r>
            <a:endParaRPr kumimoji="1" lang="en-US" altLang="ja-JP" sz="20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b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+mn-ea"/>
              </a:rPr>
            </a:br>
            <a:r>
              <a:rPr kumimoji="1" lang="en-US" altLang="ja-JP" sz="2000" dirty="0">
                <a:solidFill>
                  <a:srgbClr val="156082"/>
                </a:solidFill>
                <a:highlight>
                  <a:srgbClr val="C0C0C0"/>
                </a:highlight>
                <a:latin typeface="+mn-ea"/>
              </a:rPr>
              <a:t>L</a:t>
            </a:r>
            <a:r>
              <a:rPr lang="ja-JP" altLang="en-US" sz="2000" dirty="0">
                <a:solidFill>
                  <a:srgbClr val="156082"/>
                </a:solidFill>
                <a:highlight>
                  <a:srgbClr val="C0C0C0"/>
                </a:highlight>
                <a:latin typeface="+mn-ea"/>
              </a:rPr>
              <a:t> 下降</a:t>
            </a:r>
            <a:endParaRPr lang="en-US" altLang="ja-JP" sz="2000" dirty="0">
              <a:solidFill>
                <a:srgbClr val="156082"/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>
                <a:solidFill>
                  <a:srgbClr val="156082"/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ja-JP" altLang="en-US" sz="2000" dirty="0">
                <a:solidFill>
                  <a:srgbClr val="156082"/>
                </a:solidFill>
                <a:highlight>
                  <a:srgbClr val="C0C0C0"/>
                </a:highlight>
                <a:latin typeface="+mn-ea"/>
              </a:rPr>
              <a:t> 上昇</a:t>
            </a:r>
            <a:endParaRPr lang="en-US" altLang="ja-JP" sz="2000" dirty="0">
              <a:solidFill>
                <a:srgbClr val="156082"/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ZR </a:t>
            </a:r>
            <a:r>
              <a:rPr lang="ja-JP" altLang="en-US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つかむ</a:t>
            </a:r>
            <a:r>
              <a:rPr lang="en-US" altLang="ja-JP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(</a:t>
            </a:r>
            <a:r>
              <a:rPr lang="ja-JP" altLang="en-US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キューブを</a:t>
            </a:r>
            <a:r>
              <a:rPr lang="en-US" altLang="ja-JP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)</a:t>
            </a:r>
          </a:p>
          <a:p>
            <a:endParaRPr kumimoji="1" lang="en-US" altLang="ja-JP" sz="2000" dirty="0">
              <a:solidFill>
                <a:srgbClr val="FFC000"/>
              </a:solidFill>
              <a:highlight>
                <a:srgbClr val="C0C0C0"/>
              </a:highlight>
              <a:latin typeface="+mn-ea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ホームなど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決定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D0DD5B9-2950-34F0-DCF3-F26DEC1D2754}"/>
              </a:ext>
            </a:extLst>
          </p:cNvPr>
          <p:cNvSpPr/>
          <p:nvPr/>
        </p:nvSpPr>
        <p:spPr>
          <a:xfrm>
            <a:off x="6555101" y="2359378"/>
            <a:ext cx="240632" cy="28276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AAA846-47A5-BE72-E3A2-3FC81F03FBB1}"/>
              </a:ext>
            </a:extLst>
          </p:cNvPr>
          <p:cNvSpPr/>
          <p:nvPr/>
        </p:nvSpPr>
        <p:spPr>
          <a:xfrm>
            <a:off x="6555101" y="1637528"/>
            <a:ext cx="433528" cy="158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B26FDD-8BE3-02EB-CF88-89257F01C9AD}"/>
              </a:ext>
            </a:extLst>
          </p:cNvPr>
          <p:cNvSpPr/>
          <p:nvPr/>
        </p:nvSpPr>
        <p:spPr>
          <a:xfrm>
            <a:off x="4813179" y="1637528"/>
            <a:ext cx="433528" cy="158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334F56-8EC7-2A3C-9386-96710D769372}"/>
              </a:ext>
            </a:extLst>
          </p:cNvPr>
          <p:cNvSpPr/>
          <p:nvPr/>
        </p:nvSpPr>
        <p:spPr>
          <a:xfrm>
            <a:off x="6541820" y="1445200"/>
            <a:ext cx="433528" cy="158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2948-818C-83B8-09B4-07A0432F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“ドローンキャッチャー”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655533" y="323165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4849506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制作の意図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40164" y="969496"/>
            <a:ext cx="113231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制作にきっかけ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一番最初の製作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「うつ」という学校のお題で「うつ」から連想できるものなんでも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OK</a:t>
            </a: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というもので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「鬱」「打つ」「撃つ」「討つ」「射つ」あたりはかぶりそうな気がして</a:t>
            </a:r>
            <a:b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</a:b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移すを選んだところから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“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色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移す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を最初考えたが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スポイト機能のような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オリジナル性を出せなかったため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物を移すに変えたとき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物資ドローンがあたまを通ったため。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そこで色と物資ドローンの掛け合わせでできました。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263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“ドローンキャッチャー” 説明資料</vt:lpstr>
      <vt:lpstr>目次</vt:lpstr>
      <vt:lpstr>“ドローンキャッチャー”</vt:lpstr>
      <vt:lpstr>01. “ドローンキャッチャー”</vt:lpstr>
      <vt:lpstr>01. “ドローンキャッチャー”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古川 友也</dc:creator>
  <cp:lastModifiedBy>古川 友也</cp:lastModifiedBy>
  <cp:revision>272</cp:revision>
  <dcterms:created xsi:type="dcterms:W3CDTF">2025-04-10T11:33:08Z</dcterms:created>
  <dcterms:modified xsi:type="dcterms:W3CDTF">2025-04-13T09:24:43Z</dcterms:modified>
</cp:coreProperties>
</file>