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71" r:id="rId4"/>
    <p:sldId id="273" r:id="rId5"/>
    <p:sldId id="27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ECC"/>
    <a:srgbClr val="156082"/>
    <a:srgbClr val="4EA72E"/>
    <a:srgbClr val="F2F0EF"/>
    <a:srgbClr val="003366"/>
    <a:srgbClr val="5B9BD5"/>
    <a:srgbClr val="B9B9B9"/>
    <a:srgbClr val="31A7DF"/>
    <a:srgbClr val="FFFFFF"/>
    <a:srgbClr val="136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0T12:14:09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F531E-38CF-4BE7-8703-AE773CA38CF4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ECFB-AAFB-45D1-8ADD-A283C797D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94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C275D-D134-6F34-F819-FADE8ADD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06C606-E44A-F7E3-3214-CCC2EFBD2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B4020-6614-A849-C4C5-88B86DE1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2E093-FA24-8C6F-C32C-17C6EF50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FCD0B2-096E-8109-9C44-8C9A80C2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8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E7962-CE90-F101-DDFE-8875F244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CCAAC-CDC8-D8E1-4A50-9CEEE270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D58A2-3D4A-CFB1-62D7-8D326E2F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BFF96-AF11-64E0-3119-44260EB8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9F9CA-2619-994F-7921-2416634F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47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B4020F-5983-8E06-93A1-9F5DCD839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745DB8-6EC6-EAEB-BEF0-B0FC872EC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71C11D-26D3-C97F-0084-E28640EB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E30E4-D275-9A7D-B878-C00D269C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A5EE3-0BFE-14F4-5F69-6CCD60BB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46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1E62B-29B3-3C8A-E8F6-7E875A54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6F7CC-59C0-B7D2-0F1C-97A2B8F5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90E9B-D2FF-FF08-A4FE-E877A6F4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423701-CE8B-669E-01C4-267B7BF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C92A2-2A19-A651-1CD0-EE6E6241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09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F057-79FB-2AA3-9A31-7DB60BB6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361FCD-AE40-455C-1AC8-10E824E9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99539A-CF6D-7125-9F74-3BBC697A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B37B15-91FA-C5FC-02D5-2A06CD57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B8651-9052-BE0C-C271-0F59C10B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18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07B90-A078-213E-A6EE-B892B65E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969A1-0CE9-0B75-AC67-7D9000FA2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6F83BE-9FFB-E2FE-5BBD-115FA8F66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8282BB-9753-DA0C-4B9C-B239C8C0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842FA2-6FF5-85BA-600F-9E355E29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E3F463-ECAB-BCD0-4A5A-1D97309D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76F9-3F2F-9BCD-6A91-ACF50117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39318F-9BE3-55F3-7532-D7519CC9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E390D5-C19C-B74F-0DDC-928DB685D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42D351-5B19-7A65-4675-9D2A3B0AB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31616A-9ED7-66F1-29B6-D6C98D26E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771E3B-0F2A-ADC4-B7DE-8C1023B4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F1E4D6-453B-9E91-CE01-2DCD802E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015853-D713-D955-A553-B24721F6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1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C7DDD-FF7A-AEDC-476A-8F701E21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16050-215A-2F42-CBB8-EDD21665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919206-AEE6-EB18-307B-27417D8A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6D16DA-8D69-2E9F-C606-D1DEEB77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99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D6CB3D-01E4-1680-B99F-807E7ED5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FD245A-DA91-9385-93F4-285874EC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9FF41D-BB3E-8AFB-2F91-86EAB040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9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4D7AB-F2DB-8630-5738-B63327D8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0ED41-C470-0F24-7701-F261C8DB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BA9E2-DBC8-6417-C9F8-6CEA5CCC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13377C-9079-CFC5-78B1-2856219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111C69-30AB-8FC0-B8A8-B4CB2394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74175-CC06-B19B-AD75-5855960E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4B65B-28E1-6445-840D-5521E617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822888-AD9B-0A20-CE07-4D3DD21D8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2699F8-9E0E-F93C-9C55-47E98875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6B2F15-2A79-5373-0238-F205381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F4613E-F75F-08EE-421E-4B5A4181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E3CE7E-CA00-D37B-7C8E-99569749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3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404F92-CFD7-18F8-D408-37958701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CC45B-04A2-EACA-457D-9F26BCD14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9F4D3-64E3-33E7-CA6A-EF14EB4A2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B7C30-A935-41A9-92C5-5111173A1480}" type="datetimeFigureOut">
              <a:rPr kumimoji="1" lang="ja-JP" altLang="en-US" smtClean="0"/>
              <a:t>2025/4/13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FFB68-F29E-4195-F6E6-0F5C9A1F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0BC12-9F52-71F9-AA91-771907A53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0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FB9BA-9F5F-71A6-6968-D0F2FD1A2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4680"/>
            <a:ext cx="9144000" cy="1208639"/>
          </a:xfrm>
        </p:spPr>
        <p:txBody>
          <a:bodyPr>
            <a:normAutofit fontScale="90000"/>
          </a:bodyPr>
          <a:lstStyle/>
          <a:p>
            <a:r>
              <a:rPr lang="en-US" altLang="ja-JP" sz="6600" b="1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kumimoji="1" lang="ja-JP" altLang="en-US" sz="6600" b="1" dirty="0">
                <a:solidFill>
                  <a:schemeClr val="bg2">
                    <a:lumMod val="50000"/>
                  </a:schemeClr>
                </a:solidFill>
              </a:rPr>
              <a:t>棚から牡丹餅</a:t>
            </a:r>
            <a:br>
              <a:rPr kumimoji="1" lang="en-US" altLang="ja-JP" sz="6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ja-JP" altLang="en-US" sz="6600" b="1" dirty="0">
                <a:solidFill>
                  <a:schemeClr val="bg2">
                    <a:lumMod val="50000"/>
                  </a:schemeClr>
                </a:solidFill>
              </a:rPr>
              <a:t>いや、空からお金</a:t>
            </a:r>
            <a:r>
              <a:rPr kumimoji="1" lang="en-US" altLang="ja-JP" sz="6600" b="1" dirty="0">
                <a:solidFill>
                  <a:schemeClr val="bg2">
                    <a:lumMod val="50000"/>
                  </a:schemeClr>
                </a:solidFill>
              </a:rPr>
              <a:t>”</a:t>
            </a:r>
            <a:br>
              <a:rPr kumimoji="1" lang="en-US" altLang="ja-JP" sz="6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ja-JP" altLang="en-US" sz="6600" b="1" dirty="0">
                <a:solidFill>
                  <a:schemeClr val="bg2">
                    <a:lumMod val="50000"/>
                  </a:schemeClr>
                </a:solidFill>
              </a:rPr>
              <a:t>説明資料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2E2AF0-77B8-12A3-13AE-E7A84C988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642" y="4941476"/>
            <a:ext cx="6994358" cy="1208638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solidFill>
                  <a:schemeClr val="bg2">
                    <a:lumMod val="50000"/>
                  </a:schemeClr>
                </a:solidFill>
              </a:rPr>
              <a:t>古川　友也　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Furukawa Tomoya</a:t>
            </a:r>
            <a:endParaRPr kumimoji="1" lang="ja-JP" altLang="en-US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A118A82-1B55-D1E1-E0BA-AB32D33F2B3B}"/>
              </a:ext>
            </a:extLst>
          </p:cNvPr>
          <p:cNvCxnSpPr>
            <a:cxnSpLocks/>
          </p:cNvCxnSpPr>
          <p:nvPr/>
        </p:nvCxnSpPr>
        <p:spPr>
          <a:xfrm>
            <a:off x="0" y="3403357"/>
            <a:ext cx="30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6568554-8DF2-B39D-0597-5E4B4A92E0D5}"/>
              </a:ext>
            </a:extLst>
          </p:cNvPr>
          <p:cNvCxnSpPr>
            <a:cxnSpLocks/>
          </p:cNvCxnSpPr>
          <p:nvPr/>
        </p:nvCxnSpPr>
        <p:spPr>
          <a:xfrm>
            <a:off x="9138000" y="3465613"/>
            <a:ext cx="30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E03015EA-CE33-73F3-78E8-2031C7CA2A98}"/>
                  </a:ext>
                </a:extLst>
              </p14:cNvPr>
              <p14:cNvContentPartPr/>
              <p14:nvPr/>
            </p14:nvContentPartPr>
            <p14:xfrm>
              <a:off x="9320337" y="-1475912"/>
              <a:ext cx="360" cy="36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E03015EA-CE33-73F3-78E8-2031C7CA2A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6697" y="-158391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251B5D-705A-9389-CC1B-A3FBA4344979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65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7A27-6873-95AE-229A-8B648517C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A4A6A-B3F7-D2DC-D7BA-D461566F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125670"/>
            <a:ext cx="1748589" cy="1110733"/>
          </a:xfrm>
        </p:spPr>
        <p:txBody>
          <a:bodyPr>
            <a:noAutofit/>
          </a:bodyPr>
          <a:lstStyle/>
          <a:p>
            <a:r>
              <a:rPr lang="ja-JP" altLang="en-US" sz="4800" dirty="0">
                <a:solidFill>
                  <a:schemeClr val="bg2">
                    <a:lumMod val="50000"/>
                  </a:schemeClr>
                </a:solidFill>
              </a:rPr>
              <a:t>目次</a:t>
            </a:r>
            <a:endParaRPr kumimoji="1" lang="ja-JP" alt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0D7D9-EBAE-F026-9F2C-2CFA6D23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641"/>
            <a:ext cx="10856242" cy="4913322"/>
          </a:xfrm>
        </p:spPr>
        <p:txBody>
          <a:bodyPr>
            <a:normAutofit/>
          </a:bodyPr>
          <a:lstStyle/>
          <a:p>
            <a:r>
              <a:rPr kumimoji="1" lang="ja-JP" altLang="en-US" sz="2400" dirty="0">
                <a:solidFill>
                  <a:srgbClr val="003366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表紙</a:t>
            </a:r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bg2">
                    <a:lumMod val="50000"/>
                  </a:schemeClr>
                </a:solidFill>
              </a:rPr>
              <a:t>--- 1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rgbClr val="003366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目次</a:t>
            </a:r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bg2">
                    <a:lumMod val="50000"/>
                  </a:schemeClr>
                </a:solidFill>
              </a:rPr>
              <a:t>--- 2</a:t>
            </a:r>
          </a:p>
          <a:p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開発期間／所要期間／開発メンバー／担当範囲／動作環境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--- 3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操作方法</a:t>
            </a:r>
            <a:r>
              <a:rPr lang="ja-JP" altLang="en-US" sz="2400" dirty="0">
                <a:solidFill>
                  <a:srgbClr val="467886"/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--- 4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制作の意図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--- 5 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DC5E06E-FF5E-0827-3064-3CF67F24A256}"/>
              </a:ext>
            </a:extLst>
          </p:cNvPr>
          <p:cNvCxnSpPr>
            <a:cxnSpLocks/>
          </p:cNvCxnSpPr>
          <p:nvPr/>
        </p:nvCxnSpPr>
        <p:spPr>
          <a:xfrm>
            <a:off x="1748589" y="630997"/>
            <a:ext cx="10443411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6991BF-58BF-503A-9D4D-8F5BD0194956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0641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3DAD3-2DA6-8CC8-14D9-3E3CE163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38DAB-2635-521E-5560-E387DD57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016" y="646331"/>
            <a:ext cx="7559965" cy="646332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>
                <a:highlight>
                  <a:srgbClr val="B9B9B9"/>
                </a:highlight>
              </a:rPr>
              <a:t>“棚から牡丹餅いや、空からお金”</a:t>
            </a:r>
            <a:endParaRPr kumimoji="1" lang="ja-JP" altLang="en-US" sz="36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24E0EA-BEAB-0FD4-F957-BFE4C4BDDAA7}"/>
              </a:ext>
            </a:extLst>
          </p:cNvPr>
          <p:cNvCxnSpPr>
            <a:cxnSpLocks/>
          </p:cNvCxnSpPr>
          <p:nvPr/>
        </p:nvCxnSpPr>
        <p:spPr>
          <a:xfrm>
            <a:off x="7332000" y="306462"/>
            <a:ext cx="48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4F7624-B6F1-0618-35A7-C3A87208439B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4A7447E-C58E-63D8-8CF5-D136EA04AF0B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DDF1F97-BD18-9DA1-73BB-D1FB71949B74}"/>
              </a:ext>
            </a:extLst>
          </p:cNvPr>
          <p:cNvCxnSpPr>
            <a:cxnSpLocks/>
          </p:cNvCxnSpPr>
          <p:nvPr/>
        </p:nvCxnSpPr>
        <p:spPr>
          <a:xfrm>
            <a:off x="0" y="325512"/>
            <a:ext cx="48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B183D3-AA09-3593-EB63-21C00C26B9DF}"/>
              </a:ext>
            </a:extLst>
          </p:cNvPr>
          <p:cNvSpPr txBox="1"/>
          <p:nvPr/>
        </p:nvSpPr>
        <p:spPr>
          <a:xfrm>
            <a:off x="5080337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作品紹介</a:t>
            </a:r>
            <a:endParaRPr kumimoji="1" lang="ja-JP" altLang="en-US" sz="3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EC7682-088E-E534-0175-FE0463B36229}"/>
              </a:ext>
            </a:extLst>
          </p:cNvPr>
          <p:cNvSpPr txBox="1"/>
          <p:nvPr/>
        </p:nvSpPr>
        <p:spPr>
          <a:xfrm>
            <a:off x="395916" y="1220214"/>
            <a:ext cx="77695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開発期間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</a:t>
            </a: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2024/10/7~10/16</a:t>
            </a: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所要時間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：約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40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時間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開発メンバー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：プログラマー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名</a:t>
            </a:r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開発環境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Unity version 2020.3.17f1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ジャンル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：カジュアルアクションゲーム</a:t>
            </a:r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作品概要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人の泥棒が手を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取り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合って落ちてくるお金を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　うまいこと風呂敷を広げて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キャッチ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して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　最高額を目指すゲーム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担当箇所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　プログラミングすべて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88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ACD95-A2E1-4126-46FC-F6CFCDFD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2B70-72C4-DB00-C2A1-4160A4DC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“棚から牡丹餅いや、空からお金”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18F9FD7-2EB4-C8FA-52D0-D7094C6FAFDB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99792-82B6-4DC3-B417-24BE2FD4E884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C950D62-CE1B-6F1F-6C84-5E2C4F9CC9F4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7F49F3-A643-4B56-A112-90840CCAB9D1}"/>
              </a:ext>
            </a:extLst>
          </p:cNvPr>
          <p:cNvSpPr txBox="1"/>
          <p:nvPr/>
        </p:nvSpPr>
        <p:spPr>
          <a:xfrm>
            <a:off x="5080335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操作方法</a:t>
            </a:r>
          </a:p>
        </p:txBody>
      </p:sp>
      <p:pic>
        <p:nvPicPr>
          <p:cNvPr id="18" name="Picture 2" descr="無料の黒と白のゲームパッドイラスト素材PNG・フリー 画像 - Pngtree">
            <a:extLst>
              <a:ext uri="{FF2B5EF4-FFF2-40B4-BE49-F238E27FC236}">
                <a16:creationId xmlns:a16="http://schemas.microsoft.com/office/drawing/2014/main" id="{1D5B257D-9448-F4D1-6D50-F21C3946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980" y="969496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E5041DC1-03A6-CA04-5074-238681E002CE}"/>
              </a:ext>
            </a:extLst>
          </p:cNvPr>
          <p:cNvSpPr/>
          <p:nvPr/>
        </p:nvSpPr>
        <p:spPr>
          <a:xfrm>
            <a:off x="5278413" y="2569696"/>
            <a:ext cx="370673" cy="348343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DAEBB1C7-0026-34A8-50DE-CDEC41CFD4CC}"/>
              </a:ext>
            </a:extLst>
          </p:cNvPr>
          <p:cNvSpPr/>
          <p:nvPr/>
        </p:nvSpPr>
        <p:spPr>
          <a:xfrm>
            <a:off x="6087130" y="2569697"/>
            <a:ext cx="319995" cy="348343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テキスト ボックス 7">
            <a:extLst>
              <a:ext uri="{FF2B5EF4-FFF2-40B4-BE49-F238E27FC236}">
                <a16:creationId xmlns:a16="http://schemas.microsoft.com/office/drawing/2014/main" id="{131F945E-9BE8-5C6F-18BC-538BEF3801DB}"/>
              </a:ext>
            </a:extLst>
          </p:cNvPr>
          <p:cNvSpPr txBox="1"/>
          <p:nvPr/>
        </p:nvSpPr>
        <p:spPr>
          <a:xfrm>
            <a:off x="198866" y="1533044"/>
            <a:ext cx="2423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使うボタン</a:t>
            </a:r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L/</a:t>
            </a:r>
            <a:r>
              <a:rPr lang="en-US" altLang="ja-JP" sz="280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Rstick</a:t>
            </a:r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R/L/</a:t>
            </a:r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</a:t>
            </a:r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）</a:t>
            </a:r>
            <a:endParaRPr kumimoji="1"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button</a:t>
            </a:r>
            <a:endParaRPr kumimoji="1" lang="ja-JP" altLang="en-US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テキスト ボックス 9">
            <a:extLst>
              <a:ext uri="{FF2B5EF4-FFF2-40B4-BE49-F238E27FC236}">
                <a16:creationId xmlns:a16="http://schemas.microsoft.com/office/drawing/2014/main" id="{1BA798E3-031C-9CF6-3FF9-C88CE792F323}"/>
              </a:ext>
            </a:extLst>
          </p:cNvPr>
          <p:cNvSpPr txBox="1"/>
          <p:nvPr/>
        </p:nvSpPr>
        <p:spPr>
          <a:xfrm>
            <a:off x="1231031" y="3429000"/>
            <a:ext cx="51939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ゲームメイン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000" dirty="0" err="1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Lstick</a:t>
            </a:r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 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左のキャラクタ操作</a:t>
            </a:r>
            <a:endParaRPr lang="en-US" altLang="ja-JP" sz="2000" dirty="0">
              <a:solidFill>
                <a:schemeClr val="accent2">
                  <a:lumMod val="75000"/>
                </a:schemeClr>
              </a:solidFill>
              <a:highlight>
                <a:srgbClr val="C0C0C0"/>
              </a:highlight>
              <a:latin typeface="+mn-ea"/>
            </a:endParaRPr>
          </a:p>
          <a:p>
            <a:r>
              <a:rPr lang="en-US" altLang="ja-JP" sz="2000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L	</a:t>
            </a:r>
            <a:r>
              <a:rPr lang="ja-JP" altLang="en-US" sz="2000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左のキャラクタのダッシュ</a:t>
            </a:r>
            <a:endParaRPr lang="en-US" altLang="ja-JP" sz="2000" dirty="0">
              <a:solidFill>
                <a:schemeClr val="accent2">
                  <a:lumMod val="75000"/>
                </a:schemeClr>
              </a:solidFill>
              <a:highlight>
                <a:srgbClr val="C0C0C0"/>
              </a:highlight>
              <a:latin typeface="+mn-ea"/>
            </a:endParaRPr>
          </a:p>
          <a:p>
            <a:r>
              <a:rPr kumimoji="1" lang="en-US" altLang="ja-JP" sz="2000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R</a:t>
            </a:r>
            <a:r>
              <a:rPr lang="en-US" altLang="ja-JP" sz="2000" dirty="0" err="1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stick</a:t>
            </a:r>
            <a:r>
              <a:rPr lang="en-US" altLang="ja-JP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 </a:t>
            </a:r>
            <a:r>
              <a:rPr lang="ja-JP" alt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右のキャラクタ操作</a:t>
            </a:r>
            <a:endParaRPr lang="en-US" altLang="ja-JP" sz="2000" dirty="0">
              <a:solidFill>
                <a:schemeClr val="accent1">
                  <a:lumMod val="75000"/>
                </a:schemeClr>
              </a:solidFill>
              <a:highlight>
                <a:srgbClr val="C0C0C0"/>
              </a:highlight>
              <a:latin typeface="+mn-ea"/>
            </a:endParaRPr>
          </a:p>
          <a:p>
            <a:r>
              <a:rPr kumimoji="1" lang="en-US" altLang="ja-JP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R	</a:t>
            </a:r>
            <a:r>
              <a:rPr kumimoji="1" lang="ja-JP" altLang="en-US" sz="2000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  <a:latin typeface="+mn-ea"/>
              </a:rPr>
              <a:t>右のキャラクタのダッシュ</a:t>
            </a:r>
            <a:endParaRPr kumimoji="1" lang="en-US" altLang="ja-JP" sz="20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ホームなど</a:t>
            </a:r>
            <a:endParaRPr kumimoji="1"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B</a:t>
            </a:r>
            <a:r>
              <a:rPr lang="ja-JP" altLang="en-US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決定</a:t>
            </a:r>
            <a:endParaRPr kumimoji="1" lang="en-US" altLang="ja-JP" sz="2000" dirty="0">
              <a:solidFill>
                <a:srgbClr val="4EA72E"/>
              </a:solidFill>
              <a:highlight>
                <a:srgbClr val="C0C0C0"/>
              </a:highlight>
              <a:latin typeface="+mn-ea"/>
            </a:endParaRPr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FD0DD5B9-2950-34F0-DCF3-F26DEC1D2754}"/>
              </a:ext>
            </a:extLst>
          </p:cNvPr>
          <p:cNvSpPr/>
          <p:nvPr/>
        </p:nvSpPr>
        <p:spPr>
          <a:xfrm>
            <a:off x="6555101" y="2359378"/>
            <a:ext cx="240632" cy="282765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560CC9-E0B3-0156-05A5-0B93BC0F99E4}"/>
              </a:ext>
            </a:extLst>
          </p:cNvPr>
          <p:cNvSpPr/>
          <p:nvPr/>
        </p:nvSpPr>
        <p:spPr>
          <a:xfrm>
            <a:off x="4796589" y="1684421"/>
            <a:ext cx="481824" cy="1595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56D61B-747D-F54E-3E1F-5FA308F31532}"/>
              </a:ext>
            </a:extLst>
          </p:cNvPr>
          <p:cNvSpPr/>
          <p:nvPr/>
        </p:nvSpPr>
        <p:spPr>
          <a:xfrm>
            <a:off x="6434505" y="1684420"/>
            <a:ext cx="481824" cy="1595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30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25CA1-D0E5-6D3A-A5A4-BCFEF930D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3D271B4-F157-7048-6608-2A99753656A4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441A86-273B-0CC6-B026-3D45E69A1585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87A375-AA53-6330-9163-496E9E4FFF3A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440A6C0-2CA1-0C44-3571-E0447EEC266B}"/>
              </a:ext>
            </a:extLst>
          </p:cNvPr>
          <p:cNvCxnSpPr>
            <a:cxnSpLocks/>
          </p:cNvCxnSpPr>
          <p:nvPr/>
        </p:nvCxnSpPr>
        <p:spPr>
          <a:xfrm>
            <a:off x="3655533" y="323165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71D1EA-F3FB-D34A-2D1F-83E2F7704FDA}"/>
              </a:ext>
            </a:extLst>
          </p:cNvPr>
          <p:cNvSpPr txBox="1"/>
          <p:nvPr/>
        </p:nvSpPr>
        <p:spPr>
          <a:xfrm>
            <a:off x="5163043" y="-2667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制作の意図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9332FF-9BE9-BA70-334B-28F14DC35415}"/>
              </a:ext>
            </a:extLst>
          </p:cNvPr>
          <p:cNvSpPr txBox="1"/>
          <p:nvPr/>
        </p:nvSpPr>
        <p:spPr>
          <a:xfrm>
            <a:off x="240164" y="969496"/>
            <a:ext cx="11323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制作にきっかけ</a:t>
            </a:r>
            <a:endParaRPr kumimoji="1"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「とる」というワードから連想されるゲームを作る課題で</a:t>
            </a:r>
            <a:endParaRPr kumimoji="1"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キャッチ→</a:t>
            </a:r>
            <a:endParaRPr kumimoji="1"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8070EBF-D79C-0EA9-8467-3BAB17C30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33" y="1898405"/>
            <a:ext cx="3048000" cy="2286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8FD19D-A6CC-C385-2D3D-B8D436DB19C3}"/>
              </a:ext>
            </a:extLst>
          </p:cNvPr>
          <p:cNvSpPr txBox="1"/>
          <p:nvPr/>
        </p:nvSpPr>
        <p:spPr>
          <a:xfrm>
            <a:off x="1273845" y="4453163"/>
            <a:ext cx="69557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↑これが一番最初に浮かんできて何とかして</a:t>
            </a:r>
            <a:endParaRPr kumimoji="1"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こんなイメージを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ゲームにしたかったからです。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空から落ちてきて嬉しいのは→お金</a:t>
            </a:r>
            <a:endParaRPr kumimoji="1"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それを取りそうなのは→泥棒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このような感じで制作していきました。</a:t>
            </a:r>
            <a:endParaRPr kumimoji="1" lang="en-US" altLang="ja-JP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73DB25FD-5029-9A92-ED0A-53E4E4D891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494663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>
                <a:highlight>
                  <a:srgbClr val="B9B9B9"/>
                </a:highlight>
              </a:rPr>
              <a:t>01. </a:t>
            </a:r>
            <a:r>
              <a:rPr lang="ja-JP" altLang="en-US" sz="2400">
                <a:highlight>
                  <a:srgbClr val="B9B9B9"/>
                </a:highlight>
              </a:rPr>
              <a:t>“棚から牡丹餅いや、空からお金”</a:t>
            </a:r>
            <a:endParaRPr lang="ja-JP" altLang="en-US" sz="2400" dirty="0">
              <a:highlight>
                <a:srgbClr val="B9B9B9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841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267</Words>
  <Application>Microsoft Office PowerPoint</Application>
  <PresentationFormat>ワイド画面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Arial</vt:lpstr>
      <vt:lpstr>Calibri</vt:lpstr>
      <vt:lpstr>Office テーマ</vt:lpstr>
      <vt:lpstr>“棚から牡丹餅 いや、空からお金” 説明資料</vt:lpstr>
      <vt:lpstr>目次</vt:lpstr>
      <vt:lpstr>“棚から牡丹餅いや、空からお金”</vt:lpstr>
      <vt:lpstr>01. “棚から牡丹餅いや、空からお金”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古川 友也</dc:creator>
  <cp:lastModifiedBy>古川 友也</cp:lastModifiedBy>
  <cp:revision>269</cp:revision>
  <dcterms:created xsi:type="dcterms:W3CDTF">2025-04-10T11:33:08Z</dcterms:created>
  <dcterms:modified xsi:type="dcterms:W3CDTF">2025-04-13T09:45:48Z</dcterms:modified>
</cp:coreProperties>
</file>