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1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D86ECC"/>
    <a:srgbClr val="156082"/>
    <a:srgbClr val="4EA72E"/>
    <a:srgbClr val="F2F0EF"/>
    <a:srgbClr val="003366"/>
    <a:srgbClr val="5B9BD5"/>
    <a:srgbClr val="B9B9B9"/>
    <a:srgbClr val="31A7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じゃんけん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1"/>
            <a:ext cx="10856242" cy="4913322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力を入れて取り組んだこと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 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7" action="ppaction://hlinksldjump"/>
              </a:rPr>
              <a:t>紹介ポイント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7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--- 6 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8" action="ppaction://hlinksldjump"/>
              </a:rPr>
              <a:t>紹介ポイント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8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--- 7 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68" y="576230"/>
            <a:ext cx="6104262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“じゃんけん”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47789" y="1222562"/>
            <a:ext cx="7769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2025/4/24~5/7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32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2020.3.17f1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：じゃんけん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とじゃんけんする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無料の黒と白のゲームパッドイラスト素材PNG・フリー 画像 - Pngtree">
            <a:extLst>
              <a:ext uri="{FF2B5EF4-FFF2-40B4-BE49-F238E27FC236}">
                <a16:creationId xmlns:a16="http://schemas.microsoft.com/office/drawing/2014/main" id="{233C2BFE-98BD-0760-5439-6E4F19BF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42" y="1714499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“じゃんけん”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0B5DC9-0A3D-CD0C-9804-8E61A8414794}"/>
              </a:ext>
            </a:extLst>
          </p:cNvPr>
          <p:cNvCxnSpPr>
            <a:cxnSpLocks/>
          </p:cNvCxnSpPr>
          <p:nvPr/>
        </p:nvCxnSpPr>
        <p:spPr>
          <a:xfrm>
            <a:off x="3974496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447033DB-5648-7EE9-EC33-C9D82F505205}"/>
              </a:ext>
            </a:extLst>
          </p:cNvPr>
          <p:cNvSpPr/>
          <p:nvPr/>
        </p:nvSpPr>
        <p:spPr>
          <a:xfrm>
            <a:off x="3016476" y="3254829"/>
            <a:ext cx="370673" cy="3483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667401EB-371D-010C-72F4-BC511AF9DD59}"/>
              </a:ext>
            </a:extLst>
          </p:cNvPr>
          <p:cNvSpPr/>
          <p:nvPr/>
        </p:nvSpPr>
        <p:spPr>
          <a:xfrm>
            <a:off x="3825193" y="3254830"/>
            <a:ext cx="319995" cy="3483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テキスト ボックス 7">
            <a:extLst>
              <a:ext uri="{FF2B5EF4-FFF2-40B4-BE49-F238E27FC236}">
                <a16:creationId xmlns:a16="http://schemas.microsoft.com/office/drawing/2014/main" id="{972DEA92-9B48-1ADB-7068-D60398C7DD3A}"/>
              </a:ext>
            </a:extLst>
          </p:cNvPr>
          <p:cNvSpPr txBox="1"/>
          <p:nvPr/>
        </p:nvSpPr>
        <p:spPr>
          <a:xfrm>
            <a:off x="198866" y="1533044"/>
            <a:ext cx="2423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L/</a:t>
            </a:r>
            <a:r>
              <a:rPr lang="en-US" altLang="ja-JP" sz="28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Rstick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button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9">
            <a:extLst>
              <a:ext uri="{FF2B5EF4-FFF2-40B4-BE49-F238E27FC236}">
                <a16:creationId xmlns:a16="http://schemas.microsoft.com/office/drawing/2014/main" id="{092FD088-3DAF-36B3-8D60-0297CBDF1C28}"/>
              </a:ext>
            </a:extLst>
          </p:cNvPr>
          <p:cNvSpPr txBox="1"/>
          <p:nvPr/>
        </p:nvSpPr>
        <p:spPr>
          <a:xfrm>
            <a:off x="6113212" y="1166185"/>
            <a:ext cx="5193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ゲームメイン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Lstick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／</a:t>
            </a:r>
            <a:r>
              <a:rPr kumimoji="1"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stick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左右移動</a:t>
            </a:r>
            <a:endParaRPr lang="en-US" altLang="ja-JP" sz="2000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“AD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／←→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”key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でも〇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ホームなど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決定</a:t>
            </a:r>
            <a:endParaRPr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“</a:t>
            </a:r>
            <a:r>
              <a:rPr kumimoji="1" lang="en-US" altLang="ja-JP" sz="2000" dirty="0" err="1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Enter”key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でも〇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BF190C1F-F3D6-2D26-B813-5E14C8CC9AA6}"/>
              </a:ext>
            </a:extLst>
          </p:cNvPr>
          <p:cNvSpPr/>
          <p:nvPr/>
        </p:nvSpPr>
        <p:spPr>
          <a:xfrm>
            <a:off x="4293164" y="3113446"/>
            <a:ext cx="240632" cy="28276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2948-818C-83B8-09B4-07A0432F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“じゃんけん”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415701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力を入れたところ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83502" y="952793"/>
            <a:ext cx="11323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ソースコード</a:t>
            </a:r>
            <a:endParaRPr kumimoji="1"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一年生のときの制作</a:t>
            </a: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もそのときの知識で頑張って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綺麗にコードを書いていたが、制作ばかりで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真面目に</a:t>
            </a:r>
            <a:r>
              <a:rPr lang="en-US" altLang="ja-JP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C#</a:t>
            </a: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を勉強したことがないことに気づき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二年生になり本格的にアピールできる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スキルセットとして</a:t>
            </a:r>
            <a:r>
              <a:rPr lang="en-US" altLang="ja-JP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C++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や</a:t>
            </a:r>
            <a:r>
              <a:rPr lang="en-US" altLang="ja-JP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C#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の勉強をはじめ</a:t>
            </a:r>
            <a:endParaRPr lang="en-US" altLang="ja-JP" sz="3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学んだことを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プログラムに活かそう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設計を考えながらつくった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3974-2242-D8F6-EEE9-B724AD3C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5824E-DF15-E9D9-8953-323A191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“じゃんけん”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A4DB7D-8A22-0C28-CCC6-2BEF81D6BB93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767073-9D87-972D-758A-464CE218C11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05B85F-ECCD-095C-1352-BBBCE0AC09CD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54E386-110E-F82D-F665-66E38C5B529F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3306A0-BD36-06A8-828C-64C43E1280F9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8FBC9-E86E-4CD8-23C2-67B1C672C80F}"/>
              </a:ext>
            </a:extLst>
          </p:cNvPr>
          <p:cNvSpPr txBox="1"/>
          <p:nvPr/>
        </p:nvSpPr>
        <p:spPr>
          <a:xfrm>
            <a:off x="328181" y="712693"/>
            <a:ext cx="11323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拡張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Method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を使用することで「○○が～～」のように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文になるように意識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ja-JP" sz="2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JankenExtensions.IsAdvantageous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(player, </a:t>
            </a:r>
            <a:r>
              <a:rPr lang="en-US" altLang="ja-JP" sz="2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npc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);</a:t>
            </a: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これが↓↓↓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player.IsAdvantageous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ja-JP" sz="24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npc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ja-JP" altLang="en-US" sz="2400" u="sng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プレイヤーが</a:t>
            </a:r>
            <a:r>
              <a:rPr lang="en-US" altLang="ja-JP" sz="2400" u="sng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NPC</a:t>
            </a:r>
            <a:r>
              <a:rPr lang="ja-JP" altLang="en-US" sz="2400" u="sng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に有利かどうか</a:t>
            </a:r>
            <a:endParaRPr lang="en-US" altLang="ja-JP" sz="2400" u="sng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9" name="図 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F8D3341-DEC8-492E-5B26-A324B8980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27" y="2008848"/>
            <a:ext cx="5874864" cy="3494935"/>
          </a:xfrm>
          <a:prstGeom prst="rect">
            <a:avLst/>
          </a:prstGeom>
        </p:spPr>
      </p:pic>
      <p:pic>
        <p:nvPicPr>
          <p:cNvPr id="13" name="図 1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5281D43-8B63-B629-31D3-31B43BBC9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" y="2821798"/>
            <a:ext cx="5981091" cy="38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3974-2242-D8F6-EEE9-B724AD3C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5824E-DF15-E9D9-8953-323A191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“じゃんけん”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A4DB7D-8A22-0C28-CCC6-2BEF81D6BB93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767073-9D87-972D-758A-464CE218C11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05B85F-ECCD-095C-1352-BBBCE0AC09CD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54E386-110E-F82D-F665-66E38C5B529F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3306A0-BD36-06A8-828C-64C43E1280F9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8FBC9-E86E-4CD8-23C2-67B1C672C80F}"/>
              </a:ext>
            </a:extLst>
          </p:cNvPr>
          <p:cNvSpPr txBox="1"/>
          <p:nvPr/>
        </p:nvSpPr>
        <p:spPr>
          <a:xfrm>
            <a:off x="328181" y="712693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意識したこと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ざっくりと↓できるだけこれらを意識して取り組んだ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						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また、要所要所だが</a:t>
            </a:r>
            <a:r>
              <a:rPr lang="ja-JP" altLang="en-US" sz="2400" dirty="0">
                <a:solidFill>
                  <a:srgbClr val="C04F15"/>
                </a:solidFill>
                <a:latin typeface="+mn-ea"/>
              </a:rPr>
              <a:t>プログラム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が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						</a:t>
            </a:r>
            <a:r>
              <a:rPr lang="ja-JP" altLang="en-US" sz="2400" dirty="0">
                <a:solidFill>
                  <a:srgbClr val="C04F15"/>
                </a:solidFill>
                <a:latin typeface="+mn-ea"/>
              </a:rPr>
              <a:t>文になるように</a:t>
            </a:r>
            <a:endParaRPr lang="en-US" altLang="ja-JP" sz="2400" dirty="0">
              <a:solidFill>
                <a:srgbClr val="C04F15"/>
              </a:solidFill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20B3AE-9255-4A25-8DE2-3C45D3966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9" y="1130391"/>
            <a:ext cx="4881283" cy="53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325</Words>
  <Application>Microsoft Office PowerPoint</Application>
  <PresentationFormat>ワイド画面</PresentationFormat>
  <Paragraphs>75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Arial</vt:lpstr>
      <vt:lpstr>Calibri</vt:lpstr>
      <vt:lpstr>Office テーマ</vt:lpstr>
      <vt:lpstr>“じゃんけん” 説明資料</vt:lpstr>
      <vt:lpstr>目次</vt:lpstr>
      <vt:lpstr>“じゃんけん”</vt:lpstr>
      <vt:lpstr>01. “じゃんけん”</vt:lpstr>
      <vt:lpstr>01. “じゃんけん”</vt:lpstr>
      <vt:lpstr>01. “じゃんけん”</vt:lpstr>
      <vt:lpstr>01. “じゃんけん”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“じゃんけん” 説明資料</dc:title>
  <dc:creator>古川 友也</dc:creator>
  <cp:lastModifiedBy>student</cp:lastModifiedBy>
  <cp:revision>304</cp:revision>
  <dcterms:created xsi:type="dcterms:W3CDTF">2025-04-10T11:33:08Z</dcterms:created>
  <dcterms:modified xsi:type="dcterms:W3CDTF">2025-05-30T03:46:48Z</dcterms:modified>
</cp:coreProperties>
</file>