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66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4F15"/>
    <a:srgbClr val="D86ECC"/>
    <a:srgbClr val="156082"/>
    <a:srgbClr val="4EA72E"/>
    <a:srgbClr val="F2F0EF"/>
    <a:srgbClr val="003366"/>
    <a:srgbClr val="5B9BD5"/>
    <a:srgbClr val="B9B9B9"/>
    <a:srgbClr val="31A7D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0T12:14:09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F531E-38CF-4BE7-8703-AE773CA38CF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CFB-AAFB-45D1-8ADD-A283C797D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1ECFB-AAFB-45D1-8ADD-A283C797D2B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9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C275D-D134-6F34-F819-FADE8AD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6C606-E44A-F7E3-3214-CCC2EF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B4020-6614-A849-C4C5-88B86DE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2E093-FA24-8C6F-C32C-17C6EF5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FCD0B2-096E-8109-9C44-8C9A80C2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7962-CE90-F101-DDFE-8875F24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CAAC-CDC8-D8E1-4A50-9CEEE270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D58A2-3D4A-CFB1-62D7-8D326E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FF96-AF11-64E0-3119-44260EB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9F9CA-2619-994F-7921-2416634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4020F-5983-8E06-93A1-9F5DCD83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45DB8-6EC6-EAEB-BEF0-B0FC872E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11D-26D3-C97F-0084-E28640E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30E4-D275-9A7D-B878-C00D269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5EE3-0BFE-14F4-5F69-6CCD60B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1E62B-29B3-3C8A-E8F6-7E875A5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6F7CC-59C0-B7D2-0F1C-97A2B8F5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E9B-D2FF-FF08-A4FE-E877A6F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23701-CE8B-669E-01C4-267B7BF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92A2-2A19-A651-1CD0-EE6E624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F057-79FB-2AA3-9A31-7DB60BB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1FCD-AE40-455C-1AC8-10E824E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9539A-CF6D-7125-9F74-3BBC697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7B15-91FA-C5FC-02D5-2A06CD5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8651-9052-BE0C-C271-0F59C10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07B90-A078-213E-A6EE-B892B6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969A1-0CE9-0B75-AC67-7D9000FA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F83BE-9FFB-E2FE-5BBD-115FA8F6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282BB-9753-DA0C-4B9C-B239C8C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42FA2-6FF5-85BA-600F-9E355E2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3F463-ECAB-BCD0-4A5A-1D97309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76F9-3F2F-9BCD-6A91-ACF501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9318F-9BE3-55F3-7532-D7519CC9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90D5-C19C-B74F-0DDC-928DB685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42D351-5B19-7A65-4675-9D2A3B0A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1616A-9ED7-66F1-29B6-D6C98D26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71E3B-0F2A-ADC4-B7DE-8C1023B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F1E4D6-453B-9E91-CE01-2DCD802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15853-D713-D955-A553-B24721F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7DDD-FF7A-AEDC-476A-8F701E21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16050-215A-2F42-CBB8-EDD2166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19206-AEE6-EB18-307B-27417D8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D16DA-8D69-2E9F-C606-D1DEEB7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D6CB3D-01E4-1680-B99F-807E7ED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D245A-DA91-9385-93F4-285874E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FF41D-BB3E-8AFB-2F91-86EAB04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D7AB-F2DB-8630-5738-B6332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0ED41-C470-0F24-7701-F261C8DB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BA9E2-DBC8-6417-C9F8-6CEA5CCC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3377C-9079-CFC5-78B1-2856219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11C69-30AB-8FC0-B8A8-B4CB239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74175-CC06-B19B-AD75-5855960E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4B65B-28E1-6445-840D-5521E61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22888-AD9B-0A20-CE07-4D3DD21D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2699F8-9E0E-F93C-9C55-47E98875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B2F15-2A79-5373-0238-F20538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4613E-F75F-08EE-421E-4B5A418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E3CE7E-CA00-D37B-7C8E-9956974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404F92-CFD7-18F8-D408-3795870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C45B-04A2-EACA-457D-9F26BCD1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F4D3-64E3-33E7-CA6A-EF14EB4A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B7C30-A935-41A9-92C5-5111173A1480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FB68-F29E-4195-F6E6-0F5C9A1F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0BC12-9F52-71F9-AA91-771907A5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FB9BA-9F5F-71A6-6968-D0F2FD1A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80"/>
            <a:ext cx="9144000" cy="1208639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ターン制バトル</a:t>
            </a:r>
            <a: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2E2AF0-77B8-12A3-13AE-E7A84C98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2" y="4941476"/>
            <a:ext cx="6994358" cy="1208638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2">
                    <a:lumMod val="50000"/>
                  </a:schemeClr>
                </a:solidFill>
              </a:rPr>
              <a:t>古川　友也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Furukawa Tomoya</a:t>
            </a:r>
            <a:endParaRPr kumimoji="1" lang="ja-JP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A118A82-1B55-D1E1-E0BA-AB32D33F2B3B}"/>
              </a:ext>
            </a:extLst>
          </p:cNvPr>
          <p:cNvCxnSpPr>
            <a:cxnSpLocks/>
          </p:cNvCxnSpPr>
          <p:nvPr/>
        </p:nvCxnSpPr>
        <p:spPr>
          <a:xfrm>
            <a:off x="0" y="3403357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68554-8DF2-B39D-0597-5E4B4A92E0D5}"/>
              </a:ext>
            </a:extLst>
          </p:cNvPr>
          <p:cNvCxnSpPr>
            <a:cxnSpLocks/>
          </p:cNvCxnSpPr>
          <p:nvPr/>
        </p:nvCxnSpPr>
        <p:spPr>
          <a:xfrm>
            <a:off x="9138000" y="3465613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14:cNvPr>
              <p14:cNvContentPartPr/>
              <p14:nvPr/>
            </p14:nvContentPartPr>
            <p14:xfrm>
              <a:off x="9320337" y="-1475912"/>
              <a:ext cx="360" cy="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697" y="-15839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251B5D-705A-9389-CC1B-A3FBA4344979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650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DC4E-EE2E-336D-130A-C6D260B3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93C41-58D7-37A6-0C4E-0992C6F6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E62DFC5-4D18-084B-6185-808691F938F7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D1C20F-3B10-3561-5D46-E893439773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09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0EAD9A-AE48-BA64-9FAF-FE1FD9E6FCCC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2222E2-A745-B5B4-6F0E-90A63BD0ABA1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7BAB0E-AE72-6744-44E6-DB851DEB46C8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8B6AB1-50C7-4343-652F-5FB440125C59}"/>
              </a:ext>
            </a:extLst>
          </p:cNvPr>
          <p:cNvSpPr txBox="1"/>
          <p:nvPr/>
        </p:nvSpPr>
        <p:spPr>
          <a:xfrm>
            <a:off x="434407" y="707886"/>
            <a:ext cx="1132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初挑戦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スクリプタブルオブジェクト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を使って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の判断基準情報管理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その情報を使って各ロールは判断するように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09E2385-D055-40D3-9F32-9F5D396B7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4" y="1925695"/>
            <a:ext cx="8274174" cy="474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4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DC4E-EE2E-336D-130A-C6D260B3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93C41-58D7-37A6-0C4E-0992C6F6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E62DFC5-4D18-084B-6185-808691F938F7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D1C20F-3B10-3561-5D46-E893439773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endParaRPr kumimoji="1" lang="en-US" altLang="ja-JP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0EAD9A-AE48-BA64-9FAF-FE1FD9E6FCCC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2222E2-A745-B5B4-6F0E-90A63BD0ABA1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7BAB0E-AE72-6744-44E6-DB851DEB46C8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8B6AB1-50C7-4343-652F-5FB440125C59}"/>
              </a:ext>
            </a:extLst>
          </p:cNvPr>
          <p:cNvSpPr txBox="1"/>
          <p:nvPr/>
        </p:nvSpPr>
        <p:spPr>
          <a:xfrm>
            <a:off x="434407" y="707886"/>
            <a:ext cx="1132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Interface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の</a:t>
            </a:r>
            <a:r>
              <a:rPr lang="ja-JP" altLang="en-US" sz="2400" dirty="0">
                <a:solidFill>
                  <a:srgbClr val="C04F15"/>
                </a:solidFill>
                <a:latin typeface="+mn-ea"/>
              </a:rPr>
              <a:t>型を引数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にすることで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その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interface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継承した</a:t>
            </a:r>
            <a:r>
              <a:rPr lang="ja-JP" altLang="en-US" sz="2400" dirty="0">
                <a:solidFill>
                  <a:srgbClr val="C04F15"/>
                </a:solidFill>
                <a:latin typeface="+mn-ea"/>
              </a:rPr>
              <a:t>〇〇ができる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画像なら自己回復ができる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バトラーのみが利用できる関数を定義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67FA6F8-AE53-424A-8579-532CACF28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89" y="2309638"/>
            <a:ext cx="8592855" cy="36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4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8E401-6722-45F2-B81B-08984566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53215"/>
          </a:xfrm>
        </p:spPr>
        <p:txBody>
          <a:bodyPr>
            <a:normAutofit/>
          </a:bodyPr>
          <a:lstStyle/>
          <a:p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4400" b="1" dirty="0">
                <a:solidFill>
                  <a:schemeClr val="bg2">
                    <a:lumMod val="50000"/>
                  </a:schemeClr>
                </a:solidFill>
              </a:rPr>
              <a:t>＜補足＞</a:t>
            </a:r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4400" b="1" dirty="0">
                <a:solidFill>
                  <a:schemeClr val="bg2">
                    <a:lumMod val="50000"/>
                  </a:schemeClr>
                </a:solidFill>
              </a:rPr>
              <a:t>ステータス調整が</a:t>
            </a:r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4400" b="1" dirty="0">
                <a:solidFill>
                  <a:schemeClr val="bg2">
                    <a:lumMod val="50000"/>
                  </a:schemeClr>
                </a:solidFill>
              </a:rPr>
              <a:t>完全には終わり切っておらず</a:t>
            </a:r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4400" b="1" dirty="0">
                <a:solidFill>
                  <a:schemeClr val="bg2">
                    <a:lumMod val="50000"/>
                  </a:schemeClr>
                </a:solidFill>
              </a:rPr>
              <a:t>なかなか勝てません</a:t>
            </a:r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4400" b="1" dirty="0">
                <a:solidFill>
                  <a:schemeClr val="bg2">
                    <a:lumMod val="50000"/>
                  </a:schemeClr>
                </a:solidFill>
              </a:rPr>
              <a:t>なんなら勝てない</a:t>
            </a:r>
            <a:br>
              <a:rPr kumimoji="1" lang="en-US" altLang="ja-JP" sz="4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4400" b="1" dirty="0">
                <a:solidFill>
                  <a:schemeClr val="bg2">
                    <a:lumMod val="50000"/>
                  </a:schemeClr>
                </a:solidFill>
              </a:rPr>
              <a:t>ところもあるかもしれないです</a:t>
            </a:r>
            <a:endParaRPr kumimoji="1" lang="ja-JP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A27-6873-95AE-229A-8B648517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A4A6A-B3F7-D2DC-D7BA-D4615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25670"/>
            <a:ext cx="1748589" cy="1110733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目次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D7D9-EBAE-F026-9F2C-2CFA6D2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40"/>
            <a:ext cx="10856242" cy="5468687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sz="2400" dirty="0">
                <a:solidFill>
                  <a:srgbClr val="0033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表紙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--- 1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rgbClr val="0033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目次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--- 2</a:t>
            </a:r>
          </a:p>
          <a:p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開発期間／所要期間／開発メンバー／担当範囲／動作環境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--- 3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操作方法</a:t>
            </a:r>
            <a:r>
              <a:rPr lang="ja-JP" altLang="en-US" sz="2400" dirty="0">
                <a:solidFill>
                  <a:srgbClr val="467886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--- 4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力を入れて取り組んだこと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--- 5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7" action="ppaction://hlinksldjump"/>
              </a:rPr>
              <a:t>紹介ポイント①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7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--- 6 </a:t>
            </a:r>
          </a:p>
          <a:p>
            <a:r>
              <a:rPr lang="ja-JP" altLang="en-US" sz="2400" dirty="0">
                <a:solidFill>
                  <a:srgbClr val="003366"/>
                </a:solidFill>
                <a:hlinkClick r:id="rId8" action="ppaction://hlinksldjump"/>
              </a:rPr>
              <a:t>紹介ポイント②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8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--- 7</a:t>
            </a:r>
          </a:p>
          <a:p>
            <a:r>
              <a:rPr lang="ja-JP" altLang="en-US" sz="2400" dirty="0">
                <a:solidFill>
                  <a:srgbClr val="003366"/>
                </a:solidFill>
                <a:hlinkClick r:id="rId9" action="ppaction://hlinksldjump"/>
              </a:rPr>
              <a:t>紹介ポイント③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9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--- 8</a:t>
            </a:r>
          </a:p>
          <a:p>
            <a:r>
              <a:rPr lang="ja-JP" altLang="en-US" sz="2400" dirty="0">
                <a:solidFill>
                  <a:srgbClr val="003366"/>
                </a:solidFill>
                <a:hlinkClick r:id="rId10" action="ppaction://hlinksldjump"/>
              </a:rPr>
              <a:t>紹介ポイント④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10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--- 9</a:t>
            </a:r>
          </a:p>
          <a:p>
            <a:r>
              <a:rPr lang="ja-JP" altLang="en-US" sz="2400" dirty="0">
                <a:solidFill>
                  <a:srgbClr val="003366"/>
                </a:solidFill>
                <a:hlinkClick r:id="rId11" action="ppaction://hlinksldjump"/>
              </a:rPr>
              <a:t>紹介ポイント⑤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hlinkClick r:id="rId11" action="ppaction://hlinksldjump"/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--- 10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C5E06E-FF5E-0827-3064-3CF67F24A256}"/>
              </a:ext>
            </a:extLst>
          </p:cNvPr>
          <p:cNvCxnSpPr>
            <a:cxnSpLocks/>
          </p:cNvCxnSpPr>
          <p:nvPr/>
        </p:nvCxnSpPr>
        <p:spPr>
          <a:xfrm>
            <a:off x="1748589" y="630997"/>
            <a:ext cx="10443411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6991BF-58BF-503A-9D4D-8F5BD0194956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641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DAD3-2DA6-8CC8-14D9-3E3CE16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8DAB-2635-521E-5560-E387DD5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68" y="576230"/>
            <a:ext cx="6104262" cy="64633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36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24E0EA-BEAB-0FD4-F957-BFE4C4BDDAA7}"/>
              </a:ext>
            </a:extLst>
          </p:cNvPr>
          <p:cNvCxnSpPr>
            <a:cxnSpLocks/>
          </p:cNvCxnSpPr>
          <p:nvPr/>
        </p:nvCxnSpPr>
        <p:spPr>
          <a:xfrm>
            <a:off x="7332000" y="30646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F7624-B6F1-0618-35A7-C3A87208439B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A7447E-C58E-63D8-8CF5-D136EA04AF0B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DF1F97-BD18-9DA1-73BB-D1FB71949B74}"/>
              </a:ext>
            </a:extLst>
          </p:cNvPr>
          <p:cNvCxnSpPr>
            <a:cxnSpLocks/>
          </p:cNvCxnSpPr>
          <p:nvPr/>
        </p:nvCxnSpPr>
        <p:spPr>
          <a:xfrm>
            <a:off x="0" y="32551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183D3-AA09-3593-EB63-21C00C26B9D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作品紹介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C7682-088E-E534-0175-FE0463B36229}"/>
              </a:ext>
            </a:extLst>
          </p:cNvPr>
          <p:cNvSpPr txBox="1"/>
          <p:nvPr/>
        </p:nvSpPr>
        <p:spPr>
          <a:xfrm>
            <a:off x="347789" y="1222562"/>
            <a:ext cx="7769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開発期間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2025/5/8~5/30</a:t>
            </a: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所要時間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：約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74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時間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開発メンバー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：プログラマー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名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開発環境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Unity version 2020.3.17f1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ジャンル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：ターン制バトル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作品概要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よくあるターン制バトルのようなもの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AI</a:t>
            </a: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担当箇所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プログラミングすべて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88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CD95-A2E1-4126-46FC-F6CFCDFD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2B70-72C4-DB00-C2A1-4160A4D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8F9FD7-2EB4-C8FA-52D0-D7094C6FAFDB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99792-82B6-4DC3-B417-24BE2FD4E8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950D62-CE1B-6F1F-6C84-5E2C4F9CC9F4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0B5DC9-0A3D-CD0C-9804-8E61A8414794}"/>
              </a:ext>
            </a:extLst>
          </p:cNvPr>
          <p:cNvCxnSpPr>
            <a:cxnSpLocks/>
          </p:cNvCxnSpPr>
          <p:nvPr/>
        </p:nvCxnSpPr>
        <p:spPr>
          <a:xfrm>
            <a:off x="3974496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F49F3-A643-4B56-A112-90840CCAB9D1}"/>
              </a:ext>
            </a:extLst>
          </p:cNvPr>
          <p:cNvSpPr txBox="1"/>
          <p:nvPr/>
        </p:nvSpPr>
        <p:spPr>
          <a:xfrm>
            <a:off x="5080335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操作方法</a:t>
            </a:r>
          </a:p>
        </p:txBody>
      </p:sp>
      <p:sp>
        <p:nvSpPr>
          <p:cNvPr id="7" name="テキスト ボックス 7">
            <a:extLst>
              <a:ext uri="{FF2B5EF4-FFF2-40B4-BE49-F238E27FC236}">
                <a16:creationId xmlns:a16="http://schemas.microsoft.com/office/drawing/2014/main" id="{972DEA92-9B48-1ADB-7068-D60398C7DD3A}"/>
              </a:ext>
            </a:extLst>
          </p:cNvPr>
          <p:cNvSpPr txBox="1"/>
          <p:nvPr/>
        </p:nvSpPr>
        <p:spPr>
          <a:xfrm>
            <a:off x="198865" y="1533044"/>
            <a:ext cx="529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使うボタン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“T” key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で次のターンへ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“Space” key 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で自動モード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のボタンを押すことで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倍速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行動の間隔を短縮</a:t>
            </a:r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と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リセット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15CB70D-ED21-45BA-84AC-536CE9E31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833" y="1621208"/>
            <a:ext cx="5966609" cy="35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25CA1-D0E5-6D3A-A5A4-BCFEF930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2948-818C-83B8-09B4-07A0432F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3D271B4-F157-7048-6608-2A99753656A4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441A86-273B-0CC6-B026-3D45E69A158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87A375-AA53-6330-9163-496E9E4FFF3A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440A6C0-2CA1-0C44-3571-E0447EEC266B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71D1EA-F3FB-D34A-2D1F-83E2F7704FDA}"/>
              </a:ext>
            </a:extLst>
          </p:cNvPr>
          <p:cNvSpPr txBox="1"/>
          <p:nvPr/>
        </p:nvSpPr>
        <p:spPr>
          <a:xfrm>
            <a:off x="4387839" y="0"/>
            <a:ext cx="3416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力を入れたこと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332FF-9BE9-BA70-334B-28F14DC35415}"/>
              </a:ext>
            </a:extLst>
          </p:cNvPr>
          <p:cNvSpPr txBox="1"/>
          <p:nvPr/>
        </p:nvSpPr>
        <p:spPr>
          <a:xfrm>
            <a:off x="283502" y="952793"/>
            <a:ext cx="11323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ソースコード</a:t>
            </a:r>
            <a:endParaRPr kumimoji="1"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インタフェースやオブジェクト指向を勉強し</a:t>
            </a:r>
            <a:endParaRPr kumimoji="1"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なんとなくわかってきたような感じがして</a:t>
            </a:r>
            <a:endParaRPr kumimoji="1"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初めて制作のプログラムでそれらを</a:t>
            </a:r>
            <a:r>
              <a:rPr kumimoji="1" lang="ja-JP" altLang="en-US" sz="3200" dirty="0">
                <a:solidFill>
                  <a:srgbClr val="C04F15"/>
                </a:solidFill>
                <a:latin typeface="+mn-ea"/>
              </a:rPr>
              <a:t>意識</a:t>
            </a:r>
            <a:r>
              <a: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して</a:t>
            </a:r>
            <a:endParaRPr kumimoji="1"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en-US" altLang="ja-JP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kumimoji="1"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こう書きたいから</a:t>
            </a:r>
            <a:r>
              <a:rPr kumimoji="1" lang="en-US" altLang="ja-JP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kumimoji="1"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や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こうできたらいいよな</a:t>
            </a:r>
            <a:r>
              <a:rPr lang="en-US" altLang="ja-JP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”</a:t>
            </a:r>
          </a:p>
          <a:p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考え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設計</a:t>
            </a:r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を始め</a:t>
            </a:r>
            <a:r>
              <a:rPr lang="ja-JP" altLang="en-US" sz="32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実装</a:t>
            </a:r>
            <a:r>
              <a:rPr lang="ja-JP" altLang="en-US" sz="32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しようと思ったから</a:t>
            </a:r>
            <a:endParaRPr lang="en-US" altLang="ja-JP" sz="32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41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73974-2242-D8F6-EEE9-B724AD3CF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F5824E-DF15-E9D9-8953-323A1919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A4DB7D-8A22-0C28-CCC6-2BEF81D6BB93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767073-9D87-972D-758A-464CE218C11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06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05B85F-ECCD-095C-1352-BBBCE0AC09CD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E54E386-110E-F82D-F665-66E38C5B529F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3306A0-BD36-06A8-828C-64C43E1280F9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98FBC9-E86E-4CD8-23C2-67B1C672C80F}"/>
              </a:ext>
            </a:extLst>
          </p:cNvPr>
          <p:cNvSpPr txBox="1"/>
          <p:nvPr/>
        </p:nvSpPr>
        <p:spPr>
          <a:xfrm>
            <a:off x="328181" y="712693"/>
            <a:ext cx="113231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こうかけたらいいな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や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こんな感じで一括で管理したい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から考えて実装それができるように実装</a:t>
            </a:r>
            <a:endParaRPr lang="en-US" altLang="ja-JP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endParaRPr lang="en-US" altLang="ja-JP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今回：並び替えて→順に行動決めて→それを実行</a:t>
            </a:r>
            <a:endParaRPr lang="en-US" altLang="ja-JP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800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BattleManager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が全員の行動を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順に回すだけ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したい</a:t>
            </a:r>
            <a:r>
              <a:rPr lang="ja-JP" altLang="en-US" sz="28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処理は任せる</a:t>
            </a:r>
            <a:endParaRPr lang="en-US" altLang="ja-JP" sz="28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↓のように</a:t>
            </a:r>
            <a:r>
              <a:rPr lang="ja-JP" altLang="en-US" sz="2800" dirty="0">
                <a:solidFill>
                  <a:srgbClr val="C04F15"/>
                </a:solidFill>
                <a:latin typeface="+mn-ea"/>
              </a:rPr>
              <a:t>一括管理したい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から</a:t>
            </a:r>
            <a:r>
              <a:rPr lang="ja-JP" altLang="en-US" sz="2800" dirty="0">
                <a:solidFill>
                  <a:srgbClr val="C04F15"/>
                </a:solidFill>
                <a:latin typeface="+mn-ea"/>
              </a:rPr>
              <a:t>インタフェースを実装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したりなど</a:t>
            </a:r>
            <a:endParaRPr lang="en-US" altLang="ja-JP" sz="28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15" name="図 1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1168BF9-65F3-55BD-5387-758504B85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92" y="3318113"/>
            <a:ext cx="8447689" cy="323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3B657-6532-D9B6-0BE8-1337EB9E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BC3F8-F447-751E-6295-EACD7373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9A44D3E-B152-4F11-4A62-8E75ED7046E0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A728B1-DC98-D535-B29A-78113B9AF5BC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07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652BCC5-F536-4837-5F41-752AA63E02C0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BB2464A-4C7C-6B74-1CD0-5E6FF457A9E5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EFFBDF-FC94-8B30-342C-A3F5997BC929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D4A9429-D6AB-ACEF-2989-72924B4FE3EC}"/>
              </a:ext>
            </a:extLst>
          </p:cNvPr>
          <p:cNvSpPr txBox="1"/>
          <p:nvPr/>
        </p:nvSpPr>
        <p:spPr>
          <a:xfrm>
            <a:off x="263526" y="707886"/>
            <a:ext cx="1132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クラスの生成を他に任せる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ことすることで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他の役職ができたときに変更点を少なくできるように！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u="sng" dirty="0">
                <a:solidFill>
                  <a:srgbClr val="C04F15"/>
                </a:solidFill>
                <a:latin typeface="+mn-ea"/>
              </a:rPr>
              <a:t>ファクトリーパターン</a:t>
            </a:r>
            <a:endParaRPr lang="en-US" altLang="ja-JP" sz="2400" u="sng" dirty="0">
              <a:solidFill>
                <a:srgbClr val="C04F15"/>
              </a:solidFill>
              <a:latin typeface="+mn-ea"/>
            </a:endParaRPr>
          </a:p>
        </p:txBody>
      </p:sp>
      <p:pic>
        <p:nvPicPr>
          <p:cNvPr id="5" name="図 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E181C0-1DC7-D976-E298-02AD81502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1" y="2012712"/>
            <a:ext cx="7358411" cy="467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DC4E-EE2E-336D-130A-C6D260B3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93C41-58D7-37A6-0C4E-0992C6F61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“ターン制バトル”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E62DFC5-4D18-084B-6185-808691F938F7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D1C20F-3B10-3561-5D46-E893439773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08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0EAD9A-AE48-BA64-9FAF-FE1FD9E6FCCC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2222E2-A745-B5B4-6F0E-90A63BD0ABA1}"/>
              </a:ext>
            </a:extLst>
          </p:cNvPr>
          <p:cNvCxnSpPr>
            <a:cxnSpLocks/>
          </p:cNvCxnSpPr>
          <p:nvPr/>
        </p:nvCxnSpPr>
        <p:spPr>
          <a:xfrm>
            <a:off x="3944291" y="306462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7BAB0E-AE72-6744-44E6-DB851DEB46C8}"/>
              </a:ext>
            </a:extLst>
          </p:cNvPr>
          <p:cNvSpPr txBox="1"/>
          <p:nvPr/>
        </p:nvSpPr>
        <p:spPr>
          <a:xfrm>
            <a:off x="4618672" y="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紹介</a:t>
            </a:r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ポイント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8B6AB1-50C7-4343-652F-5FB440125C59}"/>
              </a:ext>
            </a:extLst>
          </p:cNvPr>
          <p:cNvSpPr txBox="1"/>
          <p:nvPr/>
        </p:nvSpPr>
        <p:spPr>
          <a:xfrm>
            <a:off x="434407" y="707886"/>
            <a:ext cx="11323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初挑戦</a:t>
            </a:r>
            <a:endParaRPr lang="en-US" altLang="ja-JP" sz="2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エクセル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で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(CSV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ファイルに変換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ステージ情報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を作って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それを</a:t>
            </a:r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読み込んで生成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、実行したいと思いそれに対応！↓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CSV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ファイル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" name="図 4" descr="カレンダー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A04A567-92B1-121F-2484-623781532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32" y="1889458"/>
            <a:ext cx="9241755" cy="46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54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484</Words>
  <Application>Microsoft Office PowerPoint</Application>
  <PresentationFormat>ワイド画面</PresentationFormat>
  <Paragraphs>98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メイリオ</vt:lpstr>
      <vt:lpstr>游ゴシック</vt:lpstr>
      <vt:lpstr>Arial</vt:lpstr>
      <vt:lpstr>Calibri</vt:lpstr>
      <vt:lpstr>Office テーマ</vt:lpstr>
      <vt:lpstr>“ターン制バトル” 説明資料</vt:lpstr>
      <vt:lpstr>  ＜補足＞ ステータス調整が 完全には終わり切っておらず なかなか勝てません なんなら勝てない ところもあるかもしれないです</vt:lpstr>
      <vt:lpstr>目次</vt:lpstr>
      <vt:lpstr>“ターン制バトル”</vt:lpstr>
      <vt:lpstr>01. “ターン制バトル”</vt:lpstr>
      <vt:lpstr>01. “ターン制バトル”</vt:lpstr>
      <vt:lpstr>01. “ターン制バトル”</vt:lpstr>
      <vt:lpstr>01. “ターン制バトル”</vt:lpstr>
      <vt:lpstr>01. “ターン制バトル”</vt:lpstr>
      <vt:lpstr>01. “ターン制バトル”</vt:lpstr>
      <vt:lpstr>01. “ターン制バトル”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“ターン制バトル” 説明資料</dc:title>
  <dc:creator>古川 友也</dc:creator>
  <cp:lastModifiedBy>矢部 蓮治</cp:lastModifiedBy>
  <cp:revision>357</cp:revision>
  <dcterms:created xsi:type="dcterms:W3CDTF">2025-04-10T11:33:08Z</dcterms:created>
  <dcterms:modified xsi:type="dcterms:W3CDTF">2025-10-03T04:38:43Z</dcterms:modified>
</cp:coreProperties>
</file>