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d2ffc2a0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d2ffc2a0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2ffc2a0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d2ffc2a0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d2ffc2a0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d2ffc2a0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2ffc2a0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d2ffc2a0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2ffc2a0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d2ffc2a0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2ffc2a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2ffc2a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2ffc2a0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2ffc2a0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2ffc2a0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2ffc2a0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2ffc2a0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d2ffc2a0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and its role in file storage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2969325"/>
            <a:ext cx="6331500" cy="20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Michael O'Hara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MSc in Electronic and Computing Technology student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DCU, School of Electronic Engineering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Mentor: Martin Collier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 idx="4294967295"/>
          </p:nvPr>
        </p:nvSpPr>
        <p:spPr>
          <a:xfrm>
            <a:off x="535775" y="271600"/>
            <a:ext cx="6735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Required data</a:t>
            </a:r>
            <a:endParaRPr sz="2600"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 idx="4294967295"/>
          </p:nvPr>
        </p:nvSpPr>
        <p:spPr>
          <a:xfrm>
            <a:off x="535775" y="1039600"/>
            <a:ext cx="6074700" cy="3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data does it require?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Filename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File extension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File Owner 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File Content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will it get this?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Get through the reading in file 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Processing the file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659250" y="0"/>
            <a:ext cx="87267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Usage of the data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659250" y="883325"/>
            <a:ext cx="7162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What is each item used for?</a:t>
            </a:r>
            <a:endParaRPr sz="1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File name, extension and owner - payload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File content is used to create the hash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All are then added to payload and submitted as a transaction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659250" y="0"/>
            <a:ext cx="8631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5"/>
                </a:solidFill>
              </a:rPr>
              <a:t>How did the system perform?</a:t>
            </a:r>
            <a:endParaRPr sz="4600">
              <a:solidFill>
                <a:schemeClr val="accent5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59250" y="883325"/>
            <a:ext cx="7162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Key Benefits:</a:t>
            </a:r>
            <a:endParaRPr sz="1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Stability of the system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Speed of the system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Security benefits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Drawbacks:</a:t>
            </a:r>
            <a:endParaRPr sz="1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Only one file can be added at a time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Performance issues if deployed large scale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 idx="4294967295"/>
          </p:nvPr>
        </p:nvSpPr>
        <p:spPr>
          <a:xfrm>
            <a:off x="535775" y="271600"/>
            <a:ext cx="8530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Is it a suitable replacement?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4294967295"/>
          </p:nvPr>
        </p:nvSpPr>
        <p:spPr>
          <a:xfrm>
            <a:off x="535775" y="1039600"/>
            <a:ext cx="6074700" cy="3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Factors to consider: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Ability to integrate with legacy systems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Cost of maintaining the network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Difficult to manage as size increases</a:t>
            </a:r>
            <a:endParaRPr sz="20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659250" y="0"/>
            <a:ext cx="8631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5"/>
                </a:solidFill>
              </a:rPr>
              <a:t>Concluding Remarks</a:t>
            </a: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59250" y="850275"/>
            <a:ext cx="7162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Technology is too new to be seen as a replacement for traditional file storage. 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 standardized approach to storing files as of yet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Current works could see this change soon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2716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Storing files and data?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039600"/>
            <a:ext cx="6074700" cy="3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Integral part of any computer system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Typical Methods: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Centralised database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The cloud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Network attached storage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Advancements: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Blockchain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Interplanetary File System (IPFS)</a:t>
            </a:r>
            <a:endParaRPr sz="20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659250" y="0"/>
            <a:ext cx="8631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What is Blockchain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9250" y="883325"/>
            <a:ext cx="7162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Blockchain is a type of database which be used in peer-to-peer (P2P) networks. Data stored in blocks chained together.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Advantages offered:</a:t>
            </a:r>
            <a:endParaRPr sz="2300"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➔Immutability</a:t>
            </a:r>
            <a:endParaRPr sz="1700"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Once data is entered it can't be edited or removed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➔Verified Transactions</a:t>
            </a:r>
            <a:endParaRPr sz="1700"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Each action on the DB is verified by other users of the DB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271600"/>
            <a:ext cx="617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Storing files on blockchain</a:t>
            </a: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535775" y="1039600"/>
            <a:ext cx="7627800" cy="3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Two possible methods: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Store entire file</a:t>
            </a:r>
            <a:endParaRPr sz="20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Storing the entire file is technologically possible but expensive 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Store a hash of the file</a:t>
            </a:r>
            <a:endParaRPr sz="20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Store the hash is more efficient and requires less space.</a:t>
            </a:r>
            <a:endParaRPr sz="20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535775" y="139425"/>
            <a:ext cx="787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Technologies and Methods 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 idx="4294967295"/>
          </p:nvPr>
        </p:nvSpPr>
        <p:spPr>
          <a:xfrm>
            <a:off x="535775" y="1039600"/>
            <a:ext cx="5722200" cy="3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challenge of project? </a:t>
            </a:r>
            <a:endParaRPr sz="2000" b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Deciding on the technologies to develop the solution</a:t>
            </a:r>
            <a:endParaRPr sz="2000" b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Two key components: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➔</a:t>
            </a:r>
            <a:r>
              <a:rPr lang="en" sz="20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Virtualbox VM</a:t>
            </a:r>
            <a:endParaRPr sz="2000" b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➔</a:t>
            </a:r>
            <a:r>
              <a:rPr lang="en" sz="20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Hyperledger Fabric </a:t>
            </a:r>
            <a:endParaRPr sz="2000" b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25" y="105725"/>
            <a:ext cx="5484926" cy="503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Virtual Machine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General purpose full virtualizer for x86 hardware, targeted at server, desktop, and embedded use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Suitability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Was chosen as hyperledger fabric can run seamlessly on a VM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Flexibility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specifications of the machine can be modified as needed for the project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25" y="101025"/>
            <a:ext cx="5484926" cy="5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987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524400" y="687400"/>
            <a:ext cx="4086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Hyperledger Fabric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Hyperledger fabric is an open-source, non-cryptocurrency based distributed ledger software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Chaincode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Building blocks for the functions and methods to carry out system goals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Flexibility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Allows for the addition and removal of chaincode where needed 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 idx="4294967295"/>
          </p:nvPr>
        </p:nvSpPr>
        <p:spPr>
          <a:xfrm>
            <a:off x="535775" y="271600"/>
            <a:ext cx="6735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Approach </a:t>
            </a:r>
            <a:endParaRPr sz="2400"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294967295"/>
          </p:nvPr>
        </p:nvSpPr>
        <p:spPr>
          <a:xfrm>
            <a:off x="535775" y="1039600"/>
            <a:ext cx="6074700" cy="3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Steps Involved: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Set up the VM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Instantiate the network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Modify chain code to accommodate files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 b="0">
                <a:latin typeface="Lato"/>
                <a:ea typeface="Lato"/>
                <a:cs typeface="Lato"/>
                <a:sym typeface="Lato"/>
              </a:rPr>
              <a:t>Testing of the solution</a:t>
            </a:r>
            <a:endParaRPr sz="20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659250" y="0"/>
            <a:ext cx="8631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Stability of system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59250" y="883325"/>
            <a:ext cx="7162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How stable was the system</a:t>
            </a:r>
            <a:endParaRPr sz="1800"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System can be applied to a Linux Vm seamlessly 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Was capable of remaining running for long periods of time 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Tested by leaving the fabric network running over the course of two days 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Swiss</vt:lpstr>
      <vt:lpstr>Blockchain and its role in file storage</vt:lpstr>
      <vt:lpstr>Storing files and data?</vt:lpstr>
      <vt:lpstr>What is Blockchain</vt:lpstr>
      <vt:lpstr>Storing files on blockchain</vt:lpstr>
      <vt:lpstr>Technologies and Methods </vt:lpstr>
      <vt:lpstr>PowerPoint Presentation</vt:lpstr>
      <vt:lpstr>PowerPoint Presentation</vt:lpstr>
      <vt:lpstr>Approach </vt:lpstr>
      <vt:lpstr>Stability of system</vt:lpstr>
      <vt:lpstr>Required data</vt:lpstr>
      <vt:lpstr>Usage of the data</vt:lpstr>
      <vt:lpstr>How did the system perform?</vt:lpstr>
      <vt:lpstr>Is it a suitable replacement? </vt:lpstr>
      <vt:lpstr>Concluding Remarks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and its role in file storage</dc:title>
  <cp:lastModifiedBy>Mykl .</cp:lastModifiedBy>
  <cp:revision>1</cp:revision>
  <dcterms:modified xsi:type="dcterms:W3CDTF">2021-09-02T12:01:52Z</dcterms:modified>
</cp:coreProperties>
</file>