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D56D72-97AF-4E72-845D-A5EC5DC97C5C}">
  <a:tblStyle styleId="{FFD56D72-97AF-4E72-845D-A5EC5DC97C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EE5003 - Elevator Pitch Video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Michael O’Hara - 16414554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Privacy and Security?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What do these two words mean to you?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Privacy in relation to computer systems means the data in the system is not going to be observed by other parties other than the owner.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Security is the methods used by the system to prevent any data inside the system from being access by unauthorized parties.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What technologies can be used to enhance security in computer systems?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86" name="Google Shape;86;p15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87" name="Google Shape;8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88" name="Google Shape;88;p15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Blockchain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IoT could be useful for this. One of the techniques of IoT which could lend itself to the improvement of security systems is Blockchain.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lang="en" sz="2400"/>
              <a:t>Two types of Blockchain</a:t>
            </a:r>
            <a:endParaRPr b="0" sz="2400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50" y="1328200"/>
            <a:ext cx="57816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1" name="Google Shape;101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Blockchain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7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Blockchain is a type of database which be used in peer-to-peer (P2P) networks. It stores data in blocks chained together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Immutability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Once data is entered it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can't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be edited or removed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Verified Transactions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Each action on the DB is verified by other users of the DB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9" name="Google Shape;109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Importance?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p18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Reduce Potential Attacks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Prevent further attacks on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healthcare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sector and other industries. This protects the systems integrity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Streamline &amp; 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Modernize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Make methods of data collection and storage faster and more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efficient. Leading to faster diagnosis and treatment times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Project timeline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17" name="Google Shape;117;p19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{FFD56D72-97AF-4E72-845D-A5EC5DC97C5C}</a:tableStyleId>
              </a:tblPr>
              <a:tblGrid>
                <a:gridCol w="679700"/>
                <a:gridCol w="679700"/>
                <a:gridCol w="679700"/>
                <a:gridCol w="993000"/>
                <a:gridCol w="366400"/>
                <a:gridCol w="366400"/>
                <a:gridCol w="679700"/>
                <a:gridCol w="679700"/>
                <a:gridCol w="679700"/>
                <a:gridCol w="679700"/>
                <a:gridCol w="679700"/>
                <a:gridCol w="679700"/>
                <a:gridCol w="679700"/>
              </a:tblGrid>
              <a:tr h="7191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July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August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18" name="Google Shape;118;p19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9" name="Google Shape;119;p19"/>
          <p:cNvSpPr txBox="1"/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Weeks 1-3 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0" name="Google Shape;120;p19"/>
          <p:cNvSpPr txBox="1"/>
          <p:nvPr>
            <p:ph idx="4294967295" type="body"/>
          </p:nvPr>
        </p:nvSpPr>
        <p:spPr>
          <a:xfrm>
            <a:off x="646175" y="1560476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Decide on the Blockchain </a:t>
            </a:r>
            <a:r>
              <a:rPr lang="en" sz="1400"/>
              <a:t>technologies</a:t>
            </a:r>
            <a:r>
              <a:rPr lang="en" sz="1400"/>
              <a:t> &amp; begin </a:t>
            </a:r>
            <a:r>
              <a:rPr lang="en" sz="1400"/>
              <a:t>implementation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3131709" y="366833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Weeks 4 - 6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2" name="Google Shape;122;p19"/>
          <p:cNvSpPr txBox="1"/>
          <p:nvPr>
            <p:ph idx="4294967295" type="body"/>
          </p:nvPr>
        </p:nvSpPr>
        <p:spPr>
          <a:xfrm>
            <a:off x="3131709" y="3993750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Continue implementation and </a:t>
            </a:r>
            <a:r>
              <a:rPr lang="en" sz="1400"/>
              <a:t>begin testing </a:t>
            </a:r>
            <a:endParaRPr sz="1400"/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5091057" y="12350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Week 7 - 8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4" name="Google Shape;124;p19"/>
          <p:cNvSpPr txBox="1"/>
          <p:nvPr>
            <p:ph idx="4294967295" type="body"/>
          </p:nvPr>
        </p:nvSpPr>
        <p:spPr>
          <a:xfrm>
            <a:off x="5091049" y="1560476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Finish </a:t>
            </a:r>
            <a:r>
              <a:rPr lang="en" sz="1400"/>
              <a:t>testing</a:t>
            </a:r>
            <a:r>
              <a:rPr lang="en" sz="1400"/>
              <a:t> and gather results </a:t>
            </a:r>
            <a:endParaRPr sz="1400"/>
          </a:p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6939897" y="366833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Week 9 - 10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6" name="Google Shape;126;p19"/>
          <p:cNvSpPr txBox="1"/>
          <p:nvPr>
            <p:ph idx="4294967295" type="body"/>
          </p:nvPr>
        </p:nvSpPr>
        <p:spPr>
          <a:xfrm>
            <a:off x="7005100" y="3993750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Conference</a:t>
            </a:r>
            <a:r>
              <a:rPr lang="en" sz="1400"/>
              <a:t> paper </a:t>
            </a:r>
            <a:r>
              <a:rPr lang="en" sz="1400"/>
              <a:t>writing</a:t>
            </a:r>
            <a:r>
              <a:rPr lang="en" sz="1400"/>
              <a:t> &amp; video presentation </a:t>
            </a:r>
            <a:endParaRPr sz="1400"/>
          </a:p>
        </p:txBody>
      </p:sp>
      <p:cxnSp>
        <p:nvCxnSpPr>
          <p:cNvPr id="127" name="Google Shape;127;p19"/>
          <p:cNvCxnSpPr/>
          <p:nvPr/>
        </p:nvCxnSpPr>
        <p:spPr>
          <a:xfrm>
            <a:off x="29944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8" name="Google Shape;128;p19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68738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