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9" r:id="rId10"/>
    <p:sldId id="265" r:id="rId11"/>
    <p:sldId id="266" r:id="rId12"/>
    <p:sldId id="267" r:id="rId13"/>
    <p:sldId id="268" r:id="rId14"/>
    <p:sldId id="274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Private Dropbox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Calum O’Hare</a:t>
            </a:r>
          </a:p>
          <a:p>
            <a:r>
              <a:rPr lang="en-US" sz="1600" dirty="0" smtClean="0"/>
              <a:t>Supervisor: David Eyers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63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</a:t>
            </a:r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r>
              <a:rPr lang="en-US" dirty="0" smtClean="0"/>
              <a:t>Latency</a:t>
            </a:r>
          </a:p>
          <a:p>
            <a:endParaRPr lang="en-US" dirty="0"/>
          </a:p>
          <a:p>
            <a:r>
              <a:rPr lang="en-US" dirty="0" smtClean="0"/>
              <a:t>Monitoring network interfaces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90" y="4181857"/>
            <a:ext cx="1982959" cy="15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5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 to point </a:t>
            </a:r>
            <a:r>
              <a:rPr lang="en-US" dirty="0" smtClean="0"/>
              <a:t>synchronisation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Copy</a:t>
            </a:r>
          </a:p>
          <a:p>
            <a:endParaRPr lang="en-US" dirty="0" smtClean="0"/>
          </a:p>
          <a:p>
            <a:r>
              <a:rPr lang="en-US" dirty="0" smtClean="0"/>
              <a:t>Rsync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Unison</a:t>
            </a:r>
          </a:p>
          <a:p>
            <a:pPr lvl="1"/>
            <a:r>
              <a:rPr lang="en-US" dirty="0" smtClean="0"/>
              <a:t>Two way replication tool</a:t>
            </a:r>
          </a:p>
          <a:p>
            <a:pPr lvl="1"/>
            <a:r>
              <a:rPr lang="en-US" dirty="0" smtClean="0"/>
              <a:t>Free open source</a:t>
            </a:r>
          </a:p>
          <a:p>
            <a:pPr lvl="1"/>
            <a:r>
              <a:rPr lang="en-US" dirty="0" smtClean="0"/>
              <a:t>Runs on many platforms (windows,os x, linux)</a:t>
            </a:r>
          </a:p>
          <a:p>
            <a:pPr lvl="1"/>
            <a:r>
              <a:rPr lang="en-US" dirty="0" smtClean="0"/>
              <a:t>Keeps itself in a tidy state incase of failure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0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it work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Python script built on pyinotify</a:t>
            </a:r>
          </a:p>
          <a:p>
            <a:pPr lvl="1"/>
            <a:r>
              <a:rPr lang="en-US" dirty="0" smtClean="0"/>
              <a:t>Reads directories and hosts from config file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Inotify (Linux)</a:t>
            </a:r>
          </a:p>
          <a:p>
            <a:pPr lvl="2"/>
            <a:r>
              <a:rPr lang="en-US" dirty="0" smtClean="0"/>
              <a:t>Linux kernel subsystem to notices changes to the filesystem</a:t>
            </a:r>
          </a:p>
          <a:p>
            <a:pPr lvl="1"/>
            <a:r>
              <a:rPr lang="en-US" dirty="0" smtClean="0"/>
              <a:t>FSEvents, kqueue (OS X)</a:t>
            </a:r>
          </a:p>
          <a:p>
            <a:pPr lvl="1"/>
            <a:r>
              <a:rPr lang="en-US" dirty="0" smtClean="0"/>
              <a:t>ReadDirectoryChangesW (Windows)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7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Sub-nodes</a:t>
            </a:r>
          </a:p>
          <a:p>
            <a:r>
              <a:rPr lang="en-US" dirty="0" smtClean="0"/>
              <a:t>Mobile nodes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More user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36" y="2639791"/>
            <a:ext cx="1902009" cy="20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7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509024"/>
            <a:ext cx="3063240" cy="1499616"/>
          </a:xfrm>
        </p:spPr>
        <p:txBody>
          <a:bodyPr/>
          <a:lstStyle/>
          <a:p>
            <a:r>
              <a:rPr lang="en-US" dirty="0" smtClean="0"/>
              <a:t>Sub-nodes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5432" b="-543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 rot="-60000">
            <a:off x="1152144" y="2109224"/>
            <a:ext cx="3044952" cy="2103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out of date is the graph at any given time?</a:t>
            </a:r>
          </a:p>
          <a:p>
            <a:endParaRPr lang="en-US" dirty="0"/>
          </a:p>
          <a:p>
            <a:r>
              <a:rPr lang="en-US" dirty="0" smtClean="0"/>
              <a:t>How long do we expect it to take to become completely up to date?</a:t>
            </a:r>
          </a:p>
          <a:p>
            <a:endParaRPr lang="en-US" dirty="0"/>
          </a:p>
          <a:p>
            <a:r>
              <a:rPr lang="en-US" dirty="0" smtClean="0"/>
              <a:t>Can we improve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3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524142"/>
            <a:ext cx="3063240" cy="1499616"/>
          </a:xfrm>
        </p:spPr>
        <p:txBody>
          <a:bodyPr/>
          <a:lstStyle/>
          <a:p>
            <a:r>
              <a:rPr lang="en-US" dirty="0" smtClean="0"/>
              <a:t>Mobile nodes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 rot="-60000">
            <a:off x="1152144" y="2124342"/>
            <a:ext cx="3044952" cy="2103120"/>
          </a:xfrm>
        </p:spPr>
        <p:txBody>
          <a:bodyPr/>
          <a:lstStyle/>
          <a:p>
            <a:r>
              <a:rPr lang="en-US" dirty="0" smtClean="0"/>
              <a:t>Say node two intermittently has a connection to a subset of nodes 1,3 and 4</a:t>
            </a:r>
          </a:p>
          <a:p>
            <a:endParaRPr lang="en-US" dirty="0"/>
          </a:p>
          <a:p>
            <a:r>
              <a:rPr lang="en-US" dirty="0" smtClean="0"/>
              <a:t>How does this affect the graph over time?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46588" b="-465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6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user control</a:t>
            </a:r>
          </a:p>
          <a:p>
            <a:endParaRPr lang="en-US" dirty="0"/>
          </a:p>
          <a:p>
            <a:r>
              <a:rPr lang="en-US" dirty="0" smtClean="0"/>
              <a:t>How often to replicate a directory</a:t>
            </a:r>
          </a:p>
          <a:p>
            <a:endParaRPr lang="en-US" dirty="0"/>
          </a:p>
          <a:p>
            <a:r>
              <a:rPr lang="en-US" dirty="0" smtClean="0"/>
              <a:t>Special conditions i.e. only over wi-fi</a:t>
            </a:r>
          </a:p>
          <a:p>
            <a:endParaRPr lang="en-US" dirty="0"/>
          </a:p>
          <a:p>
            <a:r>
              <a:rPr lang="en-US" dirty="0" smtClean="0"/>
              <a:t>Feedback on how changing settings may impact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meaningful data can we gather from the program over time?</a:t>
            </a:r>
          </a:p>
          <a:p>
            <a:endParaRPr lang="en-US" dirty="0"/>
          </a:p>
          <a:p>
            <a:r>
              <a:rPr lang="en-US" dirty="0" smtClean="0"/>
              <a:t>How is each edge in the graph being used?</a:t>
            </a:r>
          </a:p>
          <a:p>
            <a:endParaRPr lang="en-US" dirty="0"/>
          </a:p>
          <a:p>
            <a:r>
              <a:rPr lang="en-US" dirty="0" smtClean="0"/>
              <a:t>How up to date is the graph?</a:t>
            </a:r>
          </a:p>
          <a:p>
            <a:endParaRPr lang="en-US" dirty="0"/>
          </a:p>
          <a:p>
            <a:r>
              <a:rPr lang="en-US" dirty="0" smtClean="0"/>
              <a:t>Can we improve the settings from this knowledge?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7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4267476" y="1600202"/>
            <a:ext cx="3792792" cy="3792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dropbox?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the downsides</a:t>
            </a:r>
            <a:br>
              <a:rPr lang="en-US" dirty="0" smtClean="0"/>
            </a:br>
            <a:r>
              <a:rPr lang="en-US" dirty="0" smtClean="0"/>
              <a:t>to such a service?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file synchronisation tool.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main function should be to keep data synchronised between multiple devices</a:t>
            </a:r>
            <a:r>
              <a:rPr lang="en-US" dirty="0" smtClean="0"/>
              <a:t>.</a:t>
            </a:r>
          </a:p>
          <a:p>
            <a:r>
              <a:rPr lang="en-US" dirty="0"/>
              <a:t>What makes ‘private’ dropbox?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03" y="3949629"/>
            <a:ext cx="2806495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1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Decentralised</a:t>
            </a:r>
          </a:p>
          <a:p>
            <a:endParaRPr lang="en-US" dirty="0"/>
          </a:p>
          <a:p>
            <a:r>
              <a:rPr lang="en-US" b="1" dirty="0" smtClean="0"/>
              <a:t>File synchronisation</a:t>
            </a:r>
          </a:p>
          <a:p>
            <a:endParaRPr lang="en-US" dirty="0"/>
          </a:p>
          <a:p>
            <a:r>
              <a:rPr lang="en-US" b="1" dirty="0" smtClean="0"/>
              <a:t>Fine</a:t>
            </a:r>
            <a:r>
              <a:rPr lang="en-US" b="1" dirty="0"/>
              <a:t>-grained user </a:t>
            </a:r>
            <a:r>
              <a:rPr lang="en-US" b="1" dirty="0" smtClean="0"/>
              <a:t>control</a:t>
            </a:r>
          </a:p>
          <a:p>
            <a:endParaRPr lang="en-US" dirty="0"/>
          </a:p>
          <a:p>
            <a:r>
              <a:rPr lang="en-US" b="1" dirty="0" smtClean="0"/>
              <a:t>Statistics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887" r="-68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666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310" r="-203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000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Network topologys</a:t>
            </a:r>
          </a:p>
          <a:p>
            <a:r>
              <a:rPr lang="en-US" dirty="0" smtClean="0"/>
              <a:t>Performance measures</a:t>
            </a:r>
          </a:p>
          <a:p>
            <a:r>
              <a:rPr lang="en-US" dirty="0" smtClean="0"/>
              <a:t>Point to point synchronisation</a:t>
            </a:r>
          </a:p>
          <a:p>
            <a:r>
              <a:rPr lang="en-US" dirty="0" smtClean="0"/>
              <a:t>Detecting filesystem changes</a:t>
            </a:r>
          </a:p>
        </p:txBody>
      </p:sp>
    </p:spTree>
    <p:extLst>
      <p:ext uri="{BB962C8B-B14F-4D97-AF65-F5344CB8AC3E}">
        <p14:creationId xmlns:p14="http://schemas.microsoft.com/office/powerpoint/2010/main" val="388941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topologys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Ring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241285" b="-241285"/>
          <a:stretch>
            <a:fillRect/>
          </a:stretch>
        </p:blipFill>
        <p:spPr/>
      </p:pic>
      <p:pic>
        <p:nvPicPr>
          <p:cNvPr id="18" name="Content Placeholder 1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1095" b="-1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315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topologys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Mesh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095" b="-1095"/>
          <a:stretch>
            <a:fillRect/>
          </a:stretch>
        </p:blipFill>
        <p:spPr/>
      </p:pic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3394" b="-3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204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980</TotalTime>
  <Words>316</Words>
  <Application>Microsoft Macintosh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Pushpin</vt:lpstr>
      <vt:lpstr>Private Dropbox</vt:lpstr>
      <vt:lpstr>Dropbox</vt:lpstr>
      <vt:lpstr>Private Dropbox</vt:lpstr>
      <vt:lpstr>Important features</vt:lpstr>
      <vt:lpstr>Use case 1</vt:lpstr>
      <vt:lpstr>Use case 2</vt:lpstr>
      <vt:lpstr>Progress so far</vt:lpstr>
      <vt:lpstr>Network topologys</vt:lpstr>
      <vt:lpstr>Network topologys</vt:lpstr>
      <vt:lpstr>Performance measures</vt:lpstr>
      <vt:lpstr>Point to point synchronisation</vt:lpstr>
      <vt:lpstr>File system changes</vt:lpstr>
      <vt:lpstr>Next steps</vt:lpstr>
      <vt:lpstr>Sub-nodes</vt:lpstr>
      <vt:lpstr>Mobile nodes</vt:lpstr>
      <vt:lpstr>User control</vt:lpstr>
      <vt:lpstr>Statistics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Dropbox</dc:title>
  <dc:creator>Calum O'Hare</dc:creator>
  <cp:lastModifiedBy>Calum O'Hare</cp:lastModifiedBy>
  <cp:revision>41</cp:revision>
  <dcterms:created xsi:type="dcterms:W3CDTF">2012-07-09T09:05:18Z</dcterms:created>
  <dcterms:modified xsi:type="dcterms:W3CDTF">2012-07-10T01:25:47Z</dcterms:modified>
</cp:coreProperties>
</file>