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3EC-CD55-5C47-9AC8-AE0CC6480FF0}" type="datetimeFigureOut">
              <a:rPr lang="en-US" smtClean="0"/>
              <a:t>9/07/12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F37E-7A19-F74B-851F-4646BF88D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3EC-CD55-5C47-9AC8-AE0CC6480FF0}" type="datetimeFigureOut">
              <a:rPr lang="en-US" smtClean="0"/>
              <a:t>9/07/12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F37E-7A19-F74B-851F-4646BF88D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3EC-CD55-5C47-9AC8-AE0CC6480FF0}" type="datetimeFigureOut">
              <a:rPr lang="en-US" smtClean="0"/>
              <a:t>9/07/12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F37E-7A19-F74B-851F-4646BF88D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9/07/12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3EC-CD55-5C47-9AC8-AE0CC6480FF0}" type="datetimeFigureOut">
              <a:rPr lang="en-US" smtClean="0"/>
              <a:t>9/07/12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F37E-7A19-F74B-851F-4646BF88D0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3EC-CD55-5C47-9AC8-AE0CC6480FF0}" type="datetimeFigureOut">
              <a:rPr lang="en-US" smtClean="0"/>
              <a:t>9/07/12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F37E-7A19-F74B-851F-4646BF88D05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3EC-CD55-5C47-9AC8-AE0CC6480FF0}" type="datetimeFigureOut">
              <a:rPr lang="en-US" smtClean="0"/>
              <a:t>9/07/12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F37E-7A19-F74B-851F-4646BF88D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663EC-CD55-5C47-9AC8-AE0CC6480FF0}" type="datetimeFigureOut">
              <a:rPr lang="en-US" smtClean="0"/>
              <a:t>9/07/12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3F37E-7A19-F74B-851F-4646BF88D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87663EC-CD55-5C47-9AC8-AE0CC6480FF0}" type="datetimeFigureOut">
              <a:rPr lang="en-US" smtClean="0"/>
              <a:t>9/07/12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773F37E-7A19-F74B-851F-4646BF88D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87663EC-CD55-5C47-9AC8-AE0CC6480FF0}" type="datetimeFigureOut">
              <a:rPr lang="en-US" smtClean="0"/>
              <a:t>9/07/12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773F37E-7A19-F74B-851F-4646BF88D0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87663EC-CD55-5C47-9AC8-AE0CC6480FF0}" type="datetimeFigureOut">
              <a:rPr lang="en-US" smtClean="0"/>
              <a:t>9/07/12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773F37E-7A19-F74B-851F-4646BF88D0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Private Dropbox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Calum O’Hare</a:t>
            </a:r>
          </a:p>
          <a:p>
            <a:r>
              <a:rPr lang="en-US" sz="1600" dirty="0" smtClean="0"/>
              <a:t>Supervisor: David Eyers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639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topologys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Mesh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Unstructured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1095" b="-1095"/>
          <a:stretch>
            <a:fillRect/>
          </a:stretch>
        </p:blipFill>
        <p:spPr/>
      </p:pic>
      <p:pic>
        <p:nvPicPr>
          <p:cNvPr id="14" name="Content Placeholder 13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t="-3394" b="-33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82041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</a:t>
            </a:r>
            <a:r>
              <a:rPr lang="en-US" dirty="0" smtClean="0"/>
              <a:t>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56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 to point </a:t>
            </a:r>
            <a:r>
              <a:rPr lang="en-US" dirty="0" smtClean="0"/>
              <a:t>synchronisation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0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78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7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4267476" y="1600202"/>
            <a:ext cx="3792792" cy="37927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is dropbox?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are the downsides</a:t>
            </a:r>
            <a:br>
              <a:rPr lang="en-US" dirty="0" smtClean="0"/>
            </a:br>
            <a:r>
              <a:rPr lang="en-US" dirty="0" smtClean="0"/>
              <a:t>to such a service?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5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Dropbox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file synchronisation tool. </a:t>
            </a:r>
            <a:endParaRPr lang="en-US" dirty="0" smtClean="0"/>
          </a:p>
          <a:p>
            <a:r>
              <a:rPr lang="en-US" dirty="0" smtClean="0"/>
              <a:t>Its </a:t>
            </a:r>
            <a:r>
              <a:rPr lang="en-US" dirty="0"/>
              <a:t>main function should be to keep data synchronised between multiple devices</a:t>
            </a:r>
            <a:r>
              <a:rPr lang="en-US" dirty="0" smtClean="0"/>
              <a:t>.</a:t>
            </a:r>
          </a:p>
          <a:p>
            <a:r>
              <a:rPr lang="en-US" dirty="0"/>
              <a:t>What makes ‘private’ dropbox?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13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Decentralised</a:t>
            </a:r>
            <a:r>
              <a:rPr lang="en-US" dirty="0"/>
              <a:t>. It will not necessarily need to be run in “the cloud”, there should be no centralised server, just many cooperating client nodes. </a:t>
            </a:r>
          </a:p>
          <a:p>
            <a:r>
              <a:rPr lang="en-US" b="1" dirty="0" smtClean="0"/>
              <a:t>File </a:t>
            </a:r>
            <a:r>
              <a:rPr lang="en-US" b="1" dirty="0"/>
              <a:t>synchronisation</a:t>
            </a:r>
            <a:r>
              <a:rPr lang="en-US" dirty="0"/>
              <a:t> between multiple clients—not just point-to- point between two clients. Clients may be running different operating systems. Clients may run on different networks, with different costs of access (including being disconnected from the Internet at times). </a:t>
            </a:r>
          </a:p>
          <a:p>
            <a:r>
              <a:rPr lang="en-US" b="1" dirty="0" smtClean="0"/>
              <a:t>Fine</a:t>
            </a:r>
            <a:r>
              <a:rPr lang="en-US" b="1" dirty="0"/>
              <a:t>-grained user control</a:t>
            </a:r>
            <a:r>
              <a:rPr lang="en-US" dirty="0"/>
              <a:t> for the majority of the program’s functions, e.g., how often, and what, to replicate within different sets of files. ’What’ could be filename, filetype, filesize etc. </a:t>
            </a:r>
          </a:p>
          <a:p>
            <a:r>
              <a:rPr lang="en-US" b="1" dirty="0" smtClean="0"/>
              <a:t>Statistics</a:t>
            </a:r>
            <a:r>
              <a:rPr lang="en-US" dirty="0" smtClean="0"/>
              <a:t> </a:t>
            </a:r>
            <a:r>
              <a:rPr lang="en-US" dirty="0"/>
              <a:t>about which files are being replicated, efficiency, cost (bandwidth, disk space). These statistics could also possible lead to a heuristic for when to sync a given file.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8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6887" r="-68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6661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0310" r="-203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000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</a:p>
          <a:p>
            <a:r>
              <a:rPr lang="en-US" dirty="0" smtClean="0"/>
              <a:t>Network topologys</a:t>
            </a:r>
          </a:p>
          <a:p>
            <a:r>
              <a:rPr lang="en-US" dirty="0" smtClean="0"/>
              <a:t>Performance measures</a:t>
            </a:r>
          </a:p>
          <a:p>
            <a:r>
              <a:rPr lang="en-US" dirty="0" smtClean="0"/>
              <a:t>Point to point synchronisation</a:t>
            </a:r>
          </a:p>
          <a:p>
            <a:r>
              <a:rPr lang="en-US" dirty="0" smtClean="0"/>
              <a:t>Detecting filesystem changes</a:t>
            </a:r>
          </a:p>
        </p:txBody>
      </p:sp>
    </p:spTree>
    <p:extLst>
      <p:ext uri="{BB962C8B-B14F-4D97-AF65-F5344CB8AC3E}">
        <p14:creationId xmlns:p14="http://schemas.microsoft.com/office/powerpoint/2010/main" val="388941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Virtualbox</a:t>
            </a:r>
          </a:p>
          <a:p>
            <a:endParaRPr lang="en-US" dirty="0"/>
          </a:p>
          <a:p>
            <a:r>
              <a:rPr lang="en-US" dirty="0" smtClean="0"/>
              <a:t>Vboxmanage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02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</a:t>
            </a:r>
            <a:r>
              <a:rPr lang="en-US" dirty="0" smtClean="0"/>
              <a:t>topologys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Mesh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Unstructured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-1095" b="-1095"/>
          <a:stretch>
            <a:fillRect/>
          </a:stretch>
        </p:blipFill>
        <p:spPr/>
      </p:pic>
      <p:pic>
        <p:nvPicPr>
          <p:cNvPr id="14" name="Content Placeholder 13"/>
          <p:cNvPicPr>
            <a:picLocks noGrp="1" noChangeAspect="1"/>
          </p:cNvPicPr>
          <p:nvPr>
            <p:ph sz="quarter" idx="14"/>
          </p:nvPr>
        </p:nvPicPr>
        <p:blipFill>
          <a:blip r:embed="rId3"/>
          <a:srcRect t="-3394" b="-33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3155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117</TotalTime>
  <Words>241</Words>
  <Application>Microsoft Macintosh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Pushpin</vt:lpstr>
      <vt:lpstr>Private Dropbox</vt:lpstr>
      <vt:lpstr>Dropbox</vt:lpstr>
      <vt:lpstr>Private Dropbox</vt:lpstr>
      <vt:lpstr>Important features</vt:lpstr>
      <vt:lpstr>Use case 1</vt:lpstr>
      <vt:lpstr>Use case 2</vt:lpstr>
      <vt:lpstr>Progress so far</vt:lpstr>
      <vt:lpstr>Virtual machines</vt:lpstr>
      <vt:lpstr>Network topologys</vt:lpstr>
      <vt:lpstr>Network topologys</vt:lpstr>
      <vt:lpstr>Performance measures</vt:lpstr>
      <vt:lpstr>Point to point synchronisation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Dropbox</dc:title>
  <dc:creator>Calum O'Hare</dc:creator>
  <cp:lastModifiedBy>Calum O'Hare</cp:lastModifiedBy>
  <cp:revision>16</cp:revision>
  <dcterms:created xsi:type="dcterms:W3CDTF">2012-07-09T09:05:18Z</dcterms:created>
  <dcterms:modified xsi:type="dcterms:W3CDTF">2012-07-09T11:02:54Z</dcterms:modified>
</cp:coreProperties>
</file>