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19"/>
  </p:notesMasterIdLst>
  <p:sldIdLst>
    <p:sldId id="256" r:id="rId5"/>
    <p:sldId id="296" r:id="rId6"/>
    <p:sldId id="355" r:id="rId7"/>
    <p:sldId id="360" r:id="rId8"/>
    <p:sldId id="357" r:id="rId9"/>
    <p:sldId id="358" r:id="rId10"/>
    <p:sldId id="356" r:id="rId11"/>
    <p:sldId id="362" r:id="rId12"/>
    <p:sldId id="363" r:id="rId13"/>
    <p:sldId id="364" r:id="rId14"/>
    <p:sldId id="365" r:id="rId15"/>
    <p:sldId id="353" r:id="rId16"/>
    <p:sldId id="366" r:id="rId17"/>
    <p:sldId id="30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DADB37"/>
    <a:srgbClr val="CC5D08"/>
    <a:srgbClr val="C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6F2A5-FB68-4358-8492-CA41FD66844B}" v="309" dt="2023-12-01T07:59:37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1887" autoAdjust="0"/>
  </p:normalViewPr>
  <p:slideViewPr>
    <p:cSldViewPr snapToGrid="0">
      <p:cViewPr varScale="1">
        <p:scale>
          <a:sx n="91" d="100"/>
          <a:sy n="91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ashi, Naomi (fju4ek)" userId="f42a8710-aefb-48d6-a28a-53d71dfc3c31" providerId="ADAL" clId="{95B6F2A5-FB68-4358-8492-CA41FD66844B}"/>
    <pc:docChg chg="undo redo custSel addSld delSld modSld sldOrd">
      <pc:chgData name="Ohashi, Naomi (fju4ek)" userId="f42a8710-aefb-48d6-a28a-53d71dfc3c31" providerId="ADAL" clId="{95B6F2A5-FB68-4358-8492-CA41FD66844B}" dt="2023-12-01T21:02:13.902" v="4710" actId="20577"/>
      <pc:docMkLst>
        <pc:docMk/>
      </pc:docMkLst>
      <pc:sldChg chg="addSp delSp modSp mod">
        <pc:chgData name="Ohashi, Naomi (fju4ek)" userId="f42a8710-aefb-48d6-a28a-53d71dfc3c31" providerId="ADAL" clId="{95B6F2A5-FB68-4358-8492-CA41FD66844B}" dt="2023-12-01T05:08:39.983" v="2917" actId="2711"/>
        <pc:sldMkLst>
          <pc:docMk/>
          <pc:sldMk cId="0" sldId="256"/>
        </pc:sldMkLst>
        <pc:spChg chg="mod">
          <ac:chgData name="Ohashi, Naomi (fju4ek)" userId="f42a8710-aefb-48d6-a28a-53d71dfc3c31" providerId="ADAL" clId="{95B6F2A5-FB68-4358-8492-CA41FD66844B}" dt="2023-12-01T05:08:39.983" v="2917" actId="2711"/>
          <ac:spMkLst>
            <pc:docMk/>
            <pc:sldMk cId="0" sldId="256"/>
            <ac:spMk id="3" creationId="{4F57BA8C-E58E-4191-B6C7-A2F7CC2BDCB0}"/>
          </ac:spMkLst>
        </pc:spChg>
        <pc:spChg chg="mod">
          <ac:chgData name="Ohashi, Naomi (fju4ek)" userId="f42a8710-aefb-48d6-a28a-53d71dfc3c31" providerId="ADAL" clId="{95B6F2A5-FB68-4358-8492-CA41FD66844B}" dt="2023-12-01T05:08:25.584" v="2916" actId="2711"/>
          <ac:spMkLst>
            <pc:docMk/>
            <pc:sldMk cId="0" sldId="256"/>
            <ac:spMk id="4" creationId="{E3A56C5D-4F8E-47EA-A87C-6F3764F9FB5B}"/>
          </ac:spMkLst>
        </pc:spChg>
        <pc:spChg chg="add del">
          <ac:chgData name="Ohashi, Naomi (fju4ek)" userId="f42a8710-aefb-48d6-a28a-53d71dfc3c31" providerId="ADAL" clId="{95B6F2A5-FB68-4358-8492-CA41FD66844B}" dt="2023-11-30T06:25:20.654" v="146" actId="22"/>
          <ac:spMkLst>
            <pc:docMk/>
            <pc:sldMk cId="0" sldId="256"/>
            <ac:spMk id="11" creationId="{D731CD96-F9B3-D8A1-FD69-4C791BC61028}"/>
          </ac:spMkLst>
        </pc:spChg>
        <pc:spChg chg="add del">
          <ac:chgData name="Ohashi, Naomi (fju4ek)" userId="f42a8710-aefb-48d6-a28a-53d71dfc3c31" providerId="ADAL" clId="{95B6F2A5-FB68-4358-8492-CA41FD66844B}" dt="2023-11-30T06:25:28.524" v="148" actId="22"/>
          <ac:spMkLst>
            <pc:docMk/>
            <pc:sldMk cId="0" sldId="256"/>
            <ac:spMk id="13" creationId="{67D597D1-614C-EFBF-6314-3A9EC10CB4BB}"/>
          </ac:spMkLst>
        </pc:spChg>
      </pc:sldChg>
      <pc:sldChg chg="addSp delSp modSp add mod">
        <pc:chgData name="Ohashi, Naomi (fju4ek)" userId="f42a8710-aefb-48d6-a28a-53d71dfc3c31" providerId="ADAL" clId="{95B6F2A5-FB68-4358-8492-CA41FD66844B}" dt="2023-12-01T20:55:00.273" v="4671" actId="20577"/>
        <pc:sldMkLst>
          <pc:docMk/>
          <pc:sldMk cId="4130658818" sldId="296"/>
        </pc:sldMkLst>
        <pc:spChg chg="mod">
          <ac:chgData name="Ohashi, Naomi (fju4ek)" userId="f42a8710-aefb-48d6-a28a-53d71dfc3c31" providerId="ADAL" clId="{95B6F2A5-FB68-4358-8492-CA41FD66844B}" dt="2023-12-01T04:58:49.139" v="2610" actId="20577"/>
          <ac:spMkLst>
            <pc:docMk/>
            <pc:sldMk cId="4130658818" sldId="296"/>
            <ac:spMk id="2" creationId="{D85C271D-AD98-DC98-55AA-36C93AFA4982}"/>
          </ac:spMkLst>
        </pc:spChg>
        <pc:spChg chg="del mod">
          <ac:chgData name="Ohashi, Naomi (fju4ek)" userId="f42a8710-aefb-48d6-a28a-53d71dfc3c31" providerId="ADAL" clId="{95B6F2A5-FB68-4358-8492-CA41FD66844B}" dt="2023-11-30T06:27:30.176" v="194" actId="478"/>
          <ac:spMkLst>
            <pc:docMk/>
            <pc:sldMk cId="4130658818" sldId="296"/>
            <ac:spMk id="3" creationId="{12A4E5D2-52B7-8636-5F42-5168D7FEB7FE}"/>
          </ac:spMkLst>
        </pc:spChg>
        <pc:spChg chg="mod">
          <ac:chgData name="Ohashi, Naomi (fju4ek)" userId="f42a8710-aefb-48d6-a28a-53d71dfc3c31" providerId="ADAL" clId="{95B6F2A5-FB68-4358-8492-CA41FD66844B}" dt="2023-12-01T20:55:00.273" v="4671" actId="20577"/>
          <ac:spMkLst>
            <pc:docMk/>
            <pc:sldMk cId="4130658818" sldId="296"/>
            <ac:spMk id="4" creationId="{265260DC-9BA5-7CB7-153F-7BE152E6A320}"/>
          </ac:spMkLst>
        </pc:spChg>
        <pc:spChg chg="del mod">
          <ac:chgData name="Ohashi, Naomi (fju4ek)" userId="f42a8710-aefb-48d6-a28a-53d71dfc3c31" providerId="ADAL" clId="{95B6F2A5-FB68-4358-8492-CA41FD66844B}" dt="2023-11-30T06:27:33.519" v="195" actId="478"/>
          <ac:spMkLst>
            <pc:docMk/>
            <pc:sldMk cId="4130658818" sldId="296"/>
            <ac:spMk id="5" creationId="{F25F97EE-AA07-1990-F34C-56A3D7ADC9F1}"/>
          </ac:spMkLst>
        </pc:spChg>
        <pc:spChg chg="del mod">
          <ac:chgData name="Ohashi, Naomi (fju4ek)" userId="f42a8710-aefb-48d6-a28a-53d71dfc3c31" providerId="ADAL" clId="{95B6F2A5-FB68-4358-8492-CA41FD66844B}" dt="2023-11-30T06:27:56.424" v="208" actId="478"/>
          <ac:spMkLst>
            <pc:docMk/>
            <pc:sldMk cId="4130658818" sldId="296"/>
            <ac:spMk id="6" creationId="{0A8282A6-3644-7E44-5811-7AE802A06221}"/>
          </ac:spMkLst>
        </pc:spChg>
        <pc:spChg chg="del mod">
          <ac:chgData name="Ohashi, Naomi (fju4ek)" userId="f42a8710-aefb-48d6-a28a-53d71dfc3c31" providerId="ADAL" clId="{95B6F2A5-FB68-4358-8492-CA41FD66844B}" dt="2023-11-30T06:27:35.337" v="196" actId="478"/>
          <ac:spMkLst>
            <pc:docMk/>
            <pc:sldMk cId="4130658818" sldId="296"/>
            <ac:spMk id="7" creationId="{E1CFEF31-0351-C9E2-AD46-37CDA702B897}"/>
          </ac:spMkLst>
        </pc:spChg>
        <pc:spChg chg="del mod">
          <ac:chgData name="Ohashi, Naomi (fju4ek)" userId="f42a8710-aefb-48d6-a28a-53d71dfc3c31" providerId="ADAL" clId="{95B6F2A5-FB68-4358-8492-CA41FD66844B}" dt="2023-11-30T06:28:02.474" v="210" actId="478"/>
          <ac:spMkLst>
            <pc:docMk/>
            <pc:sldMk cId="4130658818" sldId="296"/>
            <ac:spMk id="8" creationId="{EEF08F7D-D29F-3FAE-BAB4-E61172762C45}"/>
          </ac:spMkLst>
        </pc:spChg>
        <pc:spChg chg="del mod">
          <ac:chgData name="Ohashi, Naomi (fju4ek)" userId="f42a8710-aefb-48d6-a28a-53d71dfc3c31" providerId="ADAL" clId="{95B6F2A5-FB68-4358-8492-CA41FD66844B}" dt="2023-11-30T06:27:37.959" v="197" actId="478"/>
          <ac:spMkLst>
            <pc:docMk/>
            <pc:sldMk cId="4130658818" sldId="296"/>
            <ac:spMk id="9" creationId="{922A6530-FC43-6984-8AEF-69826475D044}"/>
          </ac:spMkLst>
        </pc:spChg>
        <pc:spChg chg="del mod">
          <ac:chgData name="Ohashi, Naomi (fju4ek)" userId="f42a8710-aefb-48d6-a28a-53d71dfc3c31" providerId="ADAL" clId="{95B6F2A5-FB68-4358-8492-CA41FD66844B}" dt="2023-11-30T06:28:06.965" v="212" actId="478"/>
          <ac:spMkLst>
            <pc:docMk/>
            <pc:sldMk cId="4130658818" sldId="296"/>
            <ac:spMk id="10" creationId="{04274C97-029E-5B59-72F8-8EDDA221C05B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4130658818" sldId="296"/>
            <ac:spMk id="11" creationId="{6706FF30-0C9B-FD68-79FA-318BCCF0E8A6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4130658818" sldId="296"/>
            <ac:spMk id="12" creationId="{37AB3F49-B0E5-B403-51C4-8D852D2DEBB1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4130658818" sldId="296"/>
            <ac:spMk id="13" creationId="{E7F5E5EF-C8F5-DB8D-982E-F2A1ACA3B374}"/>
          </ac:spMkLst>
        </pc:spChg>
        <pc:spChg chg="add del mod">
          <ac:chgData name="Ohashi, Naomi (fju4ek)" userId="f42a8710-aefb-48d6-a28a-53d71dfc3c31" providerId="ADAL" clId="{95B6F2A5-FB68-4358-8492-CA41FD66844B}" dt="2023-11-30T06:28:00.189" v="209" actId="478"/>
          <ac:spMkLst>
            <pc:docMk/>
            <pc:sldMk cId="4130658818" sldId="296"/>
            <ac:spMk id="15" creationId="{1D7A8DD9-C9CE-69F0-9B16-4F27AB776A31}"/>
          </ac:spMkLst>
        </pc:spChg>
        <pc:spChg chg="add del mod">
          <ac:chgData name="Ohashi, Naomi (fju4ek)" userId="f42a8710-aefb-48d6-a28a-53d71dfc3c31" providerId="ADAL" clId="{95B6F2A5-FB68-4358-8492-CA41FD66844B}" dt="2023-11-30T06:28:04.425" v="211" actId="478"/>
          <ac:spMkLst>
            <pc:docMk/>
            <pc:sldMk cId="4130658818" sldId="296"/>
            <ac:spMk id="17" creationId="{8FEA07DB-9D1A-CE44-B5EC-66DEE533EE6E}"/>
          </ac:spMkLst>
        </pc:spChg>
        <pc:spChg chg="add del mod">
          <ac:chgData name="Ohashi, Naomi (fju4ek)" userId="f42a8710-aefb-48d6-a28a-53d71dfc3c31" providerId="ADAL" clId="{95B6F2A5-FB68-4358-8492-CA41FD66844B}" dt="2023-11-30T06:28:08.105" v="213" actId="478"/>
          <ac:spMkLst>
            <pc:docMk/>
            <pc:sldMk cId="4130658818" sldId="296"/>
            <ac:spMk id="19" creationId="{A78730D7-BD2E-E35F-049A-36FEF7B1097F}"/>
          </ac:spMkLst>
        </pc:spChg>
      </pc:sldChg>
      <pc:sldChg chg="add del mod modShow">
        <pc:chgData name="Ohashi, Naomi (fju4ek)" userId="f42a8710-aefb-48d6-a28a-53d71dfc3c31" providerId="ADAL" clId="{95B6F2A5-FB68-4358-8492-CA41FD66844B}" dt="2023-11-30T06:53:15.608" v="982" actId="729"/>
        <pc:sldMkLst>
          <pc:docMk/>
          <pc:sldMk cId="3598081637" sldId="301"/>
        </pc:sldMkLst>
      </pc:sldChg>
      <pc:sldChg chg="modSp del">
        <pc:chgData name="Ohashi, Naomi (fju4ek)" userId="f42a8710-aefb-48d6-a28a-53d71dfc3c31" providerId="ADAL" clId="{95B6F2A5-FB68-4358-8492-CA41FD66844B}" dt="2023-11-30T06:30:44.911" v="278" actId="47"/>
        <pc:sldMkLst>
          <pc:docMk/>
          <pc:sldMk cId="2278413508" sldId="309"/>
        </pc:sldMkLst>
        <pc:spChg chg="mod">
          <ac:chgData name="Ohashi, Naomi (fju4ek)" userId="f42a8710-aefb-48d6-a28a-53d71dfc3c31" providerId="ADAL" clId="{95B6F2A5-FB68-4358-8492-CA41FD66844B}" dt="2023-11-30T06:20:33.920" v="71"/>
          <ac:spMkLst>
            <pc:docMk/>
            <pc:sldMk cId="2278413508" sldId="309"/>
            <ac:spMk id="2" creationId="{7F9E115D-EF03-4AA1-B161-B439A6445212}"/>
          </ac:spMkLst>
        </pc:spChg>
      </pc:sldChg>
      <pc:sldChg chg="modSp del">
        <pc:chgData name="Ohashi, Naomi (fju4ek)" userId="f42a8710-aefb-48d6-a28a-53d71dfc3c31" providerId="ADAL" clId="{95B6F2A5-FB68-4358-8492-CA41FD66844B}" dt="2023-11-30T06:30:45.116" v="279" actId="47"/>
        <pc:sldMkLst>
          <pc:docMk/>
          <pc:sldMk cId="2911740311" sldId="310"/>
        </pc:sldMkLst>
        <pc:spChg chg="mod">
          <ac:chgData name="Ohashi, Naomi (fju4ek)" userId="f42a8710-aefb-48d6-a28a-53d71dfc3c31" providerId="ADAL" clId="{95B6F2A5-FB68-4358-8492-CA41FD66844B}" dt="2023-11-30T06:20:33.920" v="71"/>
          <ac:spMkLst>
            <pc:docMk/>
            <pc:sldMk cId="2911740311" sldId="310"/>
            <ac:spMk id="2" creationId="{7F9E115D-EF03-4AA1-B161-B439A6445212}"/>
          </ac:spMkLst>
        </pc:spChg>
      </pc:sldChg>
      <pc:sldChg chg="del">
        <pc:chgData name="Ohashi, Naomi (fju4ek)" userId="f42a8710-aefb-48d6-a28a-53d71dfc3c31" providerId="ADAL" clId="{95B6F2A5-FB68-4358-8492-CA41FD66844B}" dt="2023-11-30T06:30:30.383" v="254" actId="47"/>
        <pc:sldMkLst>
          <pc:docMk/>
          <pc:sldMk cId="153138879" sldId="312"/>
        </pc:sldMkLst>
      </pc:sldChg>
      <pc:sldChg chg="modSp del">
        <pc:chgData name="Ohashi, Naomi (fju4ek)" userId="f42a8710-aefb-48d6-a28a-53d71dfc3c31" providerId="ADAL" clId="{95B6F2A5-FB68-4358-8492-CA41FD66844B}" dt="2023-11-30T06:30:44.535" v="276" actId="47"/>
        <pc:sldMkLst>
          <pc:docMk/>
          <pc:sldMk cId="1181646356" sldId="314"/>
        </pc:sldMkLst>
        <pc:spChg chg="mod">
          <ac:chgData name="Ohashi, Naomi (fju4ek)" userId="f42a8710-aefb-48d6-a28a-53d71dfc3c31" providerId="ADAL" clId="{95B6F2A5-FB68-4358-8492-CA41FD66844B}" dt="2023-11-30T06:20:33.920" v="71"/>
          <ac:spMkLst>
            <pc:docMk/>
            <pc:sldMk cId="1181646356" sldId="314"/>
            <ac:spMk id="2" creationId="{7F9E115D-EF03-4AA1-B161-B439A6445212}"/>
          </ac:spMkLst>
        </pc:spChg>
      </pc:sldChg>
      <pc:sldChg chg="modSp del">
        <pc:chgData name="Ohashi, Naomi (fju4ek)" userId="f42a8710-aefb-48d6-a28a-53d71dfc3c31" providerId="ADAL" clId="{95B6F2A5-FB68-4358-8492-CA41FD66844B}" dt="2023-11-30T06:30:44.717" v="277" actId="47"/>
        <pc:sldMkLst>
          <pc:docMk/>
          <pc:sldMk cId="3121063990" sldId="315"/>
        </pc:sldMkLst>
        <pc:spChg chg="mod">
          <ac:chgData name="Ohashi, Naomi (fju4ek)" userId="f42a8710-aefb-48d6-a28a-53d71dfc3c31" providerId="ADAL" clId="{95B6F2A5-FB68-4358-8492-CA41FD66844B}" dt="2023-11-30T06:20:33.920" v="71"/>
          <ac:spMkLst>
            <pc:docMk/>
            <pc:sldMk cId="3121063990" sldId="315"/>
            <ac:spMk id="2" creationId="{7F9E115D-EF03-4AA1-B161-B439A6445212}"/>
          </ac:spMkLst>
        </pc:spChg>
      </pc:sldChg>
      <pc:sldChg chg="modSp del">
        <pc:chgData name="Ohashi, Naomi (fju4ek)" userId="f42a8710-aefb-48d6-a28a-53d71dfc3c31" providerId="ADAL" clId="{95B6F2A5-FB68-4358-8492-CA41FD66844B}" dt="2023-11-30T06:30:46.006" v="280" actId="47"/>
        <pc:sldMkLst>
          <pc:docMk/>
          <pc:sldMk cId="1719259387" sldId="316"/>
        </pc:sldMkLst>
        <pc:spChg chg="mod">
          <ac:chgData name="Ohashi, Naomi (fju4ek)" userId="f42a8710-aefb-48d6-a28a-53d71dfc3c31" providerId="ADAL" clId="{95B6F2A5-FB68-4358-8492-CA41FD66844B}" dt="2023-11-30T06:20:33.920" v="71"/>
          <ac:spMkLst>
            <pc:docMk/>
            <pc:sldMk cId="1719259387" sldId="316"/>
            <ac:spMk id="2" creationId="{7F9E115D-EF03-4AA1-B161-B439A6445212}"/>
          </ac:spMkLst>
        </pc:spChg>
      </pc:sldChg>
      <pc:sldChg chg="del">
        <pc:chgData name="Ohashi, Naomi (fju4ek)" userId="f42a8710-aefb-48d6-a28a-53d71dfc3c31" providerId="ADAL" clId="{95B6F2A5-FB68-4358-8492-CA41FD66844B}" dt="2023-11-30T06:30:37.835" v="260" actId="47"/>
        <pc:sldMkLst>
          <pc:docMk/>
          <pc:sldMk cId="1028194975" sldId="319"/>
        </pc:sldMkLst>
      </pc:sldChg>
      <pc:sldChg chg="del">
        <pc:chgData name="Ohashi, Naomi (fju4ek)" userId="f42a8710-aefb-48d6-a28a-53d71dfc3c31" providerId="ADAL" clId="{95B6F2A5-FB68-4358-8492-CA41FD66844B}" dt="2023-11-30T06:30:38.040" v="261" actId="47"/>
        <pc:sldMkLst>
          <pc:docMk/>
          <pc:sldMk cId="1083724758" sldId="320"/>
        </pc:sldMkLst>
      </pc:sldChg>
      <pc:sldChg chg="del">
        <pc:chgData name="Ohashi, Naomi (fju4ek)" userId="f42a8710-aefb-48d6-a28a-53d71dfc3c31" providerId="ADAL" clId="{95B6F2A5-FB68-4358-8492-CA41FD66844B}" dt="2023-11-30T06:30:38.284" v="262" actId="47"/>
        <pc:sldMkLst>
          <pc:docMk/>
          <pc:sldMk cId="594503991" sldId="321"/>
        </pc:sldMkLst>
      </pc:sldChg>
      <pc:sldChg chg="del">
        <pc:chgData name="Ohashi, Naomi (fju4ek)" userId="f42a8710-aefb-48d6-a28a-53d71dfc3c31" providerId="ADAL" clId="{95B6F2A5-FB68-4358-8492-CA41FD66844B}" dt="2023-11-30T06:30:38.550" v="263" actId="47"/>
        <pc:sldMkLst>
          <pc:docMk/>
          <pc:sldMk cId="716668987" sldId="322"/>
        </pc:sldMkLst>
      </pc:sldChg>
      <pc:sldChg chg="del">
        <pc:chgData name="Ohashi, Naomi (fju4ek)" userId="f42a8710-aefb-48d6-a28a-53d71dfc3c31" providerId="ADAL" clId="{95B6F2A5-FB68-4358-8492-CA41FD66844B}" dt="2023-11-30T06:30:39.357" v="264" actId="47"/>
        <pc:sldMkLst>
          <pc:docMk/>
          <pc:sldMk cId="2939940836" sldId="323"/>
        </pc:sldMkLst>
      </pc:sldChg>
      <pc:sldChg chg="del">
        <pc:chgData name="Ohashi, Naomi (fju4ek)" userId="f42a8710-aefb-48d6-a28a-53d71dfc3c31" providerId="ADAL" clId="{95B6F2A5-FB68-4358-8492-CA41FD66844B}" dt="2023-11-30T06:30:39.575" v="265" actId="47"/>
        <pc:sldMkLst>
          <pc:docMk/>
          <pc:sldMk cId="3772917011" sldId="324"/>
        </pc:sldMkLst>
      </pc:sldChg>
      <pc:sldChg chg="modSp del">
        <pc:chgData name="Ohashi, Naomi (fju4ek)" userId="f42a8710-aefb-48d6-a28a-53d71dfc3c31" providerId="ADAL" clId="{95B6F2A5-FB68-4358-8492-CA41FD66844B}" dt="2023-11-30T06:30:34.859" v="255" actId="47"/>
        <pc:sldMkLst>
          <pc:docMk/>
          <pc:sldMk cId="556224501" sldId="330"/>
        </pc:sldMkLst>
        <pc:spChg chg="mod">
          <ac:chgData name="Ohashi, Naomi (fju4ek)" userId="f42a8710-aefb-48d6-a28a-53d71dfc3c31" providerId="ADAL" clId="{95B6F2A5-FB68-4358-8492-CA41FD66844B}" dt="2023-11-30T06:20:33.920" v="71"/>
          <ac:spMkLst>
            <pc:docMk/>
            <pc:sldMk cId="556224501" sldId="330"/>
            <ac:spMk id="2" creationId="{7F9E115D-EF03-4AA1-B161-B439A6445212}"/>
          </ac:spMkLst>
        </pc:spChg>
      </pc:sldChg>
      <pc:sldChg chg="del">
        <pc:chgData name="Ohashi, Naomi (fju4ek)" userId="f42a8710-aefb-48d6-a28a-53d71dfc3c31" providerId="ADAL" clId="{95B6F2A5-FB68-4358-8492-CA41FD66844B}" dt="2023-11-30T06:30:47.440" v="283" actId="47"/>
        <pc:sldMkLst>
          <pc:docMk/>
          <pc:sldMk cId="1263419872" sldId="331"/>
        </pc:sldMkLst>
      </pc:sldChg>
      <pc:sldChg chg="del">
        <pc:chgData name="Ohashi, Naomi (fju4ek)" userId="f42a8710-aefb-48d6-a28a-53d71dfc3c31" providerId="ADAL" clId="{95B6F2A5-FB68-4358-8492-CA41FD66844B}" dt="2023-11-30T06:30:36.359" v="256" actId="47"/>
        <pc:sldMkLst>
          <pc:docMk/>
          <pc:sldMk cId="2783378494" sldId="332"/>
        </pc:sldMkLst>
      </pc:sldChg>
      <pc:sldChg chg="del">
        <pc:chgData name="Ohashi, Naomi (fju4ek)" userId="f42a8710-aefb-48d6-a28a-53d71dfc3c31" providerId="ADAL" clId="{95B6F2A5-FB68-4358-8492-CA41FD66844B}" dt="2023-11-30T06:30:36.840" v="258" actId="47"/>
        <pc:sldMkLst>
          <pc:docMk/>
          <pc:sldMk cId="1317290241" sldId="333"/>
        </pc:sldMkLst>
      </pc:sldChg>
      <pc:sldChg chg="del">
        <pc:chgData name="Ohashi, Naomi (fju4ek)" userId="f42a8710-aefb-48d6-a28a-53d71dfc3c31" providerId="ADAL" clId="{95B6F2A5-FB68-4358-8492-CA41FD66844B}" dt="2023-11-30T06:30:47.790" v="286" actId="47"/>
        <pc:sldMkLst>
          <pc:docMk/>
          <pc:sldMk cId="1322654029" sldId="334"/>
        </pc:sldMkLst>
      </pc:sldChg>
      <pc:sldChg chg="modSp del">
        <pc:chgData name="Ohashi, Naomi (fju4ek)" userId="f42a8710-aefb-48d6-a28a-53d71dfc3c31" providerId="ADAL" clId="{95B6F2A5-FB68-4358-8492-CA41FD66844B}" dt="2023-11-30T06:30:48.024" v="287" actId="47"/>
        <pc:sldMkLst>
          <pc:docMk/>
          <pc:sldMk cId="2315985279" sldId="335"/>
        </pc:sldMkLst>
        <pc:spChg chg="mod">
          <ac:chgData name="Ohashi, Naomi (fju4ek)" userId="f42a8710-aefb-48d6-a28a-53d71dfc3c31" providerId="ADAL" clId="{95B6F2A5-FB68-4358-8492-CA41FD66844B}" dt="2023-11-30T06:20:33.920" v="71"/>
          <ac:spMkLst>
            <pc:docMk/>
            <pc:sldMk cId="2315985279" sldId="335"/>
            <ac:spMk id="32" creationId="{D06BE74B-3CA1-45B4-8CF9-7B28E9FBA5D2}"/>
          </ac:spMkLst>
        </pc:spChg>
      </pc:sldChg>
      <pc:sldChg chg="modSp del">
        <pc:chgData name="Ohashi, Naomi (fju4ek)" userId="f42a8710-aefb-48d6-a28a-53d71dfc3c31" providerId="ADAL" clId="{95B6F2A5-FB68-4358-8492-CA41FD66844B}" dt="2023-11-30T06:30:49.047" v="288" actId="47"/>
        <pc:sldMkLst>
          <pc:docMk/>
          <pc:sldMk cId="2061073747" sldId="336"/>
        </pc:sldMkLst>
        <pc:spChg chg="mod">
          <ac:chgData name="Ohashi, Naomi (fju4ek)" userId="f42a8710-aefb-48d6-a28a-53d71dfc3c31" providerId="ADAL" clId="{95B6F2A5-FB68-4358-8492-CA41FD66844B}" dt="2023-11-30T06:20:33.920" v="71"/>
          <ac:spMkLst>
            <pc:docMk/>
            <pc:sldMk cId="2061073747" sldId="336"/>
            <ac:spMk id="32" creationId="{D06BE74B-3CA1-45B4-8CF9-7B28E9FBA5D2}"/>
          </ac:spMkLst>
        </pc:spChg>
      </pc:sldChg>
      <pc:sldChg chg="modSp del">
        <pc:chgData name="Ohashi, Naomi (fju4ek)" userId="f42a8710-aefb-48d6-a28a-53d71dfc3c31" providerId="ADAL" clId="{95B6F2A5-FB68-4358-8492-CA41FD66844B}" dt="2023-11-30T06:30:49.641" v="289" actId="47"/>
        <pc:sldMkLst>
          <pc:docMk/>
          <pc:sldMk cId="388568177" sldId="337"/>
        </pc:sldMkLst>
        <pc:spChg chg="mod">
          <ac:chgData name="Ohashi, Naomi (fju4ek)" userId="f42a8710-aefb-48d6-a28a-53d71dfc3c31" providerId="ADAL" clId="{95B6F2A5-FB68-4358-8492-CA41FD66844B}" dt="2023-11-30T06:20:33.920" v="71"/>
          <ac:spMkLst>
            <pc:docMk/>
            <pc:sldMk cId="388568177" sldId="337"/>
            <ac:spMk id="32" creationId="{D06BE74B-3CA1-45B4-8CF9-7B28E9FBA5D2}"/>
          </ac:spMkLst>
        </pc:spChg>
      </pc:sldChg>
      <pc:sldChg chg="del">
        <pc:chgData name="Ohashi, Naomi (fju4ek)" userId="f42a8710-aefb-48d6-a28a-53d71dfc3c31" providerId="ADAL" clId="{95B6F2A5-FB68-4358-8492-CA41FD66844B}" dt="2023-11-30T06:30:43.353" v="272" actId="47"/>
        <pc:sldMkLst>
          <pc:docMk/>
          <pc:sldMk cId="152516714" sldId="338"/>
        </pc:sldMkLst>
      </pc:sldChg>
      <pc:sldChg chg="del">
        <pc:chgData name="Ohashi, Naomi (fju4ek)" userId="f42a8710-aefb-48d6-a28a-53d71dfc3c31" providerId="ADAL" clId="{95B6F2A5-FB68-4358-8492-CA41FD66844B}" dt="2023-11-30T06:30:43.480" v="273" actId="47"/>
        <pc:sldMkLst>
          <pc:docMk/>
          <pc:sldMk cId="3845788065" sldId="339"/>
        </pc:sldMkLst>
      </pc:sldChg>
      <pc:sldChg chg="del">
        <pc:chgData name="Ohashi, Naomi (fju4ek)" userId="f42a8710-aefb-48d6-a28a-53d71dfc3c31" providerId="ADAL" clId="{95B6F2A5-FB68-4358-8492-CA41FD66844B}" dt="2023-11-30T06:30:43.636" v="274" actId="47"/>
        <pc:sldMkLst>
          <pc:docMk/>
          <pc:sldMk cId="1869015088" sldId="340"/>
        </pc:sldMkLst>
      </pc:sldChg>
      <pc:sldChg chg="del">
        <pc:chgData name="Ohashi, Naomi (fju4ek)" userId="f42a8710-aefb-48d6-a28a-53d71dfc3c31" providerId="ADAL" clId="{95B6F2A5-FB68-4358-8492-CA41FD66844B}" dt="2023-11-30T06:30:40.803" v="267" actId="47"/>
        <pc:sldMkLst>
          <pc:docMk/>
          <pc:sldMk cId="2227877801" sldId="341"/>
        </pc:sldMkLst>
      </pc:sldChg>
      <pc:sldChg chg="del">
        <pc:chgData name="Ohashi, Naomi (fju4ek)" userId="f42a8710-aefb-48d6-a28a-53d71dfc3c31" providerId="ADAL" clId="{95B6F2A5-FB68-4358-8492-CA41FD66844B}" dt="2023-11-30T06:30:42.917" v="270" actId="47"/>
        <pc:sldMkLst>
          <pc:docMk/>
          <pc:sldMk cId="1384799029" sldId="344"/>
        </pc:sldMkLst>
      </pc:sldChg>
      <pc:sldChg chg="del">
        <pc:chgData name="Ohashi, Naomi (fju4ek)" userId="f42a8710-aefb-48d6-a28a-53d71dfc3c31" providerId="ADAL" clId="{95B6F2A5-FB68-4358-8492-CA41FD66844B}" dt="2023-11-30T06:30:41.074" v="268" actId="47"/>
        <pc:sldMkLst>
          <pc:docMk/>
          <pc:sldMk cId="1555082210" sldId="345"/>
        </pc:sldMkLst>
      </pc:sldChg>
      <pc:sldChg chg="modSp del">
        <pc:chgData name="Ohashi, Naomi (fju4ek)" userId="f42a8710-aefb-48d6-a28a-53d71dfc3c31" providerId="ADAL" clId="{95B6F2A5-FB68-4358-8492-CA41FD66844B}" dt="2023-11-30T06:30:44.321" v="275" actId="47"/>
        <pc:sldMkLst>
          <pc:docMk/>
          <pc:sldMk cId="896927529" sldId="346"/>
        </pc:sldMkLst>
        <pc:spChg chg="mod">
          <ac:chgData name="Ohashi, Naomi (fju4ek)" userId="f42a8710-aefb-48d6-a28a-53d71dfc3c31" providerId="ADAL" clId="{95B6F2A5-FB68-4358-8492-CA41FD66844B}" dt="2023-11-30T06:20:33.920" v="71"/>
          <ac:spMkLst>
            <pc:docMk/>
            <pc:sldMk cId="896927529" sldId="346"/>
            <ac:spMk id="2" creationId="{7F9E115D-EF03-4AA1-B161-B439A6445212}"/>
          </ac:spMkLst>
        </pc:spChg>
      </pc:sldChg>
      <pc:sldChg chg="del">
        <pc:chgData name="Ohashi, Naomi (fju4ek)" userId="f42a8710-aefb-48d6-a28a-53d71dfc3c31" providerId="ADAL" clId="{95B6F2A5-FB68-4358-8492-CA41FD66844B}" dt="2023-11-30T06:30:39.794" v="266" actId="47"/>
        <pc:sldMkLst>
          <pc:docMk/>
          <pc:sldMk cId="2435741970" sldId="347"/>
        </pc:sldMkLst>
      </pc:sldChg>
      <pc:sldChg chg="del">
        <pc:chgData name="Ohashi, Naomi (fju4ek)" userId="f42a8710-aefb-48d6-a28a-53d71dfc3c31" providerId="ADAL" clId="{95B6F2A5-FB68-4358-8492-CA41FD66844B}" dt="2023-11-30T06:30:37.063" v="259" actId="47"/>
        <pc:sldMkLst>
          <pc:docMk/>
          <pc:sldMk cId="2834934031" sldId="348"/>
        </pc:sldMkLst>
      </pc:sldChg>
      <pc:sldChg chg="del">
        <pc:chgData name="Ohashi, Naomi (fju4ek)" userId="f42a8710-aefb-48d6-a28a-53d71dfc3c31" providerId="ADAL" clId="{95B6F2A5-FB68-4358-8492-CA41FD66844B}" dt="2023-11-30T06:30:47.170" v="282" actId="47"/>
        <pc:sldMkLst>
          <pc:docMk/>
          <pc:sldMk cId="2329538019" sldId="349"/>
        </pc:sldMkLst>
      </pc:sldChg>
      <pc:sldChg chg="del">
        <pc:chgData name="Ohashi, Naomi (fju4ek)" userId="f42a8710-aefb-48d6-a28a-53d71dfc3c31" providerId="ADAL" clId="{95B6F2A5-FB68-4358-8492-CA41FD66844B}" dt="2023-11-30T06:30:47.608" v="284" actId="47"/>
        <pc:sldMkLst>
          <pc:docMk/>
          <pc:sldMk cId="208759550" sldId="350"/>
        </pc:sldMkLst>
      </pc:sldChg>
      <pc:sldChg chg="del">
        <pc:chgData name="Ohashi, Naomi (fju4ek)" userId="f42a8710-aefb-48d6-a28a-53d71dfc3c31" providerId="ADAL" clId="{95B6F2A5-FB68-4358-8492-CA41FD66844B}" dt="2023-11-30T06:30:47.631" v="285" actId="47"/>
        <pc:sldMkLst>
          <pc:docMk/>
          <pc:sldMk cId="2187584368" sldId="351"/>
        </pc:sldMkLst>
      </pc:sldChg>
      <pc:sldChg chg="modSp del">
        <pc:chgData name="Ohashi, Naomi (fju4ek)" userId="f42a8710-aefb-48d6-a28a-53d71dfc3c31" providerId="ADAL" clId="{95B6F2A5-FB68-4358-8492-CA41FD66844B}" dt="2023-11-30T06:30:49.889" v="290" actId="47"/>
        <pc:sldMkLst>
          <pc:docMk/>
          <pc:sldMk cId="1968251203" sldId="352"/>
        </pc:sldMkLst>
        <pc:spChg chg="mod">
          <ac:chgData name="Ohashi, Naomi (fju4ek)" userId="f42a8710-aefb-48d6-a28a-53d71dfc3c31" providerId="ADAL" clId="{95B6F2A5-FB68-4358-8492-CA41FD66844B}" dt="2023-11-30T06:20:33.920" v="71"/>
          <ac:spMkLst>
            <pc:docMk/>
            <pc:sldMk cId="1968251203" sldId="352"/>
            <ac:spMk id="32" creationId="{D06BE74B-3CA1-45B4-8CF9-7B28E9FBA5D2}"/>
          </ac:spMkLst>
        </pc:spChg>
      </pc:sldChg>
      <pc:sldChg chg="addSp delSp modSp add del mod delAnim modShow">
        <pc:chgData name="Ohashi, Naomi (fju4ek)" userId="f42a8710-aefb-48d6-a28a-53d71dfc3c31" providerId="ADAL" clId="{95B6F2A5-FB68-4358-8492-CA41FD66844B}" dt="2023-12-01T05:19:28.404" v="3019" actId="729"/>
        <pc:sldMkLst>
          <pc:docMk/>
          <pc:sldMk cId="2108516484" sldId="353"/>
        </pc:sldMkLst>
        <pc:spChg chg="add mod">
          <ac:chgData name="Ohashi, Naomi (fju4ek)" userId="f42a8710-aefb-48d6-a28a-53d71dfc3c31" providerId="ADAL" clId="{95B6F2A5-FB68-4358-8492-CA41FD66844B}" dt="2023-12-01T05:18:52.489" v="3012"/>
          <ac:spMkLst>
            <pc:docMk/>
            <pc:sldMk cId="2108516484" sldId="353"/>
            <ac:spMk id="3" creationId="{C29E4306-7BF6-758D-5A3F-280BD0D70BC0}"/>
          </ac:spMkLst>
        </pc:spChg>
        <pc:spChg chg="add mod">
          <ac:chgData name="Ohashi, Naomi (fju4ek)" userId="f42a8710-aefb-48d6-a28a-53d71dfc3c31" providerId="ADAL" clId="{95B6F2A5-FB68-4358-8492-CA41FD66844B}" dt="2023-12-01T05:19:21.412" v="3017"/>
          <ac:spMkLst>
            <pc:docMk/>
            <pc:sldMk cId="2108516484" sldId="353"/>
            <ac:spMk id="7" creationId="{BE895CA2-7727-1F80-1F54-FA36515B6F25}"/>
          </ac:spMkLst>
        </pc:spChg>
        <pc:spChg chg="del">
          <ac:chgData name="Ohashi, Naomi (fju4ek)" userId="f42a8710-aefb-48d6-a28a-53d71dfc3c31" providerId="ADAL" clId="{95B6F2A5-FB68-4358-8492-CA41FD66844B}" dt="2023-11-30T08:32:44.096" v="1971" actId="478"/>
          <ac:spMkLst>
            <pc:docMk/>
            <pc:sldMk cId="2108516484" sldId="353"/>
            <ac:spMk id="17" creationId="{535721BF-47E3-4BC0-A294-47CA0E5BAA13}"/>
          </ac:spMkLst>
        </pc:spChg>
        <pc:spChg chg="del">
          <ac:chgData name="Ohashi, Naomi (fju4ek)" userId="f42a8710-aefb-48d6-a28a-53d71dfc3c31" providerId="ADAL" clId="{95B6F2A5-FB68-4358-8492-CA41FD66844B}" dt="2023-11-30T08:32:45.284" v="1972" actId="478"/>
          <ac:spMkLst>
            <pc:docMk/>
            <pc:sldMk cId="2108516484" sldId="353"/>
            <ac:spMk id="18" creationId="{317D8D56-2F86-40BF-B13C-CB6B6A08E06D}"/>
          </ac:spMkLst>
        </pc:spChg>
        <pc:spChg chg="del">
          <ac:chgData name="Ohashi, Naomi (fju4ek)" userId="f42a8710-aefb-48d6-a28a-53d71dfc3c31" providerId="ADAL" clId="{95B6F2A5-FB68-4358-8492-CA41FD66844B}" dt="2023-11-30T08:32:47.716" v="1973" actId="478"/>
          <ac:spMkLst>
            <pc:docMk/>
            <pc:sldMk cId="2108516484" sldId="353"/>
            <ac:spMk id="19" creationId="{EAC57D72-D50C-493A-B76A-709039E072ED}"/>
          </ac:spMkLst>
        </pc:spChg>
        <pc:spChg chg="del">
          <ac:chgData name="Ohashi, Naomi (fju4ek)" userId="f42a8710-aefb-48d6-a28a-53d71dfc3c31" providerId="ADAL" clId="{95B6F2A5-FB68-4358-8492-CA41FD66844B}" dt="2023-11-30T08:32:49.120" v="1974" actId="478"/>
          <ac:spMkLst>
            <pc:docMk/>
            <pc:sldMk cId="2108516484" sldId="353"/>
            <ac:spMk id="20" creationId="{35DD391E-D4C3-43D1-9A4F-5370801A4EC5}"/>
          </ac:spMkLst>
        </pc:spChg>
        <pc:spChg chg="del">
          <ac:chgData name="Ohashi, Naomi (fju4ek)" userId="f42a8710-aefb-48d6-a28a-53d71dfc3c31" providerId="ADAL" clId="{95B6F2A5-FB68-4358-8492-CA41FD66844B}" dt="2023-11-30T08:32:51.647" v="1975" actId="478"/>
          <ac:spMkLst>
            <pc:docMk/>
            <pc:sldMk cId="2108516484" sldId="353"/>
            <ac:spMk id="21" creationId="{F15533FC-E868-49DA-92E8-2810A0D84E48}"/>
          </ac:spMkLst>
        </pc:spChg>
        <pc:spChg chg="del">
          <ac:chgData name="Ohashi, Naomi (fju4ek)" userId="f42a8710-aefb-48d6-a28a-53d71dfc3c31" providerId="ADAL" clId="{95B6F2A5-FB68-4358-8492-CA41FD66844B}" dt="2023-11-30T08:32:55.236" v="1977" actId="478"/>
          <ac:spMkLst>
            <pc:docMk/>
            <pc:sldMk cId="2108516484" sldId="353"/>
            <ac:spMk id="23" creationId="{29A5242D-6331-450C-A2C6-3209283BC0DC}"/>
          </ac:spMkLst>
        </pc:spChg>
        <pc:spChg chg="del">
          <ac:chgData name="Ohashi, Naomi (fju4ek)" userId="f42a8710-aefb-48d6-a28a-53d71dfc3c31" providerId="ADAL" clId="{95B6F2A5-FB68-4358-8492-CA41FD66844B}" dt="2023-11-30T08:32:57.404" v="1978" actId="478"/>
          <ac:spMkLst>
            <pc:docMk/>
            <pc:sldMk cId="2108516484" sldId="353"/>
            <ac:spMk id="25" creationId="{6113E896-4609-4C1B-B1E3-D9F928A1245F}"/>
          </ac:spMkLst>
        </pc:spChg>
        <pc:spChg chg="del">
          <ac:chgData name="Ohashi, Naomi (fju4ek)" userId="f42a8710-aefb-48d6-a28a-53d71dfc3c31" providerId="ADAL" clId="{95B6F2A5-FB68-4358-8492-CA41FD66844B}" dt="2023-11-30T08:32:34.437" v="1966" actId="478"/>
          <ac:spMkLst>
            <pc:docMk/>
            <pc:sldMk cId="2108516484" sldId="353"/>
            <ac:spMk id="29" creationId="{B1F6E9B1-548D-487B-8294-93F1552FEFA3}"/>
          </ac:spMkLst>
        </pc:spChg>
        <pc:spChg chg="del">
          <ac:chgData name="Ohashi, Naomi (fju4ek)" userId="f42a8710-aefb-48d6-a28a-53d71dfc3c31" providerId="ADAL" clId="{95B6F2A5-FB68-4358-8492-CA41FD66844B}" dt="2023-11-30T08:32:59.621" v="1979" actId="478"/>
          <ac:spMkLst>
            <pc:docMk/>
            <pc:sldMk cId="2108516484" sldId="353"/>
            <ac:spMk id="30" creationId="{BDEC7B2E-E869-4ABB-84C7-C822FEE8E8ED}"/>
          </ac:spMkLst>
        </pc:spChg>
        <pc:spChg chg="del">
          <ac:chgData name="Ohashi, Naomi (fju4ek)" userId="f42a8710-aefb-48d6-a28a-53d71dfc3c31" providerId="ADAL" clId="{95B6F2A5-FB68-4358-8492-CA41FD66844B}" dt="2023-11-30T08:33:05.116" v="1983" actId="478"/>
          <ac:spMkLst>
            <pc:docMk/>
            <pc:sldMk cId="2108516484" sldId="353"/>
            <ac:spMk id="31" creationId="{2A8E1BA7-709C-4939-97D4-7662E4BD7F66}"/>
          </ac:spMkLst>
        </pc:spChg>
        <pc:spChg chg="del mod">
          <ac:chgData name="Ohashi, Naomi (fju4ek)" userId="f42a8710-aefb-48d6-a28a-53d71dfc3c31" providerId="ADAL" clId="{95B6F2A5-FB68-4358-8492-CA41FD66844B}" dt="2023-12-01T05:18:52.489" v="3012"/>
          <ac:spMkLst>
            <pc:docMk/>
            <pc:sldMk cId="2108516484" sldId="353"/>
            <ac:spMk id="32" creationId="{D06BE74B-3CA1-45B4-8CF9-7B28E9FBA5D2}"/>
          </ac:spMkLst>
        </pc:spChg>
        <pc:spChg chg="del mod">
          <ac:chgData name="Ohashi, Naomi (fju4ek)" userId="f42a8710-aefb-48d6-a28a-53d71dfc3c31" providerId="ADAL" clId="{95B6F2A5-FB68-4358-8492-CA41FD66844B}" dt="2023-11-30T08:32:42.113" v="1970" actId="478"/>
          <ac:spMkLst>
            <pc:docMk/>
            <pc:sldMk cId="2108516484" sldId="353"/>
            <ac:spMk id="39" creationId="{DCE82D1C-5397-4DF5-9F10-9D0C49494E69}"/>
          </ac:spMkLst>
        </pc:spChg>
        <pc:spChg chg="del">
          <ac:chgData name="Ohashi, Naomi (fju4ek)" userId="f42a8710-aefb-48d6-a28a-53d71dfc3c31" providerId="ADAL" clId="{95B6F2A5-FB68-4358-8492-CA41FD66844B}" dt="2023-11-30T08:33:02.883" v="1981" actId="478"/>
          <ac:spMkLst>
            <pc:docMk/>
            <pc:sldMk cId="2108516484" sldId="353"/>
            <ac:spMk id="42" creationId="{D272408A-7783-47E8-8F79-AE2610149B7E}"/>
          </ac:spMkLst>
        </pc:spChg>
        <pc:graphicFrameChg chg="add mod">
          <ac:chgData name="Ohashi, Naomi (fju4ek)" userId="f42a8710-aefb-48d6-a28a-53d71dfc3c31" providerId="ADAL" clId="{95B6F2A5-FB68-4358-8492-CA41FD66844B}" dt="2023-12-01T05:19:06.744" v="3014"/>
          <ac:graphicFrameMkLst>
            <pc:docMk/>
            <pc:sldMk cId="2108516484" sldId="353"/>
            <ac:graphicFrameMk id="4" creationId="{292448E1-49F7-083C-BF56-A21DDD97E12E}"/>
          </ac:graphicFrameMkLst>
        </pc:graphicFrameChg>
        <pc:picChg chg="del">
          <ac:chgData name="Ohashi, Naomi (fju4ek)" userId="f42a8710-aefb-48d6-a28a-53d71dfc3c31" providerId="ADAL" clId="{95B6F2A5-FB68-4358-8492-CA41FD66844B}" dt="2023-11-30T08:33:06.327" v="1984" actId="478"/>
          <ac:picMkLst>
            <pc:docMk/>
            <pc:sldMk cId="2108516484" sldId="353"/>
            <ac:picMk id="34" creationId="{732049D7-5D98-4E48-9C6E-9EE0155EC47F}"/>
          </ac:picMkLst>
        </pc:picChg>
        <pc:picChg chg="del">
          <ac:chgData name="Ohashi, Naomi (fju4ek)" userId="f42a8710-aefb-48d6-a28a-53d71dfc3c31" providerId="ADAL" clId="{95B6F2A5-FB68-4358-8492-CA41FD66844B}" dt="2023-11-30T08:32:31.502" v="1965" actId="478"/>
          <ac:picMkLst>
            <pc:docMk/>
            <pc:sldMk cId="2108516484" sldId="353"/>
            <ac:picMk id="35" creationId="{981E8730-5FA6-4114-9257-AF9ADDD1FBFD}"/>
          </ac:picMkLst>
        </pc:picChg>
        <pc:picChg chg="del">
          <ac:chgData name="Ohashi, Naomi (fju4ek)" userId="f42a8710-aefb-48d6-a28a-53d71dfc3c31" providerId="ADAL" clId="{95B6F2A5-FB68-4358-8492-CA41FD66844B}" dt="2023-11-30T08:32:35.228" v="1967" actId="478"/>
          <ac:picMkLst>
            <pc:docMk/>
            <pc:sldMk cId="2108516484" sldId="353"/>
            <ac:picMk id="36" creationId="{8A02B2EC-1389-4EC6-AD22-F2A3092C50C5}"/>
          </ac:picMkLst>
        </pc:picChg>
        <pc:picChg chg="del">
          <ac:chgData name="Ohashi, Naomi (fju4ek)" userId="f42a8710-aefb-48d6-a28a-53d71dfc3c31" providerId="ADAL" clId="{95B6F2A5-FB68-4358-8492-CA41FD66844B}" dt="2023-11-30T08:33:00.748" v="1980" actId="478"/>
          <ac:picMkLst>
            <pc:docMk/>
            <pc:sldMk cId="2108516484" sldId="353"/>
            <ac:picMk id="37" creationId="{B58F50B5-42F4-4511-85CA-F17002FC6267}"/>
          </ac:picMkLst>
        </pc:picChg>
        <pc:cxnChg chg="del">
          <ac:chgData name="Ohashi, Naomi (fju4ek)" userId="f42a8710-aefb-48d6-a28a-53d71dfc3c31" providerId="ADAL" clId="{95B6F2A5-FB68-4358-8492-CA41FD66844B}" dt="2023-11-30T08:32:53.357" v="1976" actId="478"/>
          <ac:cxnSpMkLst>
            <pc:docMk/>
            <pc:sldMk cId="2108516484" sldId="353"/>
            <ac:cxnSpMk id="6" creationId="{E449CD06-E837-4227-9AEB-701A94A15BD2}"/>
          </ac:cxnSpMkLst>
        </pc:cxnChg>
        <pc:cxnChg chg="del">
          <ac:chgData name="Ohashi, Naomi (fju4ek)" userId="f42a8710-aefb-48d6-a28a-53d71dfc3c31" providerId="ADAL" clId="{95B6F2A5-FB68-4358-8492-CA41FD66844B}" dt="2023-11-30T08:32:39.288" v="1969" actId="478"/>
          <ac:cxnSpMkLst>
            <pc:docMk/>
            <pc:sldMk cId="2108516484" sldId="353"/>
            <ac:cxnSpMk id="38" creationId="{B92ACD85-0CEA-43E1-9206-5F9ACEB2E859}"/>
          </ac:cxnSpMkLst>
        </pc:cxnChg>
        <pc:cxnChg chg="del">
          <ac:chgData name="Ohashi, Naomi (fju4ek)" userId="f42a8710-aefb-48d6-a28a-53d71dfc3c31" providerId="ADAL" clId="{95B6F2A5-FB68-4358-8492-CA41FD66844B}" dt="2023-11-30T08:33:03.994" v="1982" actId="478"/>
          <ac:cxnSpMkLst>
            <pc:docMk/>
            <pc:sldMk cId="2108516484" sldId="353"/>
            <ac:cxnSpMk id="40" creationId="{0DB333C2-5DBD-4D2C-928B-BD5F7D5D9D38}"/>
          </ac:cxnSpMkLst>
        </pc:cxnChg>
      </pc:sldChg>
      <pc:sldChg chg="modSp del">
        <pc:chgData name="Ohashi, Naomi (fju4ek)" userId="f42a8710-aefb-48d6-a28a-53d71dfc3c31" providerId="ADAL" clId="{95B6F2A5-FB68-4358-8492-CA41FD66844B}" dt="2023-11-30T08:30:55.053" v="1961" actId="47"/>
        <pc:sldMkLst>
          <pc:docMk/>
          <pc:sldMk cId="1752417653" sldId="354"/>
        </pc:sldMkLst>
        <pc:spChg chg="mod">
          <ac:chgData name="Ohashi, Naomi (fju4ek)" userId="f42a8710-aefb-48d6-a28a-53d71dfc3c31" providerId="ADAL" clId="{95B6F2A5-FB68-4358-8492-CA41FD66844B}" dt="2023-11-30T06:20:33.920" v="71"/>
          <ac:spMkLst>
            <pc:docMk/>
            <pc:sldMk cId="1752417653" sldId="354"/>
            <ac:spMk id="2" creationId="{1089109B-564F-4503-9B31-0BBFB949FC29}"/>
          </ac:spMkLst>
        </pc:spChg>
        <pc:spChg chg="mod">
          <ac:chgData name="Ohashi, Naomi (fju4ek)" userId="f42a8710-aefb-48d6-a28a-53d71dfc3c31" providerId="ADAL" clId="{95B6F2A5-FB68-4358-8492-CA41FD66844B}" dt="2023-11-30T06:20:33.920" v="71"/>
          <ac:spMkLst>
            <pc:docMk/>
            <pc:sldMk cId="1752417653" sldId="354"/>
            <ac:spMk id="3" creationId="{40A5793E-67B6-4678-AC56-BCBCCBAE2241}"/>
          </ac:spMkLst>
        </pc:spChg>
      </pc:sldChg>
      <pc:sldChg chg="addSp modSp add mod modNotesTx">
        <pc:chgData name="Ohashi, Naomi (fju4ek)" userId="f42a8710-aefb-48d6-a28a-53d71dfc3c31" providerId="ADAL" clId="{95B6F2A5-FB68-4358-8492-CA41FD66844B}" dt="2023-12-01T06:49:49.564" v="4295"/>
        <pc:sldMkLst>
          <pc:docMk/>
          <pc:sldMk cId="283028520" sldId="355"/>
        </pc:sldMkLst>
        <pc:spChg chg="mod">
          <ac:chgData name="Ohashi, Naomi (fju4ek)" userId="f42a8710-aefb-48d6-a28a-53d71dfc3c31" providerId="ADAL" clId="{95B6F2A5-FB68-4358-8492-CA41FD66844B}" dt="2023-12-01T06:49:49.564" v="4295"/>
          <ac:spMkLst>
            <pc:docMk/>
            <pc:sldMk cId="283028520" sldId="355"/>
            <ac:spMk id="2" creationId="{D85C271D-AD98-DC98-55AA-36C93AFA4982}"/>
          </ac:spMkLst>
        </pc:spChg>
        <pc:spChg chg="mod">
          <ac:chgData name="Ohashi, Naomi (fju4ek)" userId="f42a8710-aefb-48d6-a28a-53d71dfc3c31" providerId="ADAL" clId="{95B6F2A5-FB68-4358-8492-CA41FD66844B}" dt="2023-12-01T05:19:49.639" v="3020" actId="14100"/>
          <ac:spMkLst>
            <pc:docMk/>
            <pc:sldMk cId="283028520" sldId="355"/>
            <ac:spMk id="4" creationId="{265260DC-9BA5-7CB7-153F-7BE152E6A320}"/>
          </ac:spMkLst>
        </pc:spChg>
        <pc:spChg chg="add mod">
          <ac:chgData name="Ohashi, Naomi (fju4ek)" userId="f42a8710-aefb-48d6-a28a-53d71dfc3c31" providerId="ADAL" clId="{95B6F2A5-FB68-4358-8492-CA41FD66844B}" dt="2023-12-01T04:46:35.761" v="2585" actId="1076"/>
          <ac:spMkLst>
            <pc:docMk/>
            <pc:sldMk cId="283028520" sldId="355"/>
            <ac:spMk id="6" creationId="{B4734337-A795-749A-9CED-F10642C10C0D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283028520" sldId="355"/>
            <ac:spMk id="11" creationId="{6706FF30-0C9B-FD68-79FA-318BCCF0E8A6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283028520" sldId="355"/>
            <ac:spMk id="12" creationId="{37AB3F49-B0E5-B403-51C4-8D852D2DEBB1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283028520" sldId="355"/>
            <ac:spMk id="13" creationId="{E7F5E5EF-C8F5-DB8D-982E-F2A1ACA3B374}"/>
          </ac:spMkLst>
        </pc:spChg>
        <pc:picChg chg="add mod">
          <ac:chgData name="Ohashi, Naomi (fju4ek)" userId="f42a8710-aefb-48d6-a28a-53d71dfc3c31" providerId="ADAL" clId="{95B6F2A5-FB68-4358-8492-CA41FD66844B}" dt="2023-12-01T04:44:40.598" v="2574" actId="1076"/>
          <ac:picMkLst>
            <pc:docMk/>
            <pc:sldMk cId="283028520" sldId="355"/>
            <ac:picMk id="5" creationId="{FFB11727-85A5-EA32-3CB7-431A441E8A33}"/>
          </ac:picMkLst>
        </pc:picChg>
        <pc:picChg chg="add mod">
          <ac:chgData name="Ohashi, Naomi (fju4ek)" userId="f42a8710-aefb-48d6-a28a-53d71dfc3c31" providerId="ADAL" clId="{95B6F2A5-FB68-4358-8492-CA41FD66844B}" dt="2023-12-01T04:55:18.675" v="2589" actId="14100"/>
          <ac:picMkLst>
            <pc:docMk/>
            <pc:sldMk cId="283028520" sldId="355"/>
            <ac:picMk id="8" creationId="{E172C214-FF1D-594E-1A0F-4B35E4E37006}"/>
          </ac:picMkLst>
        </pc:picChg>
      </pc:sldChg>
      <pc:sldChg chg="del">
        <pc:chgData name="Ohashi, Naomi (fju4ek)" userId="f42a8710-aefb-48d6-a28a-53d71dfc3c31" providerId="ADAL" clId="{95B6F2A5-FB68-4358-8492-CA41FD66844B}" dt="2023-11-30T06:30:46.462" v="281" actId="47"/>
        <pc:sldMkLst>
          <pc:docMk/>
          <pc:sldMk cId="1810955544" sldId="355"/>
        </pc:sldMkLst>
      </pc:sldChg>
      <pc:sldChg chg="del">
        <pc:chgData name="Ohashi, Naomi (fju4ek)" userId="f42a8710-aefb-48d6-a28a-53d71dfc3c31" providerId="ADAL" clId="{95B6F2A5-FB68-4358-8492-CA41FD66844B}" dt="2023-11-30T06:30:36.647" v="257" actId="47"/>
        <pc:sldMkLst>
          <pc:docMk/>
          <pc:sldMk cId="2074522035" sldId="356"/>
        </pc:sldMkLst>
      </pc:sldChg>
      <pc:sldChg chg="addSp delSp modSp add mod ord modNotesTx">
        <pc:chgData name="Ohashi, Naomi (fju4ek)" userId="f42a8710-aefb-48d6-a28a-53d71dfc3c31" providerId="ADAL" clId="{95B6F2A5-FB68-4358-8492-CA41FD66844B}" dt="2023-12-01T21:02:13.902" v="4710" actId="20577"/>
        <pc:sldMkLst>
          <pc:docMk/>
          <pc:sldMk cId="3486401100" sldId="356"/>
        </pc:sldMkLst>
        <pc:spChg chg="mod">
          <ac:chgData name="Ohashi, Naomi (fju4ek)" userId="f42a8710-aefb-48d6-a28a-53d71dfc3c31" providerId="ADAL" clId="{95B6F2A5-FB68-4358-8492-CA41FD66844B}" dt="2023-12-01T05:16:00.478" v="2962" actId="20577"/>
          <ac:spMkLst>
            <pc:docMk/>
            <pc:sldMk cId="3486401100" sldId="356"/>
            <ac:spMk id="2" creationId="{D85C271D-AD98-DC98-55AA-36C93AFA4982}"/>
          </ac:spMkLst>
        </pc:spChg>
        <pc:spChg chg="add del">
          <ac:chgData name="Ohashi, Naomi (fju4ek)" userId="f42a8710-aefb-48d6-a28a-53d71dfc3c31" providerId="ADAL" clId="{95B6F2A5-FB68-4358-8492-CA41FD66844B}" dt="2023-11-30T06:41:25.857" v="703" actId="478"/>
          <ac:spMkLst>
            <pc:docMk/>
            <pc:sldMk cId="3486401100" sldId="356"/>
            <ac:spMk id="3" creationId="{273E2282-E25E-CE9D-B4B5-93F4CB00580C}"/>
          </ac:spMkLst>
        </pc:spChg>
        <pc:spChg chg="mod">
          <ac:chgData name="Ohashi, Naomi (fju4ek)" userId="f42a8710-aefb-48d6-a28a-53d71dfc3c31" providerId="ADAL" clId="{95B6F2A5-FB68-4358-8492-CA41FD66844B}" dt="2023-12-01T05:16:40.254" v="2966" actId="14100"/>
          <ac:spMkLst>
            <pc:docMk/>
            <pc:sldMk cId="3486401100" sldId="356"/>
            <ac:spMk id="4" creationId="{265260DC-9BA5-7CB7-153F-7BE152E6A320}"/>
          </ac:spMkLst>
        </pc:spChg>
        <pc:spChg chg="add del mod">
          <ac:chgData name="Ohashi, Naomi (fju4ek)" userId="f42a8710-aefb-48d6-a28a-53d71dfc3c31" providerId="ADAL" clId="{95B6F2A5-FB68-4358-8492-CA41FD66844B}" dt="2023-11-30T06:52:52.797" v="981"/>
          <ac:spMkLst>
            <pc:docMk/>
            <pc:sldMk cId="3486401100" sldId="356"/>
            <ac:spMk id="8" creationId="{9E96CEB4-B1AD-5052-D255-203156DBDD0B}"/>
          </ac:spMkLst>
        </pc:spChg>
        <pc:spChg chg="add mod">
          <ac:chgData name="Ohashi, Naomi (fju4ek)" userId="f42a8710-aefb-48d6-a28a-53d71dfc3c31" providerId="ADAL" clId="{95B6F2A5-FB68-4358-8492-CA41FD66844B}" dt="2023-12-01T21:02:13.902" v="4710" actId="20577"/>
          <ac:spMkLst>
            <pc:docMk/>
            <pc:sldMk cId="3486401100" sldId="356"/>
            <ac:spMk id="9" creationId="{47C48E34-EA37-CD6C-5D64-32E0FA1CEE64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3486401100" sldId="356"/>
            <ac:spMk id="11" creationId="{6706FF30-0C9B-FD68-79FA-318BCCF0E8A6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3486401100" sldId="356"/>
            <ac:spMk id="12" creationId="{37AB3F49-B0E5-B403-51C4-8D852D2DEBB1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3486401100" sldId="356"/>
            <ac:spMk id="13" creationId="{E7F5E5EF-C8F5-DB8D-982E-F2A1ACA3B374}"/>
          </ac:spMkLst>
        </pc:spChg>
        <pc:picChg chg="add del mod">
          <ac:chgData name="Ohashi, Naomi (fju4ek)" userId="f42a8710-aefb-48d6-a28a-53d71dfc3c31" providerId="ADAL" clId="{95B6F2A5-FB68-4358-8492-CA41FD66844B}" dt="2023-12-01T05:16:42.934" v="2967" actId="478"/>
          <ac:picMkLst>
            <pc:docMk/>
            <pc:sldMk cId="3486401100" sldId="356"/>
            <ac:picMk id="6" creationId="{9CAE00B5-67DC-9A10-93B4-CD19355692E0}"/>
          </ac:picMkLst>
        </pc:picChg>
        <pc:picChg chg="add del mod">
          <ac:chgData name="Ohashi, Naomi (fju4ek)" userId="f42a8710-aefb-48d6-a28a-53d71dfc3c31" providerId="ADAL" clId="{95B6F2A5-FB68-4358-8492-CA41FD66844B}" dt="2023-11-30T06:47:49.577" v="909" actId="478"/>
          <ac:picMkLst>
            <pc:docMk/>
            <pc:sldMk cId="3486401100" sldId="356"/>
            <ac:picMk id="7" creationId="{8D3D9822-6E5B-2C13-E221-1C3C7E44D610}"/>
          </ac:picMkLst>
        </pc:picChg>
      </pc:sldChg>
      <pc:sldChg chg="del">
        <pc:chgData name="Ohashi, Naomi (fju4ek)" userId="f42a8710-aefb-48d6-a28a-53d71dfc3c31" providerId="ADAL" clId="{95B6F2A5-FB68-4358-8492-CA41FD66844B}" dt="2023-11-30T06:30:42.288" v="269" actId="47"/>
        <pc:sldMkLst>
          <pc:docMk/>
          <pc:sldMk cId="1605565824" sldId="357"/>
        </pc:sldMkLst>
      </pc:sldChg>
      <pc:sldChg chg="addSp delSp modSp add mod">
        <pc:chgData name="Ohashi, Naomi (fju4ek)" userId="f42a8710-aefb-48d6-a28a-53d71dfc3c31" providerId="ADAL" clId="{95B6F2A5-FB68-4358-8492-CA41FD66844B}" dt="2023-12-01T07:07:13.593" v="4447" actId="2710"/>
        <pc:sldMkLst>
          <pc:docMk/>
          <pc:sldMk cId="2509399257" sldId="357"/>
        </pc:sldMkLst>
        <pc:spChg chg="mod">
          <ac:chgData name="Ohashi, Naomi (fju4ek)" userId="f42a8710-aefb-48d6-a28a-53d71dfc3c31" providerId="ADAL" clId="{95B6F2A5-FB68-4358-8492-CA41FD66844B}" dt="2023-11-30T06:53:54.457" v="991" actId="20577"/>
          <ac:spMkLst>
            <pc:docMk/>
            <pc:sldMk cId="2509399257" sldId="357"/>
            <ac:spMk id="2" creationId="{D85C271D-AD98-DC98-55AA-36C93AFA4982}"/>
          </ac:spMkLst>
        </pc:spChg>
        <pc:spChg chg="mod">
          <ac:chgData name="Ohashi, Naomi (fju4ek)" userId="f42a8710-aefb-48d6-a28a-53d71dfc3c31" providerId="ADAL" clId="{95B6F2A5-FB68-4358-8492-CA41FD66844B}" dt="2023-12-01T07:07:13.593" v="4447" actId="2710"/>
          <ac:spMkLst>
            <pc:docMk/>
            <pc:sldMk cId="2509399257" sldId="357"/>
            <ac:spMk id="4" creationId="{265260DC-9BA5-7CB7-153F-7BE152E6A320}"/>
          </ac:spMkLst>
        </pc:spChg>
        <pc:spChg chg="add mod">
          <ac:chgData name="Ohashi, Naomi (fju4ek)" userId="f42a8710-aefb-48d6-a28a-53d71dfc3c31" providerId="ADAL" clId="{95B6F2A5-FB68-4358-8492-CA41FD66844B}" dt="2023-11-30T07:39:20.814" v="1009" actId="1076"/>
          <ac:spMkLst>
            <pc:docMk/>
            <pc:sldMk cId="2509399257" sldId="357"/>
            <ac:spMk id="7" creationId="{F10CAFE6-FB88-274A-B542-4AC07DB0B962}"/>
          </ac:spMkLst>
        </pc:spChg>
        <pc:spChg chg="add del mod">
          <ac:chgData name="Ohashi, Naomi (fju4ek)" userId="f42a8710-aefb-48d6-a28a-53d71dfc3c31" providerId="ADAL" clId="{95B6F2A5-FB68-4358-8492-CA41FD66844B}" dt="2023-12-01T05:11:56.088" v="2926"/>
          <ac:spMkLst>
            <pc:docMk/>
            <pc:sldMk cId="2509399257" sldId="357"/>
            <ac:spMk id="8" creationId="{23BBFF88-D3B0-5E4C-2828-2DEE12272665}"/>
          </ac:spMkLst>
        </pc:spChg>
        <pc:spChg chg="add del mod">
          <ac:chgData name="Ohashi, Naomi (fju4ek)" userId="f42a8710-aefb-48d6-a28a-53d71dfc3c31" providerId="ADAL" clId="{95B6F2A5-FB68-4358-8492-CA41FD66844B}" dt="2023-12-01T07:06:28.579" v="4442" actId="767"/>
          <ac:spMkLst>
            <pc:docMk/>
            <pc:sldMk cId="2509399257" sldId="357"/>
            <ac:spMk id="9" creationId="{37045785-449B-0C07-9180-EE2B1423C1AC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2509399257" sldId="357"/>
            <ac:spMk id="11" creationId="{6706FF30-0C9B-FD68-79FA-318BCCF0E8A6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2509399257" sldId="357"/>
            <ac:spMk id="12" creationId="{37AB3F49-B0E5-B403-51C4-8D852D2DEBB1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2509399257" sldId="357"/>
            <ac:spMk id="13" creationId="{E7F5E5EF-C8F5-DB8D-982E-F2A1ACA3B374}"/>
          </ac:spMkLst>
        </pc:spChg>
        <pc:picChg chg="add mod">
          <ac:chgData name="Ohashi, Naomi (fju4ek)" userId="f42a8710-aefb-48d6-a28a-53d71dfc3c31" providerId="ADAL" clId="{95B6F2A5-FB68-4358-8492-CA41FD66844B}" dt="2023-11-30T08:35:02.713" v="1993" actId="1076"/>
          <ac:picMkLst>
            <pc:docMk/>
            <pc:sldMk cId="2509399257" sldId="357"/>
            <ac:picMk id="5" creationId="{933BF762-2549-E0CF-EB47-F3A3DB2E3A58}"/>
          </ac:picMkLst>
        </pc:picChg>
        <pc:picChg chg="del">
          <ac:chgData name="Ohashi, Naomi (fju4ek)" userId="f42a8710-aefb-48d6-a28a-53d71dfc3c31" providerId="ADAL" clId="{95B6F2A5-FB68-4358-8492-CA41FD66844B}" dt="2023-12-01T05:10:50.720" v="2923" actId="478"/>
          <ac:picMkLst>
            <pc:docMk/>
            <pc:sldMk cId="2509399257" sldId="357"/>
            <ac:picMk id="6" creationId="{9CAE00B5-67DC-9A10-93B4-CD19355692E0}"/>
          </ac:picMkLst>
        </pc:picChg>
      </pc:sldChg>
      <pc:sldChg chg="del">
        <pc:chgData name="Ohashi, Naomi (fju4ek)" userId="f42a8710-aefb-48d6-a28a-53d71dfc3c31" providerId="ADAL" clId="{95B6F2A5-FB68-4358-8492-CA41FD66844B}" dt="2023-11-30T06:30:43.146" v="271" actId="47"/>
        <pc:sldMkLst>
          <pc:docMk/>
          <pc:sldMk cId="2380898658" sldId="358"/>
        </pc:sldMkLst>
      </pc:sldChg>
      <pc:sldChg chg="addSp delSp modSp add mod">
        <pc:chgData name="Ohashi, Naomi (fju4ek)" userId="f42a8710-aefb-48d6-a28a-53d71dfc3c31" providerId="ADAL" clId="{95B6F2A5-FB68-4358-8492-CA41FD66844B}" dt="2023-12-01T20:59:57.805" v="4700" actId="6549"/>
        <pc:sldMkLst>
          <pc:docMk/>
          <pc:sldMk cId="2765833487" sldId="358"/>
        </pc:sldMkLst>
        <pc:spChg chg="mod">
          <ac:chgData name="Ohashi, Naomi (fju4ek)" userId="f42a8710-aefb-48d6-a28a-53d71dfc3c31" providerId="ADAL" clId="{95B6F2A5-FB68-4358-8492-CA41FD66844B}" dt="2023-11-30T07:50:26.798" v="1340" actId="20577"/>
          <ac:spMkLst>
            <pc:docMk/>
            <pc:sldMk cId="2765833487" sldId="358"/>
            <ac:spMk id="2" creationId="{D85C271D-AD98-DC98-55AA-36C93AFA4982}"/>
          </ac:spMkLst>
        </pc:spChg>
        <pc:spChg chg="mod">
          <ac:chgData name="Ohashi, Naomi (fju4ek)" userId="f42a8710-aefb-48d6-a28a-53d71dfc3c31" providerId="ADAL" clId="{95B6F2A5-FB68-4358-8492-CA41FD66844B}" dt="2023-12-01T20:59:57.805" v="4700" actId="6549"/>
          <ac:spMkLst>
            <pc:docMk/>
            <pc:sldMk cId="2765833487" sldId="358"/>
            <ac:spMk id="4" creationId="{265260DC-9BA5-7CB7-153F-7BE152E6A320}"/>
          </ac:spMkLst>
        </pc:spChg>
        <pc:spChg chg="mod">
          <ac:chgData name="Ohashi, Naomi (fju4ek)" userId="f42a8710-aefb-48d6-a28a-53d71dfc3c31" providerId="ADAL" clId="{95B6F2A5-FB68-4358-8492-CA41FD66844B}" dt="2023-11-30T08:15:15.557" v="1768"/>
          <ac:spMkLst>
            <pc:docMk/>
            <pc:sldMk cId="2765833487" sldId="358"/>
            <ac:spMk id="7" creationId="{F10CAFE6-FB88-274A-B542-4AC07DB0B962}"/>
          </ac:spMkLst>
        </pc:spChg>
        <pc:spChg chg="add del mod topLvl">
          <ac:chgData name="Ohashi, Naomi (fju4ek)" userId="f42a8710-aefb-48d6-a28a-53d71dfc3c31" providerId="ADAL" clId="{95B6F2A5-FB68-4358-8492-CA41FD66844B}" dt="2023-11-30T08:26:16.631" v="1934" actId="478"/>
          <ac:spMkLst>
            <pc:docMk/>
            <pc:sldMk cId="2765833487" sldId="358"/>
            <ac:spMk id="8" creationId="{6381910D-366E-480D-C172-D0D291044F19}"/>
          </ac:spMkLst>
        </pc:spChg>
        <pc:spChg chg="add del mod">
          <ac:chgData name="Ohashi, Naomi (fju4ek)" userId="f42a8710-aefb-48d6-a28a-53d71dfc3c31" providerId="ADAL" clId="{95B6F2A5-FB68-4358-8492-CA41FD66844B}" dt="2023-11-30T08:11:24.353" v="1749" actId="478"/>
          <ac:spMkLst>
            <pc:docMk/>
            <pc:sldMk cId="2765833487" sldId="358"/>
            <ac:spMk id="10" creationId="{69E43D4E-EF52-15E7-CC5B-543A9B156CA5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2765833487" sldId="358"/>
            <ac:spMk id="11" creationId="{6706FF30-0C9B-FD68-79FA-318BCCF0E8A6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2765833487" sldId="358"/>
            <ac:spMk id="12" creationId="{37AB3F49-B0E5-B403-51C4-8D852D2DEBB1}"/>
          </ac:spMkLst>
        </pc:spChg>
        <pc:spChg chg="mod">
          <ac:chgData name="Ohashi, Naomi (fju4ek)" userId="f42a8710-aefb-48d6-a28a-53d71dfc3c31" providerId="ADAL" clId="{95B6F2A5-FB68-4358-8492-CA41FD66844B}" dt="2023-11-30T08:32:21.056" v="1962"/>
          <ac:spMkLst>
            <pc:docMk/>
            <pc:sldMk cId="2765833487" sldId="358"/>
            <ac:spMk id="13" creationId="{E7F5E5EF-C8F5-DB8D-982E-F2A1ACA3B374}"/>
          </ac:spMkLst>
        </pc:spChg>
        <pc:spChg chg="add del mod">
          <ac:chgData name="Ohashi, Naomi (fju4ek)" userId="f42a8710-aefb-48d6-a28a-53d71dfc3c31" providerId="ADAL" clId="{95B6F2A5-FB68-4358-8492-CA41FD66844B}" dt="2023-11-30T08:13:44.103" v="1761" actId="478"/>
          <ac:spMkLst>
            <pc:docMk/>
            <pc:sldMk cId="2765833487" sldId="358"/>
            <ac:spMk id="14" creationId="{0C0AE46B-2A54-CEB2-D42C-36B4D71E7B16}"/>
          </ac:spMkLst>
        </pc:spChg>
        <pc:spChg chg="add del mod">
          <ac:chgData name="Ohashi, Naomi (fju4ek)" userId="f42a8710-aefb-48d6-a28a-53d71dfc3c31" providerId="ADAL" clId="{95B6F2A5-FB68-4358-8492-CA41FD66844B}" dt="2023-12-01T07:40:27.673" v="4572" actId="478"/>
          <ac:spMkLst>
            <pc:docMk/>
            <pc:sldMk cId="2765833487" sldId="358"/>
            <ac:spMk id="17" creationId="{3BC517D4-9AC7-4A73-B562-58CAA3FE061F}"/>
          </ac:spMkLst>
        </pc:spChg>
        <pc:spChg chg="add del mod">
          <ac:chgData name="Ohashi, Naomi (fju4ek)" userId="f42a8710-aefb-48d6-a28a-53d71dfc3c31" providerId="ADAL" clId="{95B6F2A5-FB68-4358-8492-CA41FD66844B}" dt="2023-11-30T08:29:49.982" v="1958" actId="478"/>
          <ac:spMkLst>
            <pc:docMk/>
            <pc:sldMk cId="2765833487" sldId="358"/>
            <ac:spMk id="23" creationId="{79FE7B9A-4D4C-9287-1567-54FDDE8B2ED2}"/>
          </ac:spMkLst>
        </pc:spChg>
        <pc:grpChg chg="add del mod">
          <ac:chgData name="Ohashi, Naomi (fju4ek)" userId="f42a8710-aefb-48d6-a28a-53d71dfc3c31" providerId="ADAL" clId="{95B6F2A5-FB68-4358-8492-CA41FD66844B}" dt="2023-11-30T08:16:00.304" v="1769" actId="165"/>
          <ac:grpSpMkLst>
            <pc:docMk/>
            <pc:sldMk cId="2765833487" sldId="358"/>
            <ac:grpSpMk id="9" creationId="{927EB137-7049-1EF5-90AE-64ACD92FE125}"/>
          </ac:grpSpMkLst>
        </pc:grpChg>
        <pc:picChg chg="add del mod topLvl">
          <ac:chgData name="Ohashi, Naomi (fju4ek)" userId="f42a8710-aefb-48d6-a28a-53d71dfc3c31" providerId="ADAL" clId="{95B6F2A5-FB68-4358-8492-CA41FD66844B}" dt="2023-11-30T08:26:14.314" v="1933" actId="478"/>
          <ac:picMkLst>
            <pc:docMk/>
            <pc:sldMk cId="2765833487" sldId="358"/>
            <ac:picMk id="3" creationId="{15EDFF98-CBBA-47C2-6D0F-C73E4AF4555C}"/>
          </ac:picMkLst>
        </pc:picChg>
        <pc:picChg chg="del">
          <ac:chgData name="Ohashi, Naomi (fju4ek)" userId="f42a8710-aefb-48d6-a28a-53d71dfc3c31" providerId="ADAL" clId="{95B6F2A5-FB68-4358-8492-CA41FD66844B}" dt="2023-11-30T07:50:13.090" v="1330" actId="478"/>
          <ac:picMkLst>
            <pc:docMk/>
            <pc:sldMk cId="2765833487" sldId="358"/>
            <ac:picMk id="5" creationId="{933BF762-2549-E0CF-EB47-F3A3DB2E3A58}"/>
          </ac:picMkLst>
        </pc:picChg>
        <pc:picChg chg="del">
          <ac:chgData name="Ohashi, Naomi (fju4ek)" userId="f42a8710-aefb-48d6-a28a-53d71dfc3c31" providerId="ADAL" clId="{95B6F2A5-FB68-4358-8492-CA41FD66844B}" dt="2023-11-30T07:56:02.233" v="1502" actId="478"/>
          <ac:picMkLst>
            <pc:docMk/>
            <pc:sldMk cId="2765833487" sldId="358"/>
            <ac:picMk id="6" creationId="{9CAE00B5-67DC-9A10-93B4-CD19355692E0}"/>
          </ac:picMkLst>
        </pc:picChg>
        <pc:picChg chg="add del mod">
          <ac:chgData name="Ohashi, Naomi (fju4ek)" userId="f42a8710-aefb-48d6-a28a-53d71dfc3c31" providerId="ADAL" clId="{95B6F2A5-FB68-4358-8492-CA41FD66844B}" dt="2023-11-30T08:24:38.768" v="1932" actId="478"/>
          <ac:picMkLst>
            <pc:docMk/>
            <pc:sldMk cId="2765833487" sldId="358"/>
            <ac:picMk id="16" creationId="{F3C1B859-7274-70A9-D3F0-B2B96ACB9A08}"/>
          </ac:picMkLst>
        </pc:picChg>
        <pc:picChg chg="add del mod">
          <ac:chgData name="Ohashi, Naomi (fju4ek)" userId="f42a8710-aefb-48d6-a28a-53d71dfc3c31" providerId="ADAL" clId="{95B6F2A5-FB68-4358-8492-CA41FD66844B}" dt="2023-12-01T07:41:07.858" v="4577" actId="21"/>
          <ac:picMkLst>
            <pc:docMk/>
            <pc:sldMk cId="2765833487" sldId="358"/>
            <ac:picMk id="19" creationId="{F32C3DBD-C809-9A72-60CA-AFD5AF196A8A}"/>
          </ac:picMkLst>
        </pc:picChg>
        <pc:picChg chg="add del mod">
          <ac:chgData name="Ohashi, Naomi (fju4ek)" userId="f42a8710-aefb-48d6-a28a-53d71dfc3c31" providerId="ADAL" clId="{95B6F2A5-FB68-4358-8492-CA41FD66844B}" dt="2023-12-01T07:41:23.754" v="4579" actId="21"/>
          <ac:picMkLst>
            <pc:docMk/>
            <pc:sldMk cId="2765833487" sldId="358"/>
            <ac:picMk id="21" creationId="{286AE489-02F9-7CFE-DF85-2C2857D211BD}"/>
          </ac:picMkLst>
        </pc:picChg>
        <pc:picChg chg="add del mod">
          <ac:chgData name="Ohashi, Naomi (fju4ek)" userId="f42a8710-aefb-48d6-a28a-53d71dfc3c31" providerId="ADAL" clId="{95B6F2A5-FB68-4358-8492-CA41FD66844B}" dt="2023-11-30T08:29:40.130" v="1956" actId="478"/>
          <ac:picMkLst>
            <pc:docMk/>
            <pc:sldMk cId="2765833487" sldId="358"/>
            <ac:picMk id="22" creationId="{64D4A008-170C-0D9C-3023-833418A9CC5C}"/>
          </ac:picMkLst>
        </pc:picChg>
        <pc:picChg chg="add del mod">
          <ac:chgData name="Ohashi, Naomi (fju4ek)" userId="f42a8710-aefb-48d6-a28a-53d71dfc3c31" providerId="ADAL" clId="{95B6F2A5-FB68-4358-8492-CA41FD66844B}" dt="2023-12-01T07:50:40.727" v="4593" actId="21"/>
          <ac:picMkLst>
            <pc:docMk/>
            <pc:sldMk cId="2765833487" sldId="358"/>
            <ac:picMk id="24" creationId="{88AB2944-43DF-955E-CAAC-6B1C8D98B6BF}"/>
          </ac:picMkLst>
        </pc:picChg>
        <pc:picChg chg="add del mod">
          <ac:chgData name="Ohashi, Naomi (fju4ek)" userId="f42a8710-aefb-48d6-a28a-53d71dfc3c31" providerId="ADAL" clId="{95B6F2A5-FB68-4358-8492-CA41FD66844B}" dt="2023-12-01T07:51:09.169" v="4598" actId="478"/>
          <ac:picMkLst>
            <pc:docMk/>
            <pc:sldMk cId="2765833487" sldId="358"/>
            <ac:picMk id="26" creationId="{2635E0BB-B2B3-0B59-7442-11B2D7512532}"/>
          </ac:picMkLst>
        </pc:picChg>
        <pc:picChg chg="add del mod">
          <ac:chgData name="Ohashi, Naomi (fju4ek)" userId="f42a8710-aefb-48d6-a28a-53d71dfc3c31" providerId="ADAL" clId="{95B6F2A5-FB68-4358-8492-CA41FD66844B}" dt="2023-12-01T07:52:30.218" v="4604" actId="478"/>
          <ac:picMkLst>
            <pc:docMk/>
            <pc:sldMk cId="2765833487" sldId="358"/>
            <ac:picMk id="27" creationId="{2984780B-4754-F3FE-60CD-5F733C8083D7}"/>
          </ac:picMkLst>
        </pc:picChg>
        <pc:picChg chg="add del mod">
          <ac:chgData name="Ohashi, Naomi (fju4ek)" userId="f42a8710-aefb-48d6-a28a-53d71dfc3c31" providerId="ADAL" clId="{95B6F2A5-FB68-4358-8492-CA41FD66844B}" dt="2023-12-01T07:52:31.095" v="4605" actId="478"/>
          <ac:picMkLst>
            <pc:docMk/>
            <pc:sldMk cId="2765833487" sldId="358"/>
            <ac:picMk id="28" creationId="{8FF1E207-13D4-3B5D-A319-6A817FEFADFA}"/>
          </ac:picMkLst>
        </pc:picChg>
        <pc:picChg chg="add mod">
          <ac:chgData name="Ohashi, Naomi (fju4ek)" userId="f42a8710-aefb-48d6-a28a-53d71dfc3c31" providerId="ADAL" clId="{95B6F2A5-FB68-4358-8492-CA41FD66844B}" dt="2023-12-01T07:59:51.473" v="4662" actId="1440"/>
          <ac:picMkLst>
            <pc:docMk/>
            <pc:sldMk cId="2765833487" sldId="358"/>
            <ac:picMk id="30" creationId="{21BE8DCD-75F5-AA26-67B1-AA20B57C0A5E}"/>
          </ac:picMkLst>
        </pc:picChg>
        <pc:picChg chg="add mod">
          <ac:chgData name="Ohashi, Naomi (fju4ek)" userId="f42a8710-aefb-48d6-a28a-53d71dfc3c31" providerId="ADAL" clId="{95B6F2A5-FB68-4358-8492-CA41FD66844B}" dt="2023-12-01T08:00:07.464" v="4665" actId="14100"/>
          <ac:picMkLst>
            <pc:docMk/>
            <pc:sldMk cId="2765833487" sldId="358"/>
            <ac:picMk id="31" creationId="{93433A93-751C-3D3F-66EA-ABC9790E9BBD}"/>
          </ac:picMkLst>
        </pc:picChg>
      </pc:sldChg>
      <pc:sldChg chg="addSp delSp modSp new del mod">
        <pc:chgData name="Ohashi, Naomi (fju4ek)" userId="f42a8710-aefb-48d6-a28a-53d71dfc3c31" providerId="ADAL" clId="{95B6F2A5-FB68-4358-8492-CA41FD66844B}" dt="2023-12-01T05:19:24.219" v="3018" actId="47"/>
        <pc:sldMkLst>
          <pc:docMk/>
          <pc:sldMk cId="2201769828" sldId="359"/>
        </pc:sldMkLst>
        <pc:spChg chg="del mod">
          <ac:chgData name="Ohashi, Naomi (fju4ek)" userId="f42a8710-aefb-48d6-a28a-53d71dfc3c31" providerId="ADAL" clId="{95B6F2A5-FB68-4358-8492-CA41FD66844B}" dt="2023-12-01T05:18:48.345" v="3011" actId="21"/>
          <ac:spMkLst>
            <pc:docMk/>
            <pc:sldMk cId="2201769828" sldId="359"/>
            <ac:spMk id="2" creationId="{C577C52D-BB76-E1D3-4C99-029447049A05}"/>
          </ac:spMkLst>
        </pc:spChg>
        <pc:spChg chg="del mod">
          <ac:chgData name="Ohashi, Naomi (fju4ek)" userId="f42a8710-aefb-48d6-a28a-53d71dfc3c31" providerId="ADAL" clId="{95B6F2A5-FB68-4358-8492-CA41FD66844B}" dt="2023-12-01T04:35:46.393" v="2356" actId="12084"/>
          <ac:spMkLst>
            <pc:docMk/>
            <pc:sldMk cId="2201769828" sldId="359"/>
            <ac:spMk id="3" creationId="{9CF196FE-FD49-F3C9-466B-7C91EEB329EC}"/>
          </ac:spMkLst>
        </pc:spChg>
        <pc:spChg chg="add del mod">
          <ac:chgData name="Ohashi, Naomi (fju4ek)" userId="f42a8710-aefb-48d6-a28a-53d71dfc3c31" providerId="ADAL" clId="{95B6F2A5-FB68-4358-8492-CA41FD66844B}" dt="2023-12-01T05:19:18.337" v="3016" actId="21"/>
          <ac:spMkLst>
            <pc:docMk/>
            <pc:sldMk cId="2201769828" sldId="359"/>
            <ac:spMk id="5" creationId="{F9EADF04-B2D2-9568-916F-C8272F7B067A}"/>
          </ac:spMkLst>
        </pc:spChg>
        <pc:spChg chg="add mod">
          <ac:chgData name="Ohashi, Naomi (fju4ek)" userId="f42a8710-aefb-48d6-a28a-53d71dfc3c31" providerId="ADAL" clId="{95B6F2A5-FB68-4358-8492-CA41FD66844B}" dt="2023-12-01T05:19:14.751" v="3015" actId="1076"/>
          <ac:spMkLst>
            <pc:docMk/>
            <pc:sldMk cId="2201769828" sldId="359"/>
            <ac:spMk id="7" creationId="{D6550829-B991-ED2B-F281-4014D6EFC8C3}"/>
          </ac:spMkLst>
        </pc:spChg>
        <pc:graphicFrameChg chg="add del mod">
          <ac:chgData name="Ohashi, Naomi (fju4ek)" userId="f42a8710-aefb-48d6-a28a-53d71dfc3c31" providerId="ADAL" clId="{95B6F2A5-FB68-4358-8492-CA41FD66844B}" dt="2023-12-01T05:19:03.250" v="3013" actId="21"/>
          <ac:graphicFrameMkLst>
            <pc:docMk/>
            <pc:sldMk cId="2201769828" sldId="359"/>
            <ac:graphicFrameMk id="4" creationId="{95756E19-96FA-4D01-434A-2BDAE658F0C0}"/>
          </ac:graphicFrameMkLst>
        </pc:graphicFrameChg>
      </pc:sldChg>
      <pc:sldChg chg="modSp new del mod">
        <pc:chgData name="Ohashi, Naomi (fju4ek)" userId="f42a8710-aefb-48d6-a28a-53d71dfc3c31" providerId="ADAL" clId="{95B6F2A5-FB68-4358-8492-CA41FD66844B}" dt="2023-11-30T06:29:15.073" v="252" actId="47"/>
        <pc:sldMkLst>
          <pc:docMk/>
          <pc:sldMk cId="3087498660" sldId="359"/>
        </pc:sldMkLst>
        <pc:spChg chg="mod">
          <ac:chgData name="Ohashi, Naomi (fju4ek)" userId="f42a8710-aefb-48d6-a28a-53d71dfc3c31" providerId="ADAL" clId="{95B6F2A5-FB68-4358-8492-CA41FD66844B}" dt="2023-11-30T06:22:48.241" v="103" actId="20577"/>
          <ac:spMkLst>
            <pc:docMk/>
            <pc:sldMk cId="3087498660" sldId="359"/>
            <ac:spMk id="2" creationId="{54B460F1-C695-65F3-CFF0-2276CD59FA3B}"/>
          </ac:spMkLst>
        </pc:spChg>
        <pc:spChg chg="mod">
          <ac:chgData name="Ohashi, Naomi (fju4ek)" userId="f42a8710-aefb-48d6-a28a-53d71dfc3c31" providerId="ADAL" clId="{95B6F2A5-FB68-4358-8492-CA41FD66844B}" dt="2023-11-30T06:23:53.590" v="144" actId="20577"/>
          <ac:spMkLst>
            <pc:docMk/>
            <pc:sldMk cId="3087498660" sldId="359"/>
            <ac:spMk id="3" creationId="{848CDCC8-8F25-03B9-0C95-FA259E348AFF}"/>
          </ac:spMkLst>
        </pc:spChg>
      </pc:sldChg>
      <pc:sldChg chg="modSp add del mod">
        <pc:chgData name="Ohashi, Naomi (fju4ek)" userId="f42a8710-aefb-48d6-a28a-53d71dfc3c31" providerId="ADAL" clId="{95B6F2A5-FB68-4358-8492-CA41FD66844B}" dt="2023-11-30T06:27:19.484" v="193" actId="47"/>
        <pc:sldMkLst>
          <pc:docMk/>
          <pc:sldMk cId="1642425379" sldId="360"/>
        </pc:sldMkLst>
        <pc:spChg chg="mod">
          <ac:chgData name="Ohashi, Naomi (fju4ek)" userId="f42a8710-aefb-48d6-a28a-53d71dfc3c31" providerId="ADAL" clId="{95B6F2A5-FB68-4358-8492-CA41FD66844B}" dt="2023-11-30T06:27:10.262" v="192" actId="27636"/>
          <ac:spMkLst>
            <pc:docMk/>
            <pc:sldMk cId="1642425379" sldId="360"/>
            <ac:spMk id="3" creationId="{1901B20D-4C28-4DA3-ABBD-718C22A5E58B}"/>
          </ac:spMkLst>
        </pc:spChg>
      </pc:sldChg>
      <pc:sldChg chg="addSp delSp modSp add mod">
        <pc:chgData name="Ohashi, Naomi (fju4ek)" userId="f42a8710-aefb-48d6-a28a-53d71dfc3c31" providerId="ADAL" clId="{95B6F2A5-FB68-4358-8492-CA41FD66844B}" dt="2023-12-01T06:51:30.517" v="4298" actId="20577"/>
        <pc:sldMkLst>
          <pc:docMk/>
          <pc:sldMk cId="3081160352" sldId="360"/>
        </pc:sldMkLst>
        <pc:spChg chg="del mod">
          <ac:chgData name="Ohashi, Naomi (fju4ek)" userId="f42a8710-aefb-48d6-a28a-53d71dfc3c31" providerId="ADAL" clId="{95B6F2A5-FB68-4358-8492-CA41FD66844B}" dt="2023-12-01T06:50:39.608" v="4297" actId="478"/>
          <ac:spMkLst>
            <pc:docMk/>
            <pc:sldMk cId="3081160352" sldId="360"/>
            <ac:spMk id="2" creationId="{D85C271D-AD98-DC98-55AA-36C93AFA4982}"/>
          </ac:spMkLst>
        </pc:spChg>
        <pc:spChg chg="add del mod">
          <ac:chgData name="Ohashi, Naomi (fju4ek)" userId="f42a8710-aefb-48d6-a28a-53d71dfc3c31" providerId="ADAL" clId="{95B6F2A5-FB68-4358-8492-CA41FD66844B}" dt="2023-12-01T04:59:48.398" v="2614"/>
          <ac:spMkLst>
            <pc:docMk/>
            <pc:sldMk cId="3081160352" sldId="360"/>
            <ac:spMk id="3" creationId="{47CF3C65-FD59-8CEF-3254-39948FB854AA}"/>
          </ac:spMkLst>
        </pc:spChg>
        <pc:spChg chg="mod ord">
          <ac:chgData name="Ohashi, Naomi (fju4ek)" userId="f42a8710-aefb-48d6-a28a-53d71dfc3c31" providerId="ADAL" clId="{95B6F2A5-FB68-4358-8492-CA41FD66844B}" dt="2023-12-01T05:20:00.811" v="3022" actId="14100"/>
          <ac:spMkLst>
            <pc:docMk/>
            <pc:sldMk cId="3081160352" sldId="360"/>
            <ac:spMk id="4" creationId="{265260DC-9BA5-7CB7-153F-7BE152E6A320}"/>
          </ac:spMkLst>
        </pc:spChg>
        <pc:spChg chg="add mod">
          <ac:chgData name="Ohashi, Naomi (fju4ek)" userId="f42a8710-aefb-48d6-a28a-53d71dfc3c31" providerId="ADAL" clId="{95B6F2A5-FB68-4358-8492-CA41FD66844B}" dt="2023-12-01T06:51:30.517" v="4298" actId="20577"/>
          <ac:spMkLst>
            <pc:docMk/>
            <pc:sldMk cId="3081160352" sldId="360"/>
            <ac:spMk id="7" creationId="{81E46195-2927-259E-0A5A-13243B18682B}"/>
          </ac:spMkLst>
        </pc:spChg>
      </pc:sldChg>
      <pc:sldChg chg="modSp add del mod">
        <pc:chgData name="Ohashi, Naomi (fju4ek)" userId="f42a8710-aefb-48d6-a28a-53d71dfc3c31" providerId="ADAL" clId="{95B6F2A5-FB68-4358-8492-CA41FD66844B}" dt="2023-12-01T06:09:57.578" v="3723" actId="47"/>
        <pc:sldMkLst>
          <pc:docMk/>
          <pc:sldMk cId="158688170" sldId="361"/>
        </pc:sldMkLst>
        <pc:spChg chg="mod">
          <ac:chgData name="Ohashi, Naomi (fju4ek)" userId="f42a8710-aefb-48d6-a28a-53d71dfc3c31" providerId="ADAL" clId="{95B6F2A5-FB68-4358-8492-CA41FD66844B}" dt="2023-12-01T05:17:43.852" v="2991" actId="20577"/>
          <ac:spMkLst>
            <pc:docMk/>
            <pc:sldMk cId="158688170" sldId="361"/>
            <ac:spMk id="2" creationId="{D85C271D-AD98-DC98-55AA-36C93AFA4982}"/>
          </ac:spMkLst>
        </pc:spChg>
      </pc:sldChg>
      <pc:sldChg chg="add del">
        <pc:chgData name="Ohashi, Naomi (fju4ek)" userId="f42a8710-aefb-48d6-a28a-53d71dfc3c31" providerId="ADAL" clId="{95B6F2A5-FB68-4358-8492-CA41FD66844B}" dt="2023-12-01T05:16:58.930" v="2968" actId="47"/>
        <pc:sldMkLst>
          <pc:docMk/>
          <pc:sldMk cId="3664543468" sldId="361"/>
        </pc:sldMkLst>
      </pc:sldChg>
      <pc:sldChg chg="modSp add mod">
        <pc:chgData name="Ohashi, Naomi (fju4ek)" userId="f42a8710-aefb-48d6-a28a-53d71dfc3c31" providerId="ADAL" clId="{95B6F2A5-FB68-4358-8492-CA41FD66844B}" dt="2023-12-01T07:28:37.893" v="4564" actId="404"/>
        <pc:sldMkLst>
          <pc:docMk/>
          <pc:sldMk cId="4076319507" sldId="362"/>
        </pc:sldMkLst>
        <pc:spChg chg="mod">
          <ac:chgData name="Ohashi, Naomi (fju4ek)" userId="f42a8710-aefb-48d6-a28a-53d71dfc3c31" providerId="ADAL" clId="{95B6F2A5-FB68-4358-8492-CA41FD66844B}" dt="2023-12-01T07:26:45.990" v="4549" actId="20577"/>
          <ac:spMkLst>
            <pc:docMk/>
            <pc:sldMk cId="4076319507" sldId="362"/>
            <ac:spMk id="2" creationId="{D85C271D-AD98-DC98-55AA-36C93AFA4982}"/>
          </ac:spMkLst>
        </pc:spChg>
        <pc:spChg chg="mod">
          <ac:chgData name="Ohashi, Naomi (fju4ek)" userId="f42a8710-aefb-48d6-a28a-53d71dfc3c31" providerId="ADAL" clId="{95B6F2A5-FB68-4358-8492-CA41FD66844B}" dt="2023-12-01T07:28:37.893" v="4564" actId="404"/>
          <ac:spMkLst>
            <pc:docMk/>
            <pc:sldMk cId="4076319507" sldId="362"/>
            <ac:spMk id="4" creationId="{265260DC-9BA5-7CB7-153F-7BE152E6A320}"/>
          </ac:spMkLst>
        </pc:spChg>
      </pc:sldChg>
      <pc:sldChg chg="modSp add mod">
        <pc:chgData name="Ohashi, Naomi (fju4ek)" userId="f42a8710-aefb-48d6-a28a-53d71dfc3c31" providerId="ADAL" clId="{95B6F2A5-FB68-4358-8492-CA41FD66844B}" dt="2023-12-01T07:26:58.498" v="4552" actId="20577"/>
        <pc:sldMkLst>
          <pc:docMk/>
          <pc:sldMk cId="2615644293" sldId="363"/>
        </pc:sldMkLst>
        <pc:spChg chg="mod">
          <ac:chgData name="Ohashi, Naomi (fju4ek)" userId="f42a8710-aefb-48d6-a28a-53d71dfc3c31" providerId="ADAL" clId="{95B6F2A5-FB68-4358-8492-CA41FD66844B}" dt="2023-12-01T07:26:58.498" v="4552" actId="20577"/>
          <ac:spMkLst>
            <pc:docMk/>
            <pc:sldMk cId="2615644293" sldId="363"/>
            <ac:spMk id="2" creationId="{D85C271D-AD98-DC98-55AA-36C93AFA4982}"/>
          </ac:spMkLst>
        </pc:spChg>
      </pc:sldChg>
      <pc:sldChg chg="modSp add mod">
        <pc:chgData name="Ohashi, Naomi (fju4ek)" userId="f42a8710-aefb-48d6-a28a-53d71dfc3c31" providerId="ADAL" clId="{95B6F2A5-FB68-4358-8492-CA41FD66844B}" dt="2023-12-01T05:18:09.369" v="2998" actId="20577"/>
        <pc:sldMkLst>
          <pc:docMk/>
          <pc:sldMk cId="686419370" sldId="364"/>
        </pc:sldMkLst>
        <pc:spChg chg="mod">
          <ac:chgData name="Ohashi, Naomi (fju4ek)" userId="f42a8710-aefb-48d6-a28a-53d71dfc3c31" providerId="ADAL" clId="{95B6F2A5-FB68-4358-8492-CA41FD66844B}" dt="2023-12-01T05:18:09.369" v="2998" actId="20577"/>
          <ac:spMkLst>
            <pc:docMk/>
            <pc:sldMk cId="686419370" sldId="364"/>
            <ac:spMk id="2" creationId="{D85C271D-AD98-DC98-55AA-36C93AFA4982}"/>
          </ac:spMkLst>
        </pc:spChg>
      </pc:sldChg>
      <pc:sldChg chg="modSp add mod">
        <pc:chgData name="Ohashi, Naomi (fju4ek)" userId="f42a8710-aefb-48d6-a28a-53d71dfc3c31" providerId="ADAL" clId="{95B6F2A5-FB68-4358-8492-CA41FD66844B}" dt="2023-12-01T05:18:24.317" v="3009" actId="20577"/>
        <pc:sldMkLst>
          <pc:docMk/>
          <pc:sldMk cId="146786848" sldId="365"/>
        </pc:sldMkLst>
        <pc:spChg chg="mod">
          <ac:chgData name="Ohashi, Naomi (fju4ek)" userId="f42a8710-aefb-48d6-a28a-53d71dfc3c31" providerId="ADAL" clId="{95B6F2A5-FB68-4358-8492-CA41FD66844B}" dt="2023-12-01T05:18:24.317" v="3009" actId="20577"/>
          <ac:spMkLst>
            <pc:docMk/>
            <pc:sldMk cId="146786848" sldId="365"/>
            <ac:spMk id="2" creationId="{D85C271D-AD98-DC98-55AA-36C93AFA4982}"/>
          </ac:spMkLst>
        </pc:spChg>
      </pc:sldChg>
      <pc:sldChg chg="addSp delSp modSp new mod modShow">
        <pc:chgData name="Ohashi, Naomi (fju4ek)" userId="f42a8710-aefb-48d6-a28a-53d71dfc3c31" providerId="ADAL" clId="{95B6F2A5-FB68-4358-8492-CA41FD66844B}" dt="2023-12-01T08:02:52.827" v="4666" actId="729"/>
        <pc:sldMkLst>
          <pc:docMk/>
          <pc:sldMk cId="1452033519" sldId="366"/>
        </pc:sldMkLst>
        <pc:spChg chg="del mod">
          <ac:chgData name="Ohashi, Naomi (fju4ek)" userId="f42a8710-aefb-48d6-a28a-53d71dfc3c31" providerId="ADAL" clId="{95B6F2A5-FB68-4358-8492-CA41FD66844B}" dt="2023-12-01T07:53:37.297" v="4606" actId="478"/>
          <ac:spMkLst>
            <pc:docMk/>
            <pc:sldMk cId="1452033519" sldId="366"/>
            <ac:spMk id="3" creationId="{94B5398F-94B0-89D0-194D-EF36F00BADF8}"/>
          </ac:spMkLst>
        </pc:spChg>
        <pc:spChg chg="add del mod">
          <ac:chgData name="Ohashi, Naomi (fju4ek)" userId="f42a8710-aefb-48d6-a28a-53d71dfc3c31" providerId="ADAL" clId="{95B6F2A5-FB68-4358-8492-CA41FD66844B}" dt="2023-12-01T07:54:09.579" v="4611" actId="22"/>
          <ac:spMkLst>
            <pc:docMk/>
            <pc:sldMk cId="1452033519" sldId="366"/>
            <ac:spMk id="14" creationId="{81A59496-DDB9-9309-9159-CD6A406C5F3E}"/>
          </ac:spMkLst>
        </pc:spChg>
        <pc:picChg chg="add mod">
          <ac:chgData name="Ohashi, Naomi (fju4ek)" userId="f42a8710-aefb-48d6-a28a-53d71dfc3c31" providerId="ADAL" clId="{95B6F2A5-FB68-4358-8492-CA41FD66844B}" dt="2023-12-01T07:33:44.112" v="4568" actId="1076"/>
          <ac:picMkLst>
            <pc:docMk/>
            <pc:sldMk cId="1452033519" sldId="366"/>
            <ac:picMk id="5" creationId="{9A946688-BAAF-B1B4-EB86-082ECE19CD2D}"/>
          </ac:picMkLst>
        </pc:picChg>
        <pc:picChg chg="add">
          <ac:chgData name="Ohashi, Naomi (fju4ek)" userId="f42a8710-aefb-48d6-a28a-53d71dfc3c31" providerId="ADAL" clId="{95B6F2A5-FB68-4358-8492-CA41FD66844B}" dt="2023-12-01T07:37:57.398" v="4569" actId="22"/>
          <ac:picMkLst>
            <pc:docMk/>
            <pc:sldMk cId="1452033519" sldId="366"/>
            <ac:picMk id="7" creationId="{64A7AE3C-412A-474E-2020-092F39F6F511}"/>
          </ac:picMkLst>
        </pc:picChg>
        <pc:picChg chg="add mod">
          <ac:chgData name="Ohashi, Naomi (fju4ek)" userId="f42a8710-aefb-48d6-a28a-53d71dfc3c31" providerId="ADAL" clId="{95B6F2A5-FB68-4358-8492-CA41FD66844B}" dt="2023-12-01T07:53:44.323" v="4607" actId="1076"/>
          <ac:picMkLst>
            <pc:docMk/>
            <pc:sldMk cId="1452033519" sldId="366"/>
            <ac:picMk id="9" creationId="{60DD4B4C-DB06-F4CC-524F-CC1232FE7640}"/>
          </ac:picMkLst>
        </pc:picChg>
        <pc:picChg chg="add mod">
          <ac:chgData name="Ohashi, Naomi (fju4ek)" userId="f42a8710-aefb-48d6-a28a-53d71dfc3c31" providerId="ADAL" clId="{95B6F2A5-FB68-4358-8492-CA41FD66844B}" dt="2023-12-01T07:59:22.303" v="4656" actId="1076"/>
          <ac:picMkLst>
            <pc:docMk/>
            <pc:sldMk cId="1452033519" sldId="366"/>
            <ac:picMk id="10" creationId="{401BD16E-4D79-90CB-92E4-F1FD0B134757}"/>
          </ac:picMkLst>
        </pc:picChg>
        <pc:picChg chg="add mod">
          <ac:chgData name="Ohashi, Naomi (fju4ek)" userId="f42a8710-aefb-48d6-a28a-53d71dfc3c31" providerId="ADAL" clId="{95B6F2A5-FB68-4358-8492-CA41FD66844B}" dt="2023-12-01T07:59:19.639" v="4655" actId="1076"/>
          <ac:picMkLst>
            <pc:docMk/>
            <pc:sldMk cId="1452033519" sldId="366"/>
            <ac:picMk id="11" creationId="{5E7ED765-CF30-C8D4-803C-111DEE74569E}"/>
          </ac:picMkLst>
        </pc:picChg>
        <pc:picChg chg="add del mod">
          <ac:chgData name="Ohashi, Naomi (fju4ek)" userId="f42a8710-aefb-48d6-a28a-53d71dfc3c31" providerId="ADAL" clId="{95B6F2A5-FB68-4358-8492-CA41FD66844B}" dt="2023-12-01T07:50:53.755" v="4596" actId="478"/>
          <ac:picMkLst>
            <pc:docMk/>
            <pc:sldMk cId="1452033519" sldId="366"/>
            <ac:picMk id="12" creationId="{F2AAAB71-6D83-6D55-0A5B-93DAA97649D8}"/>
          </ac:picMkLst>
        </pc:picChg>
      </pc:sldChg>
      <pc:sldChg chg="add del">
        <pc:chgData name="Ohashi, Naomi (fju4ek)" userId="f42a8710-aefb-48d6-a28a-53d71dfc3c31" providerId="ADAL" clId="{95B6F2A5-FB68-4358-8492-CA41FD66844B}" dt="2023-12-01T05:18:26.694" v="3010" actId="47"/>
        <pc:sldMkLst>
          <pc:docMk/>
          <pc:sldMk cId="1784924187" sldId="3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18C37-68A6-40BF-AEAD-B772DEA272D4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28867E-D2AE-46E1-AC59-BB440860DE83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Stage 1: Drug Discovery</a:t>
          </a:r>
        </a:p>
      </dgm:t>
    </dgm:pt>
    <dgm:pt modelId="{25667512-936A-43DA-9160-FC9687955882}" type="parTrans" cxnId="{71AC2B65-EF7A-4EB2-8C68-44879B9060FC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5A5D633-9360-4698-ABA1-3B1E48ED7575}" type="sibTrans" cxnId="{71AC2B65-EF7A-4EB2-8C68-44879B9060FC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FD2CAE4-6AE6-4D58-AE39-0E967D926989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Stage 3 Clinical</a:t>
          </a:r>
        </a:p>
      </dgm:t>
    </dgm:pt>
    <dgm:pt modelId="{ABD73F38-FD66-4FDC-9307-91780DCD07C5}" type="parTrans" cxnId="{78329A77-07A5-4825-9534-1E8AA7FE9C41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939DD3A-ADC9-4B8F-BD90-6B420CFAEF99}" type="sibTrans" cxnId="{78329A77-07A5-4825-9534-1E8AA7FE9C41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28E8F25-2460-462E-A84B-57D715A39292}">
      <dgm:prSet phldrT="[Text]" custT="1"/>
      <dgm:spPr>
        <a:solidFill>
          <a:srgbClr val="ED7D31"/>
        </a:solidFill>
      </dgm:spPr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10,000 compounds</a:t>
          </a:r>
        </a:p>
      </dgm:t>
    </dgm:pt>
    <dgm:pt modelId="{811C6584-24E1-4595-9C83-69793B8D99D0}" type="parTrans" cxnId="{322BDEA2-00A0-402B-8879-D1F82A7B4C73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3AE1071-BDC0-4A92-81F6-5169F66321AC}" type="sibTrans" cxnId="{322BDEA2-00A0-402B-8879-D1F82A7B4C73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CB9C251-C245-49B1-B0F1-C9F0410AB457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250 compounds</a:t>
          </a:r>
        </a:p>
      </dgm:t>
    </dgm:pt>
    <dgm:pt modelId="{BB30DD2E-DCB7-4AFD-BAC5-56A466991C11}" type="parTrans" cxnId="{858BB85C-A3E3-43F7-9B75-BDAF6BFF6D98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48D6F7D-E6FB-499E-B5D9-5C1C793F621F}" type="sibTrans" cxnId="{858BB85C-A3E3-43F7-9B75-BDAF6BFF6D98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B8505CC-76B0-4777-B551-8DF14E8D6026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 compounds</a:t>
          </a:r>
        </a:p>
      </dgm:t>
    </dgm:pt>
    <dgm:pt modelId="{CC0CBC04-7C78-49F4-A51B-C24B5970D070}" type="parTrans" cxnId="{666630FB-E6D6-4F39-BDDF-0661612CD544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2836E0E-F7AD-49BD-89F8-E495B9B0D7F2}" type="sibTrans" cxnId="{666630FB-E6D6-4F39-BDDF-0661612CD544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317A1E1-8388-4441-B098-C9C409CBDE58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Stage 2 Preclinical</a:t>
          </a:r>
        </a:p>
      </dgm:t>
    </dgm:pt>
    <dgm:pt modelId="{C7F23D7F-2C47-4CBC-AED9-6FC279BD8A3D}" type="parTrans" cxnId="{2DF572BC-7FF6-458A-8E99-E4FF40323A5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F765CE2-21CF-4A8B-8EFA-FB5F8DEC64F8}" type="sibTrans" cxnId="{2DF572BC-7FF6-458A-8E99-E4FF40323A5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85CFEC3-5248-42CA-86F3-68BB866F114A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FDA Review</a:t>
          </a:r>
        </a:p>
      </dgm:t>
    </dgm:pt>
    <dgm:pt modelId="{31CE0EE9-1846-45DC-BF97-854A23678534}" type="parTrans" cxnId="{016F66EC-E8FE-4629-AB02-FA65A319D655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11CDA16-AB71-4D43-9B3C-7E858EE82279}" type="sibTrans" cxnId="{016F66EC-E8FE-4629-AB02-FA65A319D655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3464F36-D663-49E4-A968-738E4E5661EF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 FDA Approved Drug</a:t>
          </a:r>
        </a:p>
      </dgm:t>
    </dgm:pt>
    <dgm:pt modelId="{60D9889B-FB5E-4FF5-BF76-920CD84E483E}" type="parTrans" cxnId="{B28CCF6A-613F-4DA0-86AB-E927744B6D38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CA676EE-B6BE-4748-9E27-0CAC47EA693F}" type="sibTrans" cxnId="{B28CCF6A-613F-4DA0-86AB-E927744B6D38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8CDFCE8-79AC-4CB0-B962-BB6DF6A2571E}" type="pres">
      <dgm:prSet presAssocID="{87418C37-68A6-40BF-AEAD-B772DEA272D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F446D23-389A-4989-BD27-FD759355F7DD}" type="pres">
      <dgm:prSet presAssocID="{0D28867E-D2AE-46E1-AC59-BB440860DE83}" presName="horFlow" presStyleCnt="0"/>
      <dgm:spPr/>
    </dgm:pt>
    <dgm:pt modelId="{10ECFAB3-9995-48A9-81DF-972494EF448B}" type="pres">
      <dgm:prSet presAssocID="{0D28867E-D2AE-46E1-AC59-BB440860DE83}" presName="bigChev" presStyleLbl="node1" presStyleIdx="0" presStyleCnt="2"/>
      <dgm:spPr/>
    </dgm:pt>
    <dgm:pt modelId="{D79B011D-0AC1-4D49-9AFB-40A7C87CF9E7}" type="pres">
      <dgm:prSet presAssocID="{C7F23D7F-2C47-4CBC-AED9-6FC279BD8A3D}" presName="parTrans" presStyleCnt="0"/>
      <dgm:spPr/>
    </dgm:pt>
    <dgm:pt modelId="{6FD09FF3-C995-4473-8890-160414D7731F}" type="pres">
      <dgm:prSet presAssocID="{B317A1E1-8388-4441-B098-C9C409CBDE58}" presName="node" presStyleLbl="alignAccFollowNode1" presStyleIdx="0" presStyleCnt="6">
        <dgm:presLayoutVars>
          <dgm:bulletEnabled val="1"/>
        </dgm:presLayoutVars>
      </dgm:prSet>
      <dgm:spPr/>
    </dgm:pt>
    <dgm:pt modelId="{D71F1914-9E21-431D-950F-1EBCE318CC30}" type="pres">
      <dgm:prSet presAssocID="{9F765CE2-21CF-4A8B-8EFA-FB5F8DEC64F8}" presName="sibTrans" presStyleCnt="0"/>
      <dgm:spPr/>
    </dgm:pt>
    <dgm:pt modelId="{873F8405-8C0F-4291-B875-6F0AF8B2D499}" type="pres">
      <dgm:prSet presAssocID="{0FD2CAE4-6AE6-4D58-AE39-0E967D926989}" presName="node" presStyleLbl="alignAccFollowNode1" presStyleIdx="1" presStyleCnt="6">
        <dgm:presLayoutVars>
          <dgm:bulletEnabled val="1"/>
        </dgm:presLayoutVars>
      </dgm:prSet>
      <dgm:spPr/>
    </dgm:pt>
    <dgm:pt modelId="{B42CCAFD-6E41-48F8-BB05-E884FDC138F5}" type="pres">
      <dgm:prSet presAssocID="{2939DD3A-ADC9-4B8F-BD90-6B420CFAEF99}" presName="sibTrans" presStyleCnt="0"/>
      <dgm:spPr/>
    </dgm:pt>
    <dgm:pt modelId="{6605F779-F507-48CD-A4E8-3D59E1CECA75}" type="pres">
      <dgm:prSet presAssocID="{B85CFEC3-5248-42CA-86F3-68BB866F114A}" presName="node" presStyleLbl="alignAccFollowNode1" presStyleIdx="2" presStyleCnt="6">
        <dgm:presLayoutVars>
          <dgm:bulletEnabled val="1"/>
        </dgm:presLayoutVars>
      </dgm:prSet>
      <dgm:spPr/>
    </dgm:pt>
    <dgm:pt modelId="{37953047-8C41-4516-94F3-D3CE4B612A28}" type="pres">
      <dgm:prSet presAssocID="{0D28867E-D2AE-46E1-AC59-BB440860DE83}" presName="vSp" presStyleCnt="0"/>
      <dgm:spPr/>
    </dgm:pt>
    <dgm:pt modelId="{CC44327D-C994-4ACC-987F-1D7045237984}" type="pres">
      <dgm:prSet presAssocID="{228E8F25-2460-462E-A84B-57D715A39292}" presName="horFlow" presStyleCnt="0"/>
      <dgm:spPr/>
    </dgm:pt>
    <dgm:pt modelId="{834FABAB-8D1F-403E-AB21-4D8BE95F3321}" type="pres">
      <dgm:prSet presAssocID="{228E8F25-2460-462E-A84B-57D715A39292}" presName="bigChev" presStyleLbl="node1" presStyleIdx="1" presStyleCnt="2"/>
      <dgm:spPr/>
    </dgm:pt>
    <dgm:pt modelId="{1D8B9C1B-0000-47CC-9E5B-7C3B8A59230A}" type="pres">
      <dgm:prSet presAssocID="{BB30DD2E-DCB7-4AFD-BAC5-56A466991C11}" presName="parTrans" presStyleCnt="0"/>
      <dgm:spPr/>
    </dgm:pt>
    <dgm:pt modelId="{2031D551-E803-48D5-97D1-A1BEBBE5E9EE}" type="pres">
      <dgm:prSet presAssocID="{2CB9C251-C245-49B1-B0F1-C9F0410AB457}" presName="node" presStyleLbl="alignAccFollowNode1" presStyleIdx="3" presStyleCnt="6">
        <dgm:presLayoutVars>
          <dgm:bulletEnabled val="1"/>
        </dgm:presLayoutVars>
      </dgm:prSet>
      <dgm:spPr/>
    </dgm:pt>
    <dgm:pt modelId="{9F8CB2EA-BD4E-4DD5-8502-C33AC93CDC2A}" type="pres">
      <dgm:prSet presAssocID="{E48D6F7D-E6FB-499E-B5D9-5C1C793F621F}" presName="sibTrans" presStyleCnt="0"/>
      <dgm:spPr/>
    </dgm:pt>
    <dgm:pt modelId="{1DA20B2B-771F-4212-A1C4-990DEB033565}" type="pres">
      <dgm:prSet presAssocID="{7B8505CC-76B0-4777-B551-8DF14E8D6026}" presName="node" presStyleLbl="alignAccFollowNode1" presStyleIdx="4" presStyleCnt="6">
        <dgm:presLayoutVars>
          <dgm:bulletEnabled val="1"/>
        </dgm:presLayoutVars>
      </dgm:prSet>
      <dgm:spPr/>
    </dgm:pt>
    <dgm:pt modelId="{80D0C59D-90CC-4CD2-B8C7-7FE99CDCC46B}" type="pres">
      <dgm:prSet presAssocID="{72836E0E-F7AD-49BD-89F8-E495B9B0D7F2}" presName="sibTrans" presStyleCnt="0"/>
      <dgm:spPr/>
    </dgm:pt>
    <dgm:pt modelId="{248E6D4E-1EA8-41B4-AE97-4F0997F8E7C5}" type="pres">
      <dgm:prSet presAssocID="{A3464F36-D663-49E4-A968-738E4E5661EF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858BB85C-A3E3-43F7-9B75-BDAF6BFF6D98}" srcId="{228E8F25-2460-462E-A84B-57D715A39292}" destId="{2CB9C251-C245-49B1-B0F1-C9F0410AB457}" srcOrd="0" destOrd="0" parTransId="{BB30DD2E-DCB7-4AFD-BAC5-56A466991C11}" sibTransId="{E48D6F7D-E6FB-499E-B5D9-5C1C793F621F}"/>
    <dgm:cxn modelId="{71AC2B65-EF7A-4EB2-8C68-44879B9060FC}" srcId="{87418C37-68A6-40BF-AEAD-B772DEA272D4}" destId="{0D28867E-D2AE-46E1-AC59-BB440860DE83}" srcOrd="0" destOrd="0" parTransId="{25667512-936A-43DA-9160-FC9687955882}" sibTransId="{05A5D633-9360-4698-ABA1-3B1E48ED7575}"/>
    <dgm:cxn modelId="{B28CCF6A-613F-4DA0-86AB-E927744B6D38}" srcId="{228E8F25-2460-462E-A84B-57D715A39292}" destId="{A3464F36-D663-49E4-A968-738E4E5661EF}" srcOrd="2" destOrd="0" parTransId="{60D9889B-FB5E-4FF5-BF76-920CD84E483E}" sibTransId="{5CA676EE-B6BE-4748-9E27-0CAC47EA693F}"/>
    <dgm:cxn modelId="{78329A77-07A5-4825-9534-1E8AA7FE9C41}" srcId="{0D28867E-D2AE-46E1-AC59-BB440860DE83}" destId="{0FD2CAE4-6AE6-4D58-AE39-0E967D926989}" srcOrd="1" destOrd="0" parTransId="{ABD73F38-FD66-4FDC-9307-91780DCD07C5}" sibTransId="{2939DD3A-ADC9-4B8F-BD90-6B420CFAEF99}"/>
    <dgm:cxn modelId="{9916545A-1BD3-4F7F-A907-B6D06D5DB761}" type="presOf" srcId="{228E8F25-2460-462E-A84B-57D715A39292}" destId="{834FABAB-8D1F-403E-AB21-4D8BE95F3321}" srcOrd="0" destOrd="0" presId="urn:microsoft.com/office/officeart/2005/8/layout/lProcess3"/>
    <dgm:cxn modelId="{55DF9C9B-406B-471D-8C51-41F7CD619959}" type="presOf" srcId="{B317A1E1-8388-4441-B098-C9C409CBDE58}" destId="{6FD09FF3-C995-4473-8890-160414D7731F}" srcOrd="0" destOrd="0" presId="urn:microsoft.com/office/officeart/2005/8/layout/lProcess3"/>
    <dgm:cxn modelId="{322BDEA2-00A0-402B-8879-D1F82A7B4C73}" srcId="{87418C37-68A6-40BF-AEAD-B772DEA272D4}" destId="{228E8F25-2460-462E-A84B-57D715A39292}" srcOrd="1" destOrd="0" parTransId="{811C6584-24E1-4595-9C83-69793B8D99D0}" sibTransId="{13AE1071-BDC0-4A92-81F6-5169F66321AC}"/>
    <dgm:cxn modelId="{527AD8B6-0CBB-4D52-A994-130201BD09C2}" type="presOf" srcId="{2CB9C251-C245-49B1-B0F1-C9F0410AB457}" destId="{2031D551-E803-48D5-97D1-A1BEBBE5E9EE}" srcOrd="0" destOrd="0" presId="urn:microsoft.com/office/officeart/2005/8/layout/lProcess3"/>
    <dgm:cxn modelId="{E1EBA4B9-054B-4AB8-AC0F-A5C4C1609BE6}" type="presOf" srcId="{0D28867E-D2AE-46E1-AC59-BB440860DE83}" destId="{10ECFAB3-9995-48A9-81DF-972494EF448B}" srcOrd="0" destOrd="0" presId="urn:microsoft.com/office/officeart/2005/8/layout/lProcess3"/>
    <dgm:cxn modelId="{2DF572BC-7FF6-458A-8E99-E4FF40323A50}" srcId="{0D28867E-D2AE-46E1-AC59-BB440860DE83}" destId="{B317A1E1-8388-4441-B098-C9C409CBDE58}" srcOrd="0" destOrd="0" parTransId="{C7F23D7F-2C47-4CBC-AED9-6FC279BD8A3D}" sibTransId="{9F765CE2-21CF-4A8B-8EFA-FB5F8DEC64F8}"/>
    <dgm:cxn modelId="{5127D6C1-1F3A-43C6-A55E-C06A0E9F591F}" type="presOf" srcId="{0FD2CAE4-6AE6-4D58-AE39-0E967D926989}" destId="{873F8405-8C0F-4291-B875-6F0AF8B2D499}" srcOrd="0" destOrd="0" presId="urn:microsoft.com/office/officeart/2005/8/layout/lProcess3"/>
    <dgm:cxn modelId="{D759E3C4-3AB2-4424-A601-D141395D9DE1}" type="presOf" srcId="{A3464F36-D663-49E4-A968-738E4E5661EF}" destId="{248E6D4E-1EA8-41B4-AE97-4F0997F8E7C5}" srcOrd="0" destOrd="0" presId="urn:microsoft.com/office/officeart/2005/8/layout/lProcess3"/>
    <dgm:cxn modelId="{C4303AD6-D791-44CF-A91D-F33D4F78F1D7}" type="presOf" srcId="{B85CFEC3-5248-42CA-86F3-68BB866F114A}" destId="{6605F779-F507-48CD-A4E8-3D59E1CECA75}" srcOrd="0" destOrd="0" presId="urn:microsoft.com/office/officeart/2005/8/layout/lProcess3"/>
    <dgm:cxn modelId="{016F66EC-E8FE-4629-AB02-FA65A319D655}" srcId="{0D28867E-D2AE-46E1-AC59-BB440860DE83}" destId="{B85CFEC3-5248-42CA-86F3-68BB866F114A}" srcOrd="2" destOrd="0" parTransId="{31CE0EE9-1846-45DC-BF97-854A23678534}" sibTransId="{A11CDA16-AB71-4D43-9B3C-7E858EE82279}"/>
    <dgm:cxn modelId="{666630FB-E6D6-4F39-BDDF-0661612CD544}" srcId="{228E8F25-2460-462E-A84B-57D715A39292}" destId="{7B8505CC-76B0-4777-B551-8DF14E8D6026}" srcOrd="1" destOrd="0" parTransId="{CC0CBC04-7C78-49F4-A51B-C24B5970D070}" sibTransId="{72836E0E-F7AD-49BD-89F8-E495B9B0D7F2}"/>
    <dgm:cxn modelId="{536168FD-BEBD-460D-B4F5-03410534D93E}" type="presOf" srcId="{7B8505CC-76B0-4777-B551-8DF14E8D6026}" destId="{1DA20B2B-771F-4212-A1C4-990DEB033565}" srcOrd="0" destOrd="0" presId="urn:microsoft.com/office/officeart/2005/8/layout/lProcess3"/>
    <dgm:cxn modelId="{8D12FDFE-357D-4E77-A237-EE93024F0234}" type="presOf" srcId="{87418C37-68A6-40BF-AEAD-B772DEA272D4}" destId="{88CDFCE8-79AC-4CB0-B962-BB6DF6A2571E}" srcOrd="0" destOrd="0" presId="urn:microsoft.com/office/officeart/2005/8/layout/lProcess3"/>
    <dgm:cxn modelId="{37FBC9BE-991D-44AC-B088-DF9A55E28BDC}" type="presParOf" srcId="{88CDFCE8-79AC-4CB0-B962-BB6DF6A2571E}" destId="{8F446D23-389A-4989-BD27-FD759355F7DD}" srcOrd="0" destOrd="0" presId="urn:microsoft.com/office/officeart/2005/8/layout/lProcess3"/>
    <dgm:cxn modelId="{A5A46FAE-FE4E-4998-AEA0-CF5891484DFB}" type="presParOf" srcId="{8F446D23-389A-4989-BD27-FD759355F7DD}" destId="{10ECFAB3-9995-48A9-81DF-972494EF448B}" srcOrd="0" destOrd="0" presId="urn:microsoft.com/office/officeart/2005/8/layout/lProcess3"/>
    <dgm:cxn modelId="{9390CFD0-03F9-4900-BABE-F4D00EB8AE68}" type="presParOf" srcId="{8F446D23-389A-4989-BD27-FD759355F7DD}" destId="{D79B011D-0AC1-4D49-9AFB-40A7C87CF9E7}" srcOrd="1" destOrd="0" presId="urn:microsoft.com/office/officeart/2005/8/layout/lProcess3"/>
    <dgm:cxn modelId="{0E463CEA-93CD-4A10-A229-3888730EDB21}" type="presParOf" srcId="{8F446D23-389A-4989-BD27-FD759355F7DD}" destId="{6FD09FF3-C995-4473-8890-160414D7731F}" srcOrd="2" destOrd="0" presId="urn:microsoft.com/office/officeart/2005/8/layout/lProcess3"/>
    <dgm:cxn modelId="{8171A49B-2897-49B3-A7EA-EDF8CCC8990D}" type="presParOf" srcId="{8F446D23-389A-4989-BD27-FD759355F7DD}" destId="{D71F1914-9E21-431D-950F-1EBCE318CC30}" srcOrd="3" destOrd="0" presId="urn:microsoft.com/office/officeart/2005/8/layout/lProcess3"/>
    <dgm:cxn modelId="{3733B78D-219D-47A5-855A-768468572394}" type="presParOf" srcId="{8F446D23-389A-4989-BD27-FD759355F7DD}" destId="{873F8405-8C0F-4291-B875-6F0AF8B2D499}" srcOrd="4" destOrd="0" presId="urn:microsoft.com/office/officeart/2005/8/layout/lProcess3"/>
    <dgm:cxn modelId="{31F8861D-15A3-4C26-BF53-6A465F05F275}" type="presParOf" srcId="{8F446D23-389A-4989-BD27-FD759355F7DD}" destId="{B42CCAFD-6E41-48F8-BB05-E884FDC138F5}" srcOrd="5" destOrd="0" presId="urn:microsoft.com/office/officeart/2005/8/layout/lProcess3"/>
    <dgm:cxn modelId="{82A4460F-4BAD-4FC2-B97E-204BA141EBB1}" type="presParOf" srcId="{8F446D23-389A-4989-BD27-FD759355F7DD}" destId="{6605F779-F507-48CD-A4E8-3D59E1CECA75}" srcOrd="6" destOrd="0" presId="urn:microsoft.com/office/officeart/2005/8/layout/lProcess3"/>
    <dgm:cxn modelId="{DD19E81E-AF25-46DB-8359-51134190D0D1}" type="presParOf" srcId="{88CDFCE8-79AC-4CB0-B962-BB6DF6A2571E}" destId="{37953047-8C41-4516-94F3-D3CE4B612A28}" srcOrd="1" destOrd="0" presId="urn:microsoft.com/office/officeart/2005/8/layout/lProcess3"/>
    <dgm:cxn modelId="{7BAAD758-6971-48BE-96C3-A825C0AAD8CE}" type="presParOf" srcId="{88CDFCE8-79AC-4CB0-B962-BB6DF6A2571E}" destId="{CC44327D-C994-4ACC-987F-1D7045237984}" srcOrd="2" destOrd="0" presId="urn:microsoft.com/office/officeart/2005/8/layout/lProcess3"/>
    <dgm:cxn modelId="{DDDCDB0C-83CC-47EB-8F4C-9AD9C0173B91}" type="presParOf" srcId="{CC44327D-C994-4ACC-987F-1D7045237984}" destId="{834FABAB-8D1F-403E-AB21-4D8BE95F3321}" srcOrd="0" destOrd="0" presId="urn:microsoft.com/office/officeart/2005/8/layout/lProcess3"/>
    <dgm:cxn modelId="{95F1ADAA-50A4-4210-9533-C7F814888A7E}" type="presParOf" srcId="{CC44327D-C994-4ACC-987F-1D7045237984}" destId="{1D8B9C1B-0000-47CC-9E5B-7C3B8A59230A}" srcOrd="1" destOrd="0" presId="urn:microsoft.com/office/officeart/2005/8/layout/lProcess3"/>
    <dgm:cxn modelId="{9B782488-6957-4922-A9D8-6F984826F378}" type="presParOf" srcId="{CC44327D-C994-4ACC-987F-1D7045237984}" destId="{2031D551-E803-48D5-97D1-A1BEBBE5E9EE}" srcOrd="2" destOrd="0" presId="urn:microsoft.com/office/officeart/2005/8/layout/lProcess3"/>
    <dgm:cxn modelId="{596B7A6F-7A36-4B01-9CD7-41DA892C0FA3}" type="presParOf" srcId="{CC44327D-C994-4ACC-987F-1D7045237984}" destId="{9F8CB2EA-BD4E-4DD5-8502-C33AC93CDC2A}" srcOrd="3" destOrd="0" presId="urn:microsoft.com/office/officeart/2005/8/layout/lProcess3"/>
    <dgm:cxn modelId="{EE09A008-4151-41D0-BBA1-3038F3623C30}" type="presParOf" srcId="{CC44327D-C994-4ACC-987F-1D7045237984}" destId="{1DA20B2B-771F-4212-A1C4-990DEB033565}" srcOrd="4" destOrd="0" presId="urn:microsoft.com/office/officeart/2005/8/layout/lProcess3"/>
    <dgm:cxn modelId="{CC516BD1-5800-4FBB-9043-2BFC78FC8591}" type="presParOf" srcId="{CC44327D-C994-4ACC-987F-1D7045237984}" destId="{80D0C59D-90CC-4CD2-B8C7-7FE99CDCC46B}" srcOrd="5" destOrd="0" presId="urn:microsoft.com/office/officeart/2005/8/layout/lProcess3"/>
    <dgm:cxn modelId="{7E9BB8F4-CA2E-4AED-AD92-68A5CAEA8C48}" type="presParOf" srcId="{CC44327D-C994-4ACC-987F-1D7045237984}" destId="{248E6D4E-1EA8-41B4-AE97-4F0997F8E7C5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CFAB3-9995-48A9-81DF-972494EF448B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Stage 1: Drug Discovery</a:t>
          </a:r>
        </a:p>
      </dsp:txBody>
      <dsp:txXfrm>
        <a:off x="678147" y="738441"/>
        <a:ext cx="2014805" cy="1343203"/>
      </dsp:txXfrm>
    </dsp:sp>
    <dsp:sp modelId="{6FD09FF3-C995-4473-8890-160414D7731F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Stage 2 Preclinical</a:t>
          </a:r>
        </a:p>
      </dsp:txBody>
      <dsp:txXfrm>
        <a:off x="3485442" y="852613"/>
        <a:ext cx="1672289" cy="1114858"/>
      </dsp:txXfrm>
    </dsp:sp>
    <dsp:sp modelId="{873F8405-8C0F-4291-B875-6F0AF8B2D499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Stage 3 Clinical</a:t>
          </a:r>
        </a:p>
      </dsp:txBody>
      <dsp:txXfrm>
        <a:off x="5882389" y="852613"/>
        <a:ext cx="1672289" cy="1114858"/>
      </dsp:txXfrm>
    </dsp:sp>
    <dsp:sp modelId="{6605F779-F507-48CD-A4E8-3D59E1CECA75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FDA Review</a:t>
          </a:r>
        </a:p>
      </dsp:txBody>
      <dsp:txXfrm>
        <a:off x="8279335" y="852613"/>
        <a:ext cx="1672289" cy="1114858"/>
      </dsp:txXfrm>
    </dsp:sp>
    <dsp:sp modelId="{834FABAB-8D1F-403E-AB21-4D8BE95F3321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rgbClr val="ED7D3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10,000 compounds</a:t>
          </a:r>
        </a:p>
      </dsp:txBody>
      <dsp:txXfrm>
        <a:off x="678147" y="2269693"/>
        <a:ext cx="2014805" cy="1343203"/>
      </dsp:txXfrm>
    </dsp:sp>
    <dsp:sp modelId="{2031D551-E803-48D5-97D1-A1BEBBE5E9EE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2">
            <a:lumMod val="40000"/>
            <a:lumOff val="60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250 compounds</a:t>
          </a:r>
        </a:p>
      </dsp:txBody>
      <dsp:txXfrm>
        <a:off x="3485442" y="2383865"/>
        <a:ext cx="1672289" cy="1114858"/>
      </dsp:txXfrm>
    </dsp:sp>
    <dsp:sp modelId="{1DA20B2B-771F-4212-A1C4-990DEB033565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 compounds</a:t>
          </a:r>
        </a:p>
      </dsp:txBody>
      <dsp:txXfrm>
        <a:off x="5882389" y="2383865"/>
        <a:ext cx="1672289" cy="1114858"/>
      </dsp:txXfrm>
    </dsp:sp>
    <dsp:sp modelId="{248E6D4E-1EA8-41B4-AE97-4F0997F8E7C5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 FDA Approved Drug</a:t>
          </a:r>
        </a:p>
      </dsp:txBody>
      <dsp:txXfrm>
        <a:off x="8279335" y="2383865"/>
        <a:ext cx="1672289" cy="111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00" dirty="0"/>
              <a:t>Costs for bringing a new drug to market was about $1.8 billion in 2010 according to a study (https://en.wikipedia.org/wiki/Cost_of_drug_development)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00" dirty="0"/>
              <a:t>Chemical space has tens of millions of molecules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00" dirty="0"/>
              <a:t>Makable chemical space has tens of billions of molecules</a:t>
            </a:r>
          </a:p>
        </p:txBody>
      </p:sp>
    </p:spTree>
    <p:extLst>
      <p:ext uri="{BB962C8B-B14F-4D97-AF65-F5344CB8AC3E}">
        <p14:creationId xmlns:p14="http://schemas.microsoft.com/office/powerpoint/2010/main" val="327776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00" dirty="0"/>
              <a:t>Costs for bringing a new drug to market was about $1.8 billion in 2010 according to a study (https://en.wikipedia.org/wiki/Cost_of_drug_development)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00" dirty="0"/>
              <a:t>Chemical space has tens of millions of molecules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00" dirty="0"/>
              <a:t>Makable chemical space has tens of billions of molecules</a:t>
            </a:r>
          </a:p>
        </p:txBody>
      </p:sp>
    </p:spTree>
    <p:extLst>
      <p:ext uri="{BB962C8B-B14F-4D97-AF65-F5344CB8AC3E}">
        <p14:creationId xmlns:p14="http://schemas.microsoft.com/office/powerpoint/2010/main" val="394515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Bayesian Docking-Score Predictor receives SMILES of a ligand and provides a docking score of how well that ligand binds to a protein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3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8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1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4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6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1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1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4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819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7BA8C-E58E-4191-B6C7-A2F7CC2BDCB0}"/>
              </a:ext>
            </a:extLst>
          </p:cNvPr>
          <p:cNvSpPr txBox="1"/>
          <p:nvPr/>
        </p:nvSpPr>
        <p:spPr>
          <a:xfrm>
            <a:off x="266701" y="5691187"/>
            <a:ext cx="3139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DS6040 Bayesian Machine Learning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Thomas Lever, Naomi Ohashi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December X, 2023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1988689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 MODELS FOR DOCKING SCORE PREDICTIONS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60A184-9858-7AA0-F6FF-55A694BC7B43}"/>
              </a:ext>
            </a:extLst>
          </p:cNvPr>
          <p:cNvSpPr/>
          <p:nvPr/>
        </p:nvSpPr>
        <p:spPr>
          <a:xfrm>
            <a:off x="11857703" y="5073445"/>
            <a:ext cx="334297" cy="1784555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B9A0E-2165-559A-E5D1-A482C83A3BF3}"/>
              </a:ext>
            </a:extLst>
          </p:cNvPr>
          <p:cNvSpPr/>
          <p:nvPr/>
        </p:nvSpPr>
        <p:spPr>
          <a:xfrm>
            <a:off x="5234473" y="6736702"/>
            <a:ext cx="6957527" cy="121298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56958-F93C-C783-222F-AEC28DCF1718}"/>
              </a:ext>
            </a:extLst>
          </p:cNvPr>
          <p:cNvSpPr/>
          <p:nvPr/>
        </p:nvSpPr>
        <p:spPr>
          <a:xfrm>
            <a:off x="0" y="0"/>
            <a:ext cx="334297" cy="1784555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46B5E-CA93-0559-F26C-EC8DA4D0F982}"/>
              </a:ext>
            </a:extLst>
          </p:cNvPr>
          <p:cNvSpPr/>
          <p:nvPr/>
        </p:nvSpPr>
        <p:spPr>
          <a:xfrm>
            <a:off x="96416" y="0"/>
            <a:ext cx="6957527" cy="121298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University of Virginia - Wikipedia">
            <a:extLst>
              <a:ext uri="{FF2B5EF4-FFF2-40B4-BE49-F238E27FC236}">
                <a16:creationId xmlns:a16="http://schemas.microsoft.com/office/drawing/2014/main" id="{1EFA29E7-48A0-4126-6EE4-9B9E5BF5D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023" y="0"/>
            <a:ext cx="7034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5FB11-0DFA-AAD2-E85E-3AB822C38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579" y="5873888"/>
            <a:ext cx="4407474" cy="8112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271D-AD98-DC98-55AA-36C93AFA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156405"/>
            <a:ext cx="405765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260DC-9BA5-7CB7-153F-7BE152E6A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0635" y="380999"/>
            <a:ext cx="5413164" cy="5629275"/>
          </a:xfrm>
        </p:spPr>
        <p:txBody>
          <a:bodyPr>
            <a:normAutofit/>
          </a:bodyPr>
          <a:lstStyle/>
          <a:p>
            <a:endParaRPr lang="en-US" sz="2400" baseline="30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706FF30-0C9B-FD68-79FA-318BCCF0E8A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B3F49-B0E5-B403-51C4-8D852D2DEB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F5E5EF-C8F5-DB8D-982E-F2A1ACA3B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271D-AD98-DC98-55AA-36C93AFA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156405"/>
            <a:ext cx="405765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260DC-9BA5-7CB7-153F-7BE152E6A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0635" y="380999"/>
            <a:ext cx="5413164" cy="5629275"/>
          </a:xfrm>
        </p:spPr>
        <p:txBody>
          <a:bodyPr>
            <a:normAutofit/>
          </a:bodyPr>
          <a:lstStyle/>
          <a:p>
            <a:endParaRPr lang="en-US" sz="2400" baseline="30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706FF30-0C9B-FD68-79FA-318BCCF0E8A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B3F49-B0E5-B403-51C4-8D852D2DEB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F5E5EF-C8F5-DB8D-982E-F2A1ACA3B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E257F7F7-CEC5-42A1-B495-DADAB745405B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4" descr="UVA School of Data Science Launch - YouTube">
            <a:extLst>
              <a:ext uri="{FF2B5EF4-FFF2-40B4-BE49-F238E27FC236}">
                <a16:creationId xmlns:a16="http://schemas.microsoft.com/office/drawing/2014/main" id="{7677E69C-E77B-394A-2832-C189D9C4E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29E4306-7BF6-758D-5A3F-280BD0D7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Drug Discovery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2448E1-49F7-083C-BF56-A21DDD97E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88731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895CA2-7727-1F80-1F54-FA36515B6F25}"/>
              </a:ext>
            </a:extLst>
          </p:cNvPr>
          <p:cNvSpPr txBox="1"/>
          <p:nvPr/>
        </p:nvSpPr>
        <p:spPr>
          <a:xfrm>
            <a:off x="7641125" y="805758"/>
            <a:ext cx="3395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Timeline: ~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 years</a:t>
            </a:r>
          </a:p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Cost: over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$2.6 billion</a:t>
            </a:r>
          </a:p>
        </p:txBody>
      </p:sp>
    </p:spTree>
    <p:extLst>
      <p:ext uri="{BB962C8B-B14F-4D97-AF65-F5344CB8AC3E}">
        <p14:creationId xmlns:p14="http://schemas.microsoft.com/office/powerpoint/2010/main" val="210851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F68D-4252-C5B4-5A4A-C1525BC8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46688-BAAF-B1B4-EB86-082ECE19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15" y="1825625"/>
            <a:ext cx="3797495" cy="3962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A7AE3C-412A-474E-2020-092F39F6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25" y="2311342"/>
            <a:ext cx="2921150" cy="2235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D4B4C-DB06-F4CC-524F-CC1232FE7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44" y="4241139"/>
            <a:ext cx="3016405" cy="2463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BD16E-4D79-90CB-92E4-F1FD0B134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746" y="703843"/>
            <a:ext cx="3411082" cy="2594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7ED765-CF30-C8D4-803C-111DEE745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4660" y="3428999"/>
            <a:ext cx="2057506" cy="1752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03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ED901B-2982-4DE4-B403-597573DC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80" y="0"/>
            <a:ext cx="12001319" cy="1486442"/>
          </a:xfrm>
        </p:spPr>
        <p:txBody>
          <a:bodyPr/>
          <a:lstStyle/>
          <a:p>
            <a:r>
              <a:rPr lang="en-US" u="sng" dirty="0"/>
              <a:t>Project Deadlines: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F4BB8-FE24-4B37-ACCE-883B8F23F5A0}"/>
              </a:ext>
            </a:extLst>
          </p:cNvPr>
          <p:cNvSpPr txBox="1"/>
          <p:nvPr/>
        </p:nvSpPr>
        <p:spPr>
          <a:xfrm>
            <a:off x="410224" y="1191559"/>
            <a:ext cx="111201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Video of presentation (record with Zoom or similar, then submit via MS Teams)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/>
              <a:t>No Report or other material needs to be handed in.</a:t>
            </a:r>
          </a:p>
          <a:p>
            <a:endParaRPr lang="en-US" sz="2400" dirty="0"/>
          </a:p>
          <a:p>
            <a:r>
              <a:rPr lang="en-US" sz="2400" b="1" dirty="0"/>
              <a:t>Presentation Sections: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1800" dirty="0"/>
              <a:t>Introduction (state your problem, overview, table of contents)</a:t>
            </a:r>
          </a:p>
          <a:p>
            <a:pPr marL="285750" lvl="1" indent="-285750">
              <a:buFontTx/>
              <a:buChar char="-"/>
            </a:pPr>
            <a:r>
              <a:rPr lang="en-US" sz="1800" dirty="0"/>
              <a:t>Methods (what you did, algorithms uses)</a:t>
            </a:r>
          </a:p>
          <a:p>
            <a:pPr marL="285750" lvl="1" indent="-285750">
              <a:buFontTx/>
              <a:buChar char="-"/>
            </a:pPr>
            <a:r>
              <a:rPr lang="en-US" sz="1800" dirty="0"/>
              <a:t>Results (output of your work.  Lots of plots, little ‘commentary’)</a:t>
            </a:r>
          </a:p>
          <a:p>
            <a:pPr marL="285750" lvl="1" indent="-285750">
              <a:buFontTx/>
              <a:buChar char="-"/>
            </a:pPr>
            <a:r>
              <a:rPr lang="en-US" sz="1800" dirty="0"/>
              <a:t>Conclusions (what to you conclude?  What worked and what didn’t.  Surprises.  Things you would change or do in the future.  Advice.)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B6A40-CF76-402E-82CF-DCFF52342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021"/>
          <a:stretch/>
        </p:blipFill>
        <p:spPr>
          <a:xfrm>
            <a:off x="272880" y="5201054"/>
            <a:ext cx="11394831" cy="609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288D5839-F5D1-3EC5-F8C0-B47288FDF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0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271D-AD98-DC98-55AA-36C93AFA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260DC-9BA5-7CB7-153F-7BE152E6A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828" y="1860060"/>
            <a:ext cx="5431971" cy="38549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CONCLUSIONS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706FF30-0C9B-FD68-79FA-318BCCF0E8A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B3F49-B0E5-B403-51C4-8D852D2DEB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F5E5EF-C8F5-DB8D-982E-F2A1ACA3B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5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271D-AD98-DC98-55AA-36C93AFA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156405"/>
            <a:ext cx="405765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260DC-9BA5-7CB7-153F-7BE152E6A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666750"/>
            <a:ext cx="5434119" cy="5048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CHALLENGES: Big Data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Drug-like chemical space is huge.  Traditional approaches to drug discovery don’t scale.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 development takes many years and expensive with low success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largest precalculated chemical database contains &gt; 160 billion chemicals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Drug-like chemical space is &gt;10</a:t>
            </a:r>
            <a:r>
              <a:rPr 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706FF30-0C9B-FD68-79FA-318BCCF0E8A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B3F49-B0E5-B403-51C4-8D852D2DEB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F5E5EF-C8F5-DB8D-982E-F2A1ACA3B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1727-85A5-EA32-3CB7-431A441E8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4" y="2702922"/>
            <a:ext cx="5161348" cy="14534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34337-A795-749A-9CED-F10642C10C0D}"/>
              </a:ext>
            </a:extLst>
          </p:cNvPr>
          <p:cNvSpPr txBox="1"/>
          <p:nvPr/>
        </p:nvSpPr>
        <p:spPr>
          <a:xfrm>
            <a:off x="307885" y="1830747"/>
            <a:ext cx="33954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Timeline: ~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 years</a:t>
            </a:r>
          </a:p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Cost: over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$2.6 billion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2C214-FF1D-594E-1A0F-4B35E4E37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522" y="722188"/>
            <a:ext cx="2537340" cy="18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260DC-9BA5-7CB7-153F-7BE152E6A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680" y="666750"/>
            <a:ext cx="5384119" cy="50482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CHALLENGES: Big Data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Drug-like chemical space is huge.  Traditional approaches to drug discovery don’t scale.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 development takes many years and expensive with low success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largest precalculated chemical database contains &gt; 160 billion chemicals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Drug-like chemical space is &gt;10</a:t>
            </a:r>
            <a:r>
              <a:rPr 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706FF30-0C9B-FD68-79FA-318BCCF0E8A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B3F49-B0E5-B403-51C4-8D852D2DEB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F5E5EF-C8F5-DB8D-982E-F2A1ACA3B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1727-85A5-EA32-3CB7-431A441E8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4" y="2702922"/>
            <a:ext cx="5161348" cy="14534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34337-A795-749A-9CED-F10642C10C0D}"/>
              </a:ext>
            </a:extLst>
          </p:cNvPr>
          <p:cNvSpPr txBox="1"/>
          <p:nvPr/>
        </p:nvSpPr>
        <p:spPr>
          <a:xfrm>
            <a:off x="307885" y="1830747"/>
            <a:ext cx="33954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Timeline: ~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 years</a:t>
            </a:r>
          </a:p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Cost: over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$2.6 billion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2C214-FF1D-594E-1A0F-4B35E4E37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522" y="722188"/>
            <a:ext cx="2537340" cy="1816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46195-2927-259E-0A5A-13243B18682B}"/>
              </a:ext>
            </a:extLst>
          </p:cNvPr>
          <p:cNvSpPr txBox="1"/>
          <p:nvPr/>
        </p:nvSpPr>
        <p:spPr>
          <a:xfrm>
            <a:off x="5919680" y="2590710"/>
            <a:ext cx="5384119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C5D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 ML models help scale up drug discovery process by predicting docking score efficiently</a:t>
            </a:r>
          </a:p>
          <a:p>
            <a:pPr marL="342900" indent="-3429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C5D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Saves money and time by accelerating the process, hopefully that leads to cheaper and faster treatment for patients</a:t>
            </a:r>
          </a:p>
          <a:p>
            <a:pPr marL="342900" indent="-3429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C5D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won’t solve the big problems but could contribute to a small piece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6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271D-AD98-DC98-55AA-36C93AFA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156405"/>
            <a:ext cx="405765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65260DC-9BA5-7CB7-153F-7BE152E6A32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919680" y="619124"/>
                <a:ext cx="5493145" cy="59055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:r>
                  <a:rPr lang="en-US" sz="2800" b="1" dirty="0">
                    <a:solidFill>
                      <a:srgbClr val="ED7D3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Predicting docking scores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Docking is a computational simulation of a candidate ligand binding to a receptor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CC5D0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Scoring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process of evaluating a pose by counting number of favorable molecular interactions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docking score is a change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molar Gibbs free energy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a compound 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kilocalories per mole</a:t>
                </a:r>
              </a:p>
              <a:p>
                <a:pPr marL="457200" indent="-4572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−15 </m:t>
                    </m:r>
                    <m:f>
                      <m:f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𝑘𝑖𝑙𝑜𝑐𝑎𝑙𝑜𝑟𝑖𝑒𝑠</m:t>
                        </m:r>
                      </m:num>
                      <m:den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amazing and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−9 </m:t>
                    </m:r>
                    <m:f>
                      <m:f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𝑘𝑖𝑙𝑜𝑐𝑎𝑙𝑜𝑟𝑖𝑒𝑠</m:t>
                        </m:r>
                      </m:num>
                      <m:den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okay"</a:t>
                </a:r>
                <a:endPara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baseline="30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baseline="30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baseline="30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65260DC-9BA5-7CB7-153F-7BE152E6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919680" y="619124"/>
                <a:ext cx="5493145" cy="5905500"/>
              </a:xfrm>
              <a:blipFill>
                <a:blip r:embed="rId2"/>
                <a:stretch>
                  <a:fillRect l="-1998" r="-2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706FF30-0C9B-FD68-79FA-318BCCF0E8A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B3F49-B0E5-B403-51C4-8D852D2DEB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F5E5EF-C8F5-DB8D-982E-F2A1ACA3B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diagram of a black object&#10;&#10;Description automatically generated with medium confidence">
            <a:extLst>
              <a:ext uri="{FF2B5EF4-FFF2-40B4-BE49-F238E27FC236}">
                <a16:creationId xmlns:a16="http://schemas.microsoft.com/office/drawing/2014/main" id="{933BF762-2549-E0CF-EB47-F3A3DB2E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52" y="619124"/>
            <a:ext cx="4715648" cy="3129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0CAFE6-FB88-274A-B542-4AC07DB0B962}"/>
              </a:ext>
            </a:extLst>
          </p:cNvPr>
          <p:cNvSpPr txBox="1"/>
          <p:nvPr/>
        </p:nvSpPr>
        <p:spPr>
          <a:xfrm>
            <a:off x="0" y="6524624"/>
            <a:ext cx="472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https://en.wikipedia.org/wiki/Docking_(molecular)</a:t>
            </a:r>
          </a:p>
        </p:txBody>
      </p:sp>
    </p:spTree>
    <p:extLst>
      <p:ext uri="{BB962C8B-B14F-4D97-AF65-F5344CB8AC3E}">
        <p14:creationId xmlns:p14="http://schemas.microsoft.com/office/powerpoint/2010/main" val="250939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271D-AD98-DC98-55AA-36C93AFA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156405"/>
            <a:ext cx="405765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ABOUT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260DC-9BA5-7CB7-153F-7BE152E6A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5042" y="400051"/>
            <a:ext cx="6129196" cy="56102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7JXQ: Protein target that may cause lung, breast, or other cancers.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set is associated with 7JXQ protein and with one site of that protein at which ligands bind.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size: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row in our data set encapsulates data relating to a ligand docking to the protein.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one ligand per row. There is one row per ligand. There is one Entry ID per ligand.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ligand has </a:t>
            </a:r>
            <a:r>
              <a:rPr lang="en-US" sz="2800" b="1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SMILES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(Simplified Molecular-Input Line-Entry System), a line notation for chemical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aseline="30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706FF30-0C9B-FD68-79FA-318BCCF0E8A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B3F49-B0E5-B403-51C4-8D852D2DEB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F5E5EF-C8F5-DB8D-982E-F2A1ACA3B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CAFE6-FB88-274A-B542-4AC07DB0B962}"/>
              </a:ext>
            </a:extLst>
          </p:cNvPr>
          <p:cNvSpPr txBox="1"/>
          <p:nvPr/>
        </p:nvSpPr>
        <p:spPr>
          <a:xfrm>
            <a:off x="0" y="6524624"/>
            <a:ext cx="6683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https://en.wikipedia.org/wiki/Simplified_molecular-input_line-entry_system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1BE8DCD-75F5-AA26-67B1-AA20B57C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4" y="417441"/>
            <a:ext cx="4441066" cy="1917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433A93-751C-3D3F-66EA-ABC9790E9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67" y="2502897"/>
            <a:ext cx="2675961" cy="2047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83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271D-AD98-DC98-55AA-36C93AFA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156405"/>
            <a:ext cx="405765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260DC-9BA5-7CB7-153F-7BE152E6A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0635" y="380999"/>
            <a:ext cx="5413164" cy="5629275"/>
          </a:xfrm>
        </p:spPr>
        <p:txBody>
          <a:bodyPr>
            <a:normAutofit/>
          </a:bodyPr>
          <a:lstStyle/>
          <a:p>
            <a:endParaRPr lang="en-US" sz="2400" baseline="30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706FF30-0C9B-FD68-79FA-318BCCF0E8A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B3F49-B0E5-B403-51C4-8D852D2DEB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F5E5EF-C8F5-DB8D-982E-F2A1ACA3B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C48E34-EA37-CD6C-5D64-32E0FA1CEE64}"/>
                  </a:ext>
                </a:extLst>
              </p:cNvPr>
              <p:cNvSpPr txBox="1"/>
              <p:nvPr/>
            </p:nvSpPr>
            <p:spPr>
              <a:xfrm>
                <a:off x="3806456" y="528206"/>
                <a:ext cx="7963786" cy="614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b="1" dirty="0">
                    <a:solidFill>
                      <a:srgbClr val="ED7D3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Bayesian Docking-Score Predictor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Bayesian Docking-Score Predictor receives SMILES of a ligand and provides a docking score that approximately predict the binding affinity between two molecules.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RDKit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function called Morgan Fingerprints translates 2 millions of molecular structures (SMILES) into counts? </a:t>
                </a:r>
                <a:r>
                  <a:rPr lang="en-US" sz="22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[a 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 fragment </a:t>
                </a:r>
                <a:r>
                  <a:rPr lang="en-US" sz="22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descriptors.]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Predictive models trained with:</a:t>
                </a:r>
              </a:p>
              <a:p>
                <a:pPr lvl="8">
                  <a:buClr>
                    <a:srgbClr val="ED7D31"/>
                  </a:buClr>
                  <a:tabLst>
                    <a:tab pos="182880" algn="l"/>
                  </a:tabLst>
                </a:pP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- Bayesian Additive Regression Tree (BART)</a:t>
                </a:r>
              </a:p>
              <a:p>
                <a:pPr lvl="3">
                  <a:spcAft>
                    <a:spcPts val="600"/>
                  </a:spcAft>
                  <a:buClr>
                    <a:srgbClr val="ED7D31"/>
                  </a:buClr>
                  <a:tabLst>
                    <a:tab pos="182880" algn="l"/>
                  </a:tabLst>
                </a:pP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- Bayesian Neural Network (BNN)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Sampling: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- </a:t>
                </a:r>
                <a:r>
                  <a:rPr lang="en-US" sz="2200" kern="100" dirty="0">
                    <a:effectLst/>
                    <a:latin typeface="Courier New" panose="02070309020205020404" pitchFamily="49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pymc</a:t>
                </a: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 sample testing values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from the posterior predictive probability density distribution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- No U-Turn Sampling (NUTS) is used to train the BNN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Visualization: Plots Of Posterior Predictive Check, ROC curves and Trace plots presents improvements in results visually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C48E34-EA37-CD6C-5D64-32E0FA1C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456" y="528206"/>
                <a:ext cx="7963786" cy="6140142"/>
              </a:xfrm>
              <a:prstGeom prst="rect">
                <a:avLst/>
              </a:prstGeom>
              <a:blipFill>
                <a:blip r:embed="rId3"/>
                <a:stretch>
                  <a:fillRect l="-1530" t="-993" r="-612" b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4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271D-AD98-DC98-55AA-36C93AFA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156405"/>
            <a:ext cx="405765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PREDICTIVE MODELS(1)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65260DC-9BA5-7CB7-153F-7BE152E6A32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071730" y="380999"/>
                <a:ext cx="6529720" cy="56292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b="1" dirty="0">
                    <a:solidFill>
                      <a:srgbClr val="ED7D3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Bayesian Additive Regression Trees (BART)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50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trees is trained to map a vector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a response variable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ED7D3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represents a number of occurrences of substructures. 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Response variable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represents a predicted docking score.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approximates a random variable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that represents an observed docking score.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𝐵𝐴𝑅𝑇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r"/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an error.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this model, we use Python packages 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pymc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pymc-</a:t>
                </a:r>
                <a:r>
                  <a:rPr lang="en-US" sz="2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bart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estimate a joint posterior probability density distribution for training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ED7D3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65260DC-9BA5-7CB7-153F-7BE152E6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071730" y="380999"/>
                <a:ext cx="6529720" cy="5629275"/>
              </a:xfrm>
              <a:blipFill>
                <a:blip r:embed="rId2"/>
                <a:stretch>
                  <a:fillRect l="-1681" r="-5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706FF30-0C9B-FD68-79FA-318BCCF0E8A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B3F49-B0E5-B403-51C4-8D852D2DEB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F5E5EF-C8F5-DB8D-982E-F2A1ACA3B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1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271D-AD98-DC98-55AA-36C93AFA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156405"/>
            <a:ext cx="405765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PREDICTIVE MODELS(2)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260DC-9BA5-7CB7-153F-7BE152E6A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0635" y="380999"/>
            <a:ext cx="5413164" cy="5629275"/>
          </a:xfrm>
        </p:spPr>
        <p:txBody>
          <a:bodyPr>
            <a:normAutofit/>
          </a:bodyPr>
          <a:lstStyle/>
          <a:p>
            <a:endParaRPr lang="en-US" sz="2400" baseline="30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706FF30-0C9B-FD68-79FA-318BCCF0E8A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B3F49-B0E5-B403-51C4-8D852D2DEB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F5E5EF-C8F5-DB8D-982E-F2A1ACA3B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44293"/>
      </p:ext>
    </p:extLst>
  </p:cSld>
  <p:clrMapOvr>
    <a:masterClrMapping/>
  </p:clrMapOvr>
</p:sld>
</file>

<file path=ppt/theme/theme1.xml><?xml version="1.0" encoding="utf-8"?>
<a:theme xmlns:a="http://schemas.openxmlformats.org/drawingml/2006/main" name="UVA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VA Template" id="{AB2FAE81-7072-4686-849E-7EAFDBB895AD}" vid="{F2AF89CE-A4F8-4111-91D0-36529D913C3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4EB9A1DE34CB4395B7D6BC42E8041B" ma:contentTypeVersion="14" ma:contentTypeDescription="Create a new document." ma:contentTypeScope="" ma:versionID="fbc580a832dbdd46b25dd0862b65270b">
  <xsd:schema xmlns:xsd="http://www.w3.org/2001/XMLSchema" xmlns:xs="http://www.w3.org/2001/XMLSchema" xmlns:p="http://schemas.microsoft.com/office/2006/metadata/properties" xmlns:ns3="dcf8c7ea-8979-425e-9107-dbe95dd2bede" xmlns:ns4="4ca7e4a4-a813-45c1-ac53-ad3fa1a0367c" targetNamespace="http://schemas.microsoft.com/office/2006/metadata/properties" ma:root="true" ma:fieldsID="2012d5dd7a7c3e8e8da3c0dcf30bee31" ns3:_="" ns4:_="">
    <xsd:import namespace="dcf8c7ea-8979-425e-9107-dbe95dd2bede"/>
    <xsd:import namespace="4ca7e4a4-a813-45c1-ac53-ad3fa1a0367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8c7ea-8979-425e-9107-dbe95dd2bed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a7e4a4-a813-45c1-ac53-ad3fa1a0367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cf8c7ea-8979-425e-9107-dbe95dd2bed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3122D4-AF33-4305-9E2A-BDAD9BDC76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f8c7ea-8979-425e-9107-dbe95dd2bede"/>
    <ds:schemaRef ds:uri="4ca7e4a4-a813-45c1-ac53-ad3fa1a036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E54310-3E92-41A1-9ACD-B27910A6E965}">
  <ds:schemaRefs>
    <ds:schemaRef ds:uri="http://purl.org/dc/dcmitype/"/>
    <ds:schemaRef ds:uri="4ca7e4a4-a813-45c1-ac53-ad3fa1a0367c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dcf8c7ea-8979-425e-9107-dbe95dd2bed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88ECB35-CF0B-49A7-8960-7E6284D925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UVA Template</Template>
  <TotalTime>72672</TotalTime>
  <Words>923</Words>
  <Application>Microsoft Office PowerPoint</Application>
  <PresentationFormat>Widescreen</PresentationFormat>
  <Paragraphs>131</Paragraphs>
  <Slides>14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Times New Roman</vt:lpstr>
      <vt:lpstr>UVA Template</vt:lpstr>
      <vt:lpstr>PowerPoint Presentation</vt:lpstr>
      <vt:lpstr>CONTENTS</vt:lpstr>
      <vt:lpstr>INTRODUCTION</vt:lpstr>
      <vt:lpstr>PowerPoint Presentation</vt:lpstr>
      <vt:lpstr>OVERVIEW</vt:lpstr>
      <vt:lpstr>ABOUT DATA</vt:lpstr>
      <vt:lpstr>METHODS</vt:lpstr>
      <vt:lpstr>PREDICTIVE MODELS(1)</vt:lpstr>
      <vt:lpstr>PREDICTIVE MODELS(2)</vt:lpstr>
      <vt:lpstr>RESULTS</vt:lpstr>
      <vt:lpstr>CONCLUSIONS</vt:lpstr>
      <vt:lpstr>Drug Discovery Process</vt:lpstr>
      <vt:lpstr>PowerPoint Presentation</vt:lpstr>
      <vt:lpstr>Project Deadlines: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Ohashi, Naomi (fju4ek)</cp:lastModifiedBy>
  <cp:revision>199</cp:revision>
  <dcterms:modified xsi:type="dcterms:W3CDTF">2023-12-01T21:18:02Z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0x0101006B4EB9A1DE34CB4395B7D6BC42E8041B</vt:lpwstr>
  </property>
</Properties>
</file>