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6B_9BE79085.xml" ContentType="application/vnd.ms-powerpoint.comment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21"/>
  </p:notesMasterIdLst>
  <p:sldIdLst>
    <p:sldId id="256" r:id="rId5"/>
    <p:sldId id="296" r:id="rId6"/>
    <p:sldId id="355" r:id="rId7"/>
    <p:sldId id="360" r:id="rId8"/>
    <p:sldId id="357" r:id="rId9"/>
    <p:sldId id="358" r:id="rId10"/>
    <p:sldId id="356" r:id="rId11"/>
    <p:sldId id="367" r:id="rId12"/>
    <p:sldId id="362" r:id="rId13"/>
    <p:sldId id="363" r:id="rId14"/>
    <p:sldId id="364" r:id="rId15"/>
    <p:sldId id="368" r:id="rId16"/>
    <p:sldId id="365" r:id="rId17"/>
    <p:sldId id="353" r:id="rId18"/>
    <p:sldId id="366" r:id="rId19"/>
    <p:sldId id="301"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BA60550-ADB3-90A8-2D8F-2B807E1617C5}" name="Ohashi, Naomi (fju4ek)" initials="NO" userId="S::fju4ek@virginia.edu::f42a8710-aefb-48d6-a28a-53d71dfc3c3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DADB37"/>
    <a:srgbClr val="CC5D08"/>
    <a:srgbClr val="C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6F2A5-FB68-4358-8492-CA41FD66844B}" v="343" dt="2023-12-02T07:13:56.0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81855" autoAdjust="0"/>
  </p:normalViewPr>
  <p:slideViewPr>
    <p:cSldViewPr snapToGrid="0">
      <p:cViewPr varScale="1">
        <p:scale>
          <a:sx n="81" d="100"/>
          <a:sy n="81" d="100"/>
        </p:scale>
        <p:origin x="1578"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hashi, Naomi (fju4ek)" userId="f42a8710-aefb-48d6-a28a-53d71dfc3c31" providerId="ADAL" clId="{95B6F2A5-FB68-4358-8492-CA41FD66844B}"/>
    <pc:docChg chg="undo redo custSel addSld delSld modSld sldOrd modMainMaster">
      <pc:chgData name="Ohashi, Naomi (fju4ek)" userId="f42a8710-aefb-48d6-a28a-53d71dfc3c31" providerId="ADAL" clId="{95B6F2A5-FB68-4358-8492-CA41FD66844B}" dt="2023-12-02T07:18:03.783" v="6210"/>
      <pc:docMkLst>
        <pc:docMk/>
      </pc:docMkLst>
      <pc:sldChg chg="addSp delSp modSp mod">
        <pc:chgData name="Ohashi, Naomi (fju4ek)" userId="f42a8710-aefb-48d6-a28a-53d71dfc3c31" providerId="ADAL" clId="{95B6F2A5-FB68-4358-8492-CA41FD66844B}" dt="2023-12-01T05:08:39.983" v="2917" actId="2711"/>
        <pc:sldMkLst>
          <pc:docMk/>
          <pc:sldMk cId="0" sldId="256"/>
        </pc:sldMkLst>
        <pc:spChg chg="mod">
          <ac:chgData name="Ohashi, Naomi (fju4ek)" userId="f42a8710-aefb-48d6-a28a-53d71dfc3c31" providerId="ADAL" clId="{95B6F2A5-FB68-4358-8492-CA41FD66844B}" dt="2023-12-01T05:08:39.983" v="2917" actId="2711"/>
          <ac:spMkLst>
            <pc:docMk/>
            <pc:sldMk cId="0" sldId="256"/>
            <ac:spMk id="3" creationId="{4F57BA8C-E58E-4191-B6C7-A2F7CC2BDCB0}"/>
          </ac:spMkLst>
        </pc:spChg>
        <pc:spChg chg="mod">
          <ac:chgData name="Ohashi, Naomi (fju4ek)" userId="f42a8710-aefb-48d6-a28a-53d71dfc3c31" providerId="ADAL" clId="{95B6F2A5-FB68-4358-8492-CA41FD66844B}" dt="2023-12-01T05:08:25.584" v="2916" actId="2711"/>
          <ac:spMkLst>
            <pc:docMk/>
            <pc:sldMk cId="0" sldId="256"/>
            <ac:spMk id="4" creationId="{E3A56C5D-4F8E-47EA-A87C-6F3764F9FB5B}"/>
          </ac:spMkLst>
        </pc:spChg>
        <pc:spChg chg="add del">
          <ac:chgData name="Ohashi, Naomi (fju4ek)" userId="f42a8710-aefb-48d6-a28a-53d71dfc3c31" providerId="ADAL" clId="{95B6F2A5-FB68-4358-8492-CA41FD66844B}" dt="2023-11-30T06:25:20.654" v="146" actId="22"/>
          <ac:spMkLst>
            <pc:docMk/>
            <pc:sldMk cId="0" sldId="256"/>
            <ac:spMk id="11" creationId="{D731CD96-F9B3-D8A1-FD69-4C791BC61028}"/>
          </ac:spMkLst>
        </pc:spChg>
        <pc:spChg chg="add del">
          <ac:chgData name="Ohashi, Naomi (fju4ek)" userId="f42a8710-aefb-48d6-a28a-53d71dfc3c31" providerId="ADAL" clId="{95B6F2A5-FB68-4358-8492-CA41FD66844B}" dt="2023-11-30T06:25:28.524" v="148" actId="22"/>
          <ac:spMkLst>
            <pc:docMk/>
            <pc:sldMk cId="0" sldId="256"/>
            <ac:spMk id="13" creationId="{67D597D1-614C-EFBF-6314-3A9EC10CB4BB}"/>
          </ac:spMkLst>
        </pc:spChg>
      </pc:sldChg>
      <pc:sldChg chg="addSp delSp modSp add mod">
        <pc:chgData name="Ohashi, Naomi (fju4ek)" userId="f42a8710-aefb-48d6-a28a-53d71dfc3c31" providerId="ADAL" clId="{95B6F2A5-FB68-4358-8492-CA41FD66844B}" dt="2023-12-02T06:35:33.984" v="6003" actId="20577"/>
        <pc:sldMkLst>
          <pc:docMk/>
          <pc:sldMk cId="4130658818" sldId="296"/>
        </pc:sldMkLst>
        <pc:spChg chg="mod">
          <ac:chgData name="Ohashi, Naomi (fju4ek)" userId="f42a8710-aefb-48d6-a28a-53d71dfc3c31" providerId="ADAL" clId="{95B6F2A5-FB68-4358-8492-CA41FD66844B}" dt="2023-12-02T05:14:00.578" v="4932"/>
          <ac:spMkLst>
            <pc:docMk/>
            <pc:sldMk cId="4130658818" sldId="296"/>
            <ac:spMk id="2" creationId="{D85C271D-AD98-DC98-55AA-36C93AFA4982}"/>
          </ac:spMkLst>
        </pc:spChg>
        <pc:spChg chg="del mod">
          <ac:chgData name="Ohashi, Naomi (fju4ek)" userId="f42a8710-aefb-48d6-a28a-53d71dfc3c31" providerId="ADAL" clId="{95B6F2A5-FB68-4358-8492-CA41FD66844B}" dt="2023-11-30T06:27:30.176" v="194" actId="478"/>
          <ac:spMkLst>
            <pc:docMk/>
            <pc:sldMk cId="4130658818" sldId="296"/>
            <ac:spMk id="3" creationId="{12A4E5D2-52B7-8636-5F42-5168D7FEB7FE}"/>
          </ac:spMkLst>
        </pc:spChg>
        <pc:spChg chg="mod">
          <ac:chgData name="Ohashi, Naomi (fju4ek)" userId="f42a8710-aefb-48d6-a28a-53d71dfc3c31" providerId="ADAL" clId="{95B6F2A5-FB68-4358-8492-CA41FD66844B}" dt="2023-12-02T06:35:33.984" v="6003" actId="20577"/>
          <ac:spMkLst>
            <pc:docMk/>
            <pc:sldMk cId="4130658818" sldId="296"/>
            <ac:spMk id="4" creationId="{265260DC-9BA5-7CB7-153F-7BE152E6A320}"/>
          </ac:spMkLst>
        </pc:spChg>
        <pc:spChg chg="del mod">
          <ac:chgData name="Ohashi, Naomi (fju4ek)" userId="f42a8710-aefb-48d6-a28a-53d71dfc3c31" providerId="ADAL" clId="{95B6F2A5-FB68-4358-8492-CA41FD66844B}" dt="2023-11-30T06:27:33.519" v="195" actId="478"/>
          <ac:spMkLst>
            <pc:docMk/>
            <pc:sldMk cId="4130658818" sldId="296"/>
            <ac:spMk id="5" creationId="{F25F97EE-AA07-1990-F34C-56A3D7ADC9F1}"/>
          </ac:spMkLst>
        </pc:spChg>
        <pc:spChg chg="del mod">
          <ac:chgData name="Ohashi, Naomi (fju4ek)" userId="f42a8710-aefb-48d6-a28a-53d71dfc3c31" providerId="ADAL" clId="{95B6F2A5-FB68-4358-8492-CA41FD66844B}" dt="2023-11-30T06:27:56.424" v="208" actId="478"/>
          <ac:spMkLst>
            <pc:docMk/>
            <pc:sldMk cId="4130658818" sldId="296"/>
            <ac:spMk id="6" creationId="{0A8282A6-3644-7E44-5811-7AE802A06221}"/>
          </ac:spMkLst>
        </pc:spChg>
        <pc:spChg chg="del mod">
          <ac:chgData name="Ohashi, Naomi (fju4ek)" userId="f42a8710-aefb-48d6-a28a-53d71dfc3c31" providerId="ADAL" clId="{95B6F2A5-FB68-4358-8492-CA41FD66844B}" dt="2023-11-30T06:27:35.337" v="196" actId="478"/>
          <ac:spMkLst>
            <pc:docMk/>
            <pc:sldMk cId="4130658818" sldId="296"/>
            <ac:spMk id="7" creationId="{E1CFEF31-0351-C9E2-AD46-37CDA702B897}"/>
          </ac:spMkLst>
        </pc:spChg>
        <pc:spChg chg="del mod">
          <ac:chgData name="Ohashi, Naomi (fju4ek)" userId="f42a8710-aefb-48d6-a28a-53d71dfc3c31" providerId="ADAL" clId="{95B6F2A5-FB68-4358-8492-CA41FD66844B}" dt="2023-11-30T06:28:02.474" v="210" actId="478"/>
          <ac:spMkLst>
            <pc:docMk/>
            <pc:sldMk cId="4130658818" sldId="296"/>
            <ac:spMk id="8" creationId="{EEF08F7D-D29F-3FAE-BAB4-E61172762C45}"/>
          </ac:spMkLst>
        </pc:spChg>
        <pc:spChg chg="del mod">
          <ac:chgData name="Ohashi, Naomi (fju4ek)" userId="f42a8710-aefb-48d6-a28a-53d71dfc3c31" providerId="ADAL" clId="{95B6F2A5-FB68-4358-8492-CA41FD66844B}" dt="2023-11-30T06:27:37.959" v="197" actId="478"/>
          <ac:spMkLst>
            <pc:docMk/>
            <pc:sldMk cId="4130658818" sldId="296"/>
            <ac:spMk id="9" creationId="{922A6530-FC43-6984-8AEF-69826475D044}"/>
          </ac:spMkLst>
        </pc:spChg>
        <pc:spChg chg="del mod">
          <ac:chgData name="Ohashi, Naomi (fju4ek)" userId="f42a8710-aefb-48d6-a28a-53d71dfc3c31" providerId="ADAL" clId="{95B6F2A5-FB68-4358-8492-CA41FD66844B}" dt="2023-11-30T06:28:06.965" v="212" actId="478"/>
          <ac:spMkLst>
            <pc:docMk/>
            <pc:sldMk cId="4130658818" sldId="296"/>
            <ac:spMk id="10" creationId="{04274C97-029E-5B59-72F8-8EDDA221C05B}"/>
          </ac:spMkLst>
        </pc:spChg>
        <pc:spChg chg="mod">
          <ac:chgData name="Ohashi, Naomi (fju4ek)" userId="f42a8710-aefb-48d6-a28a-53d71dfc3c31" providerId="ADAL" clId="{95B6F2A5-FB68-4358-8492-CA41FD66844B}" dt="2023-12-02T05:14:00.578" v="4932"/>
          <ac:spMkLst>
            <pc:docMk/>
            <pc:sldMk cId="4130658818" sldId="296"/>
            <ac:spMk id="11" creationId="{6706FF30-0C9B-FD68-79FA-318BCCF0E8A6}"/>
          </ac:spMkLst>
        </pc:spChg>
        <pc:spChg chg="mod">
          <ac:chgData name="Ohashi, Naomi (fju4ek)" userId="f42a8710-aefb-48d6-a28a-53d71dfc3c31" providerId="ADAL" clId="{95B6F2A5-FB68-4358-8492-CA41FD66844B}" dt="2023-12-02T05:14:00.578" v="4932"/>
          <ac:spMkLst>
            <pc:docMk/>
            <pc:sldMk cId="4130658818" sldId="296"/>
            <ac:spMk id="12" creationId="{37AB3F49-B0E5-B403-51C4-8D852D2DEBB1}"/>
          </ac:spMkLst>
        </pc:spChg>
        <pc:spChg chg="mod">
          <ac:chgData name="Ohashi, Naomi (fju4ek)" userId="f42a8710-aefb-48d6-a28a-53d71dfc3c31" providerId="ADAL" clId="{95B6F2A5-FB68-4358-8492-CA41FD66844B}" dt="2023-12-02T05:14:00.578" v="4932"/>
          <ac:spMkLst>
            <pc:docMk/>
            <pc:sldMk cId="4130658818" sldId="296"/>
            <ac:spMk id="13" creationId="{E7F5E5EF-C8F5-DB8D-982E-F2A1ACA3B374}"/>
          </ac:spMkLst>
        </pc:spChg>
        <pc:spChg chg="add del mod">
          <ac:chgData name="Ohashi, Naomi (fju4ek)" userId="f42a8710-aefb-48d6-a28a-53d71dfc3c31" providerId="ADAL" clId="{95B6F2A5-FB68-4358-8492-CA41FD66844B}" dt="2023-11-30T06:28:00.189" v="209" actId="478"/>
          <ac:spMkLst>
            <pc:docMk/>
            <pc:sldMk cId="4130658818" sldId="296"/>
            <ac:spMk id="15" creationId="{1D7A8DD9-C9CE-69F0-9B16-4F27AB776A31}"/>
          </ac:spMkLst>
        </pc:spChg>
        <pc:spChg chg="add del mod">
          <ac:chgData name="Ohashi, Naomi (fju4ek)" userId="f42a8710-aefb-48d6-a28a-53d71dfc3c31" providerId="ADAL" clId="{95B6F2A5-FB68-4358-8492-CA41FD66844B}" dt="2023-11-30T06:28:04.425" v="211" actId="478"/>
          <ac:spMkLst>
            <pc:docMk/>
            <pc:sldMk cId="4130658818" sldId="296"/>
            <ac:spMk id="17" creationId="{8FEA07DB-9D1A-CE44-B5EC-66DEE533EE6E}"/>
          </ac:spMkLst>
        </pc:spChg>
        <pc:spChg chg="add del mod">
          <ac:chgData name="Ohashi, Naomi (fju4ek)" userId="f42a8710-aefb-48d6-a28a-53d71dfc3c31" providerId="ADAL" clId="{95B6F2A5-FB68-4358-8492-CA41FD66844B}" dt="2023-11-30T06:28:08.105" v="213" actId="478"/>
          <ac:spMkLst>
            <pc:docMk/>
            <pc:sldMk cId="4130658818" sldId="296"/>
            <ac:spMk id="19" creationId="{A78730D7-BD2E-E35F-049A-36FEF7B1097F}"/>
          </ac:spMkLst>
        </pc:spChg>
      </pc:sldChg>
      <pc:sldChg chg="add del mod modShow">
        <pc:chgData name="Ohashi, Naomi (fju4ek)" userId="f42a8710-aefb-48d6-a28a-53d71dfc3c31" providerId="ADAL" clId="{95B6F2A5-FB68-4358-8492-CA41FD66844B}" dt="2023-11-30T06:53:15.608" v="982" actId="729"/>
        <pc:sldMkLst>
          <pc:docMk/>
          <pc:sldMk cId="3598081637" sldId="301"/>
        </pc:sldMkLst>
      </pc:sldChg>
      <pc:sldChg chg="modSp del">
        <pc:chgData name="Ohashi, Naomi (fju4ek)" userId="f42a8710-aefb-48d6-a28a-53d71dfc3c31" providerId="ADAL" clId="{95B6F2A5-FB68-4358-8492-CA41FD66844B}" dt="2023-11-30T06:30:44.911" v="278" actId="47"/>
        <pc:sldMkLst>
          <pc:docMk/>
          <pc:sldMk cId="2278413508" sldId="309"/>
        </pc:sldMkLst>
        <pc:spChg chg="mod">
          <ac:chgData name="Ohashi, Naomi (fju4ek)" userId="f42a8710-aefb-48d6-a28a-53d71dfc3c31" providerId="ADAL" clId="{95B6F2A5-FB68-4358-8492-CA41FD66844B}" dt="2023-11-30T06:20:33.920" v="71"/>
          <ac:spMkLst>
            <pc:docMk/>
            <pc:sldMk cId="2278413508" sldId="309"/>
            <ac:spMk id="2" creationId="{7F9E115D-EF03-4AA1-B161-B439A6445212}"/>
          </ac:spMkLst>
        </pc:spChg>
      </pc:sldChg>
      <pc:sldChg chg="modSp del">
        <pc:chgData name="Ohashi, Naomi (fju4ek)" userId="f42a8710-aefb-48d6-a28a-53d71dfc3c31" providerId="ADAL" clId="{95B6F2A5-FB68-4358-8492-CA41FD66844B}" dt="2023-11-30T06:30:45.116" v="279" actId="47"/>
        <pc:sldMkLst>
          <pc:docMk/>
          <pc:sldMk cId="2911740311" sldId="310"/>
        </pc:sldMkLst>
        <pc:spChg chg="mod">
          <ac:chgData name="Ohashi, Naomi (fju4ek)" userId="f42a8710-aefb-48d6-a28a-53d71dfc3c31" providerId="ADAL" clId="{95B6F2A5-FB68-4358-8492-CA41FD66844B}" dt="2023-11-30T06:20:33.920" v="71"/>
          <ac:spMkLst>
            <pc:docMk/>
            <pc:sldMk cId="2911740311" sldId="310"/>
            <ac:spMk id="2" creationId="{7F9E115D-EF03-4AA1-B161-B439A6445212}"/>
          </ac:spMkLst>
        </pc:spChg>
      </pc:sldChg>
      <pc:sldChg chg="del">
        <pc:chgData name="Ohashi, Naomi (fju4ek)" userId="f42a8710-aefb-48d6-a28a-53d71dfc3c31" providerId="ADAL" clId="{95B6F2A5-FB68-4358-8492-CA41FD66844B}" dt="2023-11-30T06:30:30.383" v="254" actId="47"/>
        <pc:sldMkLst>
          <pc:docMk/>
          <pc:sldMk cId="153138879" sldId="312"/>
        </pc:sldMkLst>
      </pc:sldChg>
      <pc:sldChg chg="modSp del">
        <pc:chgData name="Ohashi, Naomi (fju4ek)" userId="f42a8710-aefb-48d6-a28a-53d71dfc3c31" providerId="ADAL" clId="{95B6F2A5-FB68-4358-8492-CA41FD66844B}" dt="2023-11-30T06:30:44.535" v="276" actId="47"/>
        <pc:sldMkLst>
          <pc:docMk/>
          <pc:sldMk cId="1181646356" sldId="314"/>
        </pc:sldMkLst>
        <pc:spChg chg="mod">
          <ac:chgData name="Ohashi, Naomi (fju4ek)" userId="f42a8710-aefb-48d6-a28a-53d71dfc3c31" providerId="ADAL" clId="{95B6F2A5-FB68-4358-8492-CA41FD66844B}" dt="2023-11-30T06:20:33.920" v="71"/>
          <ac:spMkLst>
            <pc:docMk/>
            <pc:sldMk cId="1181646356" sldId="314"/>
            <ac:spMk id="2" creationId="{7F9E115D-EF03-4AA1-B161-B439A6445212}"/>
          </ac:spMkLst>
        </pc:spChg>
      </pc:sldChg>
      <pc:sldChg chg="modSp del">
        <pc:chgData name="Ohashi, Naomi (fju4ek)" userId="f42a8710-aefb-48d6-a28a-53d71dfc3c31" providerId="ADAL" clId="{95B6F2A5-FB68-4358-8492-CA41FD66844B}" dt="2023-11-30T06:30:44.717" v="277" actId="47"/>
        <pc:sldMkLst>
          <pc:docMk/>
          <pc:sldMk cId="3121063990" sldId="315"/>
        </pc:sldMkLst>
        <pc:spChg chg="mod">
          <ac:chgData name="Ohashi, Naomi (fju4ek)" userId="f42a8710-aefb-48d6-a28a-53d71dfc3c31" providerId="ADAL" clId="{95B6F2A5-FB68-4358-8492-CA41FD66844B}" dt="2023-11-30T06:20:33.920" v="71"/>
          <ac:spMkLst>
            <pc:docMk/>
            <pc:sldMk cId="3121063990" sldId="315"/>
            <ac:spMk id="2" creationId="{7F9E115D-EF03-4AA1-B161-B439A6445212}"/>
          </ac:spMkLst>
        </pc:spChg>
      </pc:sldChg>
      <pc:sldChg chg="modSp del">
        <pc:chgData name="Ohashi, Naomi (fju4ek)" userId="f42a8710-aefb-48d6-a28a-53d71dfc3c31" providerId="ADAL" clId="{95B6F2A5-FB68-4358-8492-CA41FD66844B}" dt="2023-11-30T06:30:46.006" v="280" actId="47"/>
        <pc:sldMkLst>
          <pc:docMk/>
          <pc:sldMk cId="1719259387" sldId="316"/>
        </pc:sldMkLst>
        <pc:spChg chg="mod">
          <ac:chgData name="Ohashi, Naomi (fju4ek)" userId="f42a8710-aefb-48d6-a28a-53d71dfc3c31" providerId="ADAL" clId="{95B6F2A5-FB68-4358-8492-CA41FD66844B}" dt="2023-11-30T06:20:33.920" v="71"/>
          <ac:spMkLst>
            <pc:docMk/>
            <pc:sldMk cId="1719259387" sldId="316"/>
            <ac:spMk id="2" creationId="{7F9E115D-EF03-4AA1-B161-B439A6445212}"/>
          </ac:spMkLst>
        </pc:spChg>
      </pc:sldChg>
      <pc:sldChg chg="del">
        <pc:chgData name="Ohashi, Naomi (fju4ek)" userId="f42a8710-aefb-48d6-a28a-53d71dfc3c31" providerId="ADAL" clId="{95B6F2A5-FB68-4358-8492-CA41FD66844B}" dt="2023-11-30T06:30:37.835" v="260" actId="47"/>
        <pc:sldMkLst>
          <pc:docMk/>
          <pc:sldMk cId="1028194975" sldId="319"/>
        </pc:sldMkLst>
      </pc:sldChg>
      <pc:sldChg chg="del">
        <pc:chgData name="Ohashi, Naomi (fju4ek)" userId="f42a8710-aefb-48d6-a28a-53d71dfc3c31" providerId="ADAL" clId="{95B6F2A5-FB68-4358-8492-CA41FD66844B}" dt="2023-11-30T06:30:38.040" v="261" actId="47"/>
        <pc:sldMkLst>
          <pc:docMk/>
          <pc:sldMk cId="1083724758" sldId="320"/>
        </pc:sldMkLst>
      </pc:sldChg>
      <pc:sldChg chg="del">
        <pc:chgData name="Ohashi, Naomi (fju4ek)" userId="f42a8710-aefb-48d6-a28a-53d71dfc3c31" providerId="ADAL" clId="{95B6F2A5-FB68-4358-8492-CA41FD66844B}" dt="2023-11-30T06:30:38.284" v="262" actId="47"/>
        <pc:sldMkLst>
          <pc:docMk/>
          <pc:sldMk cId="594503991" sldId="321"/>
        </pc:sldMkLst>
      </pc:sldChg>
      <pc:sldChg chg="del">
        <pc:chgData name="Ohashi, Naomi (fju4ek)" userId="f42a8710-aefb-48d6-a28a-53d71dfc3c31" providerId="ADAL" clId="{95B6F2A5-FB68-4358-8492-CA41FD66844B}" dt="2023-11-30T06:30:38.550" v="263" actId="47"/>
        <pc:sldMkLst>
          <pc:docMk/>
          <pc:sldMk cId="716668987" sldId="322"/>
        </pc:sldMkLst>
      </pc:sldChg>
      <pc:sldChg chg="del">
        <pc:chgData name="Ohashi, Naomi (fju4ek)" userId="f42a8710-aefb-48d6-a28a-53d71dfc3c31" providerId="ADAL" clId="{95B6F2A5-FB68-4358-8492-CA41FD66844B}" dt="2023-11-30T06:30:39.357" v="264" actId="47"/>
        <pc:sldMkLst>
          <pc:docMk/>
          <pc:sldMk cId="2939940836" sldId="323"/>
        </pc:sldMkLst>
      </pc:sldChg>
      <pc:sldChg chg="del">
        <pc:chgData name="Ohashi, Naomi (fju4ek)" userId="f42a8710-aefb-48d6-a28a-53d71dfc3c31" providerId="ADAL" clId="{95B6F2A5-FB68-4358-8492-CA41FD66844B}" dt="2023-11-30T06:30:39.575" v="265" actId="47"/>
        <pc:sldMkLst>
          <pc:docMk/>
          <pc:sldMk cId="3772917011" sldId="324"/>
        </pc:sldMkLst>
      </pc:sldChg>
      <pc:sldChg chg="modSp del">
        <pc:chgData name="Ohashi, Naomi (fju4ek)" userId="f42a8710-aefb-48d6-a28a-53d71dfc3c31" providerId="ADAL" clId="{95B6F2A5-FB68-4358-8492-CA41FD66844B}" dt="2023-11-30T06:30:34.859" v="255" actId="47"/>
        <pc:sldMkLst>
          <pc:docMk/>
          <pc:sldMk cId="556224501" sldId="330"/>
        </pc:sldMkLst>
        <pc:spChg chg="mod">
          <ac:chgData name="Ohashi, Naomi (fju4ek)" userId="f42a8710-aefb-48d6-a28a-53d71dfc3c31" providerId="ADAL" clId="{95B6F2A5-FB68-4358-8492-CA41FD66844B}" dt="2023-11-30T06:20:33.920" v="71"/>
          <ac:spMkLst>
            <pc:docMk/>
            <pc:sldMk cId="556224501" sldId="330"/>
            <ac:spMk id="2" creationId="{7F9E115D-EF03-4AA1-B161-B439A6445212}"/>
          </ac:spMkLst>
        </pc:spChg>
      </pc:sldChg>
      <pc:sldChg chg="del">
        <pc:chgData name="Ohashi, Naomi (fju4ek)" userId="f42a8710-aefb-48d6-a28a-53d71dfc3c31" providerId="ADAL" clId="{95B6F2A5-FB68-4358-8492-CA41FD66844B}" dt="2023-11-30T06:30:47.440" v="283" actId="47"/>
        <pc:sldMkLst>
          <pc:docMk/>
          <pc:sldMk cId="1263419872" sldId="331"/>
        </pc:sldMkLst>
      </pc:sldChg>
      <pc:sldChg chg="del">
        <pc:chgData name="Ohashi, Naomi (fju4ek)" userId="f42a8710-aefb-48d6-a28a-53d71dfc3c31" providerId="ADAL" clId="{95B6F2A5-FB68-4358-8492-CA41FD66844B}" dt="2023-11-30T06:30:36.359" v="256" actId="47"/>
        <pc:sldMkLst>
          <pc:docMk/>
          <pc:sldMk cId="2783378494" sldId="332"/>
        </pc:sldMkLst>
      </pc:sldChg>
      <pc:sldChg chg="del">
        <pc:chgData name="Ohashi, Naomi (fju4ek)" userId="f42a8710-aefb-48d6-a28a-53d71dfc3c31" providerId="ADAL" clId="{95B6F2A5-FB68-4358-8492-CA41FD66844B}" dt="2023-11-30T06:30:36.840" v="258" actId="47"/>
        <pc:sldMkLst>
          <pc:docMk/>
          <pc:sldMk cId="1317290241" sldId="333"/>
        </pc:sldMkLst>
      </pc:sldChg>
      <pc:sldChg chg="del">
        <pc:chgData name="Ohashi, Naomi (fju4ek)" userId="f42a8710-aefb-48d6-a28a-53d71dfc3c31" providerId="ADAL" clId="{95B6F2A5-FB68-4358-8492-CA41FD66844B}" dt="2023-11-30T06:30:47.790" v="286" actId="47"/>
        <pc:sldMkLst>
          <pc:docMk/>
          <pc:sldMk cId="1322654029" sldId="334"/>
        </pc:sldMkLst>
      </pc:sldChg>
      <pc:sldChg chg="modSp del">
        <pc:chgData name="Ohashi, Naomi (fju4ek)" userId="f42a8710-aefb-48d6-a28a-53d71dfc3c31" providerId="ADAL" clId="{95B6F2A5-FB68-4358-8492-CA41FD66844B}" dt="2023-11-30T06:30:48.024" v="287" actId="47"/>
        <pc:sldMkLst>
          <pc:docMk/>
          <pc:sldMk cId="2315985279" sldId="335"/>
        </pc:sldMkLst>
        <pc:spChg chg="mod">
          <ac:chgData name="Ohashi, Naomi (fju4ek)" userId="f42a8710-aefb-48d6-a28a-53d71dfc3c31" providerId="ADAL" clId="{95B6F2A5-FB68-4358-8492-CA41FD66844B}" dt="2023-11-30T06:20:33.920" v="71"/>
          <ac:spMkLst>
            <pc:docMk/>
            <pc:sldMk cId="2315985279" sldId="335"/>
            <ac:spMk id="32" creationId="{D06BE74B-3CA1-45B4-8CF9-7B28E9FBA5D2}"/>
          </ac:spMkLst>
        </pc:spChg>
      </pc:sldChg>
      <pc:sldChg chg="modSp del">
        <pc:chgData name="Ohashi, Naomi (fju4ek)" userId="f42a8710-aefb-48d6-a28a-53d71dfc3c31" providerId="ADAL" clId="{95B6F2A5-FB68-4358-8492-CA41FD66844B}" dt="2023-11-30T06:30:49.047" v="288" actId="47"/>
        <pc:sldMkLst>
          <pc:docMk/>
          <pc:sldMk cId="2061073747" sldId="336"/>
        </pc:sldMkLst>
        <pc:spChg chg="mod">
          <ac:chgData name="Ohashi, Naomi (fju4ek)" userId="f42a8710-aefb-48d6-a28a-53d71dfc3c31" providerId="ADAL" clId="{95B6F2A5-FB68-4358-8492-CA41FD66844B}" dt="2023-11-30T06:20:33.920" v="71"/>
          <ac:spMkLst>
            <pc:docMk/>
            <pc:sldMk cId="2061073747" sldId="336"/>
            <ac:spMk id="32" creationId="{D06BE74B-3CA1-45B4-8CF9-7B28E9FBA5D2}"/>
          </ac:spMkLst>
        </pc:spChg>
      </pc:sldChg>
      <pc:sldChg chg="modSp del">
        <pc:chgData name="Ohashi, Naomi (fju4ek)" userId="f42a8710-aefb-48d6-a28a-53d71dfc3c31" providerId="ADAL" clId="{95B6F2A5-FB68-4358-8492-CA41FD66844B}" dt="2023-11-30T06:30:49.641" v="289" actId="47"/>
        <pc:sldMkLst>
          <pc:docMk/>
          <pc:sldMk cId="388568177" sldId="337"/>
        </pc:sldMkLst>
        <pc:spChg chg="mod">
          <ac:chgData name="Ohashi, Naomi (fju4ek)" userId="f42a8710-aefb-48d6-a28a-53d71dfc3c31" providerId="ADAL" clId="{95B6F2A5-FB68-4358-8492-CA41FD66844B}" dt="2023-11-30T06:20:33.920" v="71"/>
          <ac:spMkLst>
            <pc:docMk/>
            <pc:sldMk cId="388568177" sldId="337"/>
            <ac:spMk id="32" creationId="{D06BE74B-3CA1-45B4-8CF9-7B28E9FBA5D2}"/>
          </ac:spMkLst>
        </pc:spChg>
      </pc:sldChg>
      <pc:sldChg chg="del">
        <pc:chgData name="Ohashi, Naomi (fju4ek)" userId="f42a8710-aefb-48d6-a28a-53d71dfc3c31" providerId="ADAL" clId="{95B6F2A5-FB68-4358-8492-CA41FD66844B}" dt="2023-11-30T06:30:43.353" v="272" actId="47"/>
        <pc:sldMkLst>
          <pc:docMk/>
          <pc:sldMk cId="152516714" sldId="338"/>
        </pc:sldMkLst>
      </pc:sldChg>
      <pc:sldChg chg="del">
        <pc:chgData name="Ohashi, Naomi (fju4ek)" userId="f42a8710-aefb-48d6-a28a-53d71dfc3c31" providerId="ADAL" clId="{95B6F2A5-FB68-4358-8492-CA41FD66844B}" dt="2023-11-30T06:30:43.480" v="273" actId="47"/>
        <pc:sldMkLst>
          <pc:docMk/>
          <pc:sldMk cId="3845788065" sldId="339"/>
        </pc:sldMkLst>
      </pc:sldChg>
      <pc:sldChg chg="del">
        <pc:chgData name="Ohashi, Naomi (fju4ek)" userId="f42a8710-aefb-48d6-a28a-53d71dfc3c31" providerId="ADAL" clId="{95B6F2A5-FB68-4358-8492-CA41FD66844B}" dt="2023-11-30T06:30:43.636" v="274" actId="47"/>
        <pc:sldMkLst>
          <pc:docMk/>
          <pc:sldMk cId="1869015088" sldId="340"/>
        </pc:sldMkLst>
      </pc:sldChg>
      <pc:sldChg chg="del">
        <pc:chgData name="Ohashi, Naomi (fju4ek)" userId="f42a8710-aefb-48d6-a28a-53d71dfc3c31" providerId="ADAL" clId="{95B6F2A5-FB68-4358-8492-CA41FD66844B}" dt="2023-11-30T06:30:40.803" v="267" actId="47"/>
        <pc:sldMkLst>
          <pc:docMk/>
          <pc:sldMk cId="2227877801" sldId="341"/>
        </pc:sldMkLst>
      </pc:sldChg>
      <pc:sldChg chg="del">
        <pc:chgData name="Ohashi, Naomi (fju4ek)" userId="f42a8710-aefb-48d6-a28a-53d71dfc3c31" providerId="ADAL" clId="{95B6F2A5-FB68-4358-8492-CA41FD66844B}" dt="2023-11-30T06:30:42.917" v="270" actId="47"/>
        <pc:sldMkLst>
          <pc:docMk/>
          <pc:sldMk cId="1384799029" sldId="344"/>
        </pc:sldMkLst>
      </pc:sldChg>
      <pc:sldChg chg="del">
        <pc:chgData name="Ohashi, Naomi (fju4ek)" userId="f42a8710-aefb-48d6-a28a-53d71dfc3c31" providerId="ADAL" clId="{95B6F2A5-FB68-4358-8492-CA41FD66844B}" dt="2023-11-30T06:30:41.074" v="268" actId="47"/>
        <pc:sldMkLst>
          <pc:docMk/>
          <pc:sldMk cId="1555082210" sldId="345"/>
        </pc:sldMkLst>
      </pc:sldChg>
      <pc:sldChg chg="modSp del">
        <pc:chgData name="Ohashi, Naomi (fju4ek)" userId="f42a8710-aefb-48d6-a28a-53d71dfc3c31" providerId="ADAL" clId="{95B6F2A5-FB68-4358-8492-CA41FD66844B}" dt="2023-11-30T06:30:44.321" v="275" actId="47"/>
        <pc:sldMkLst>
          <pc:docMk/>
          <pc:sldMk cId="896927529" sldId="346"/>
        </pc:sldMkLst>
        <pc:spChg chg="mod">
          <ac:chgData name="Ohashi, Naomi (fju4ek)" userId="f42a8710-aefb-48d6-a28a-53d71dfc3c31" providerId="ADAL" clId="{95B6F2A5-FB68-4358-8492-CA41FD66844B}" dt="2023-11-30T06:20:33.920" v="71"/>
          <ac:spMkLst>
            <pc:docMk/>
            <pc:sldMk cId="896927529" sldId="346"/>
            <ac:spMk id="2" creationId="{7F9E115D-EF03-4AA1-B161-B439A6445212}"/>
          </ac:spMkLst>
        </pc:spChg>
      </pc:sldChg>
      <pc:sldChg chg="del">
        <pc:chgData name="Ohashi, Naomi (fju4ek)" userId="f42a8710-aefb-48d6-a28a-53d71dfc3c31" providerId="ADAL" clId="{95B6F2A5-FB68-4358-8492-CA41FD66844B}" dt="2023-11-30T06:30:39.794" v="266" actId="47"/>
        <pc:sldMkLst>
          <pc:docMk/>
          <pc:sldMk cId="2435741970" sldId="347"/>
        </pc:sldMkLst>
      </pc:sldChg>
      <pc:sldChg chg="del">
        <pc:chgData name="Ohashi, Naomi (fju4ek)" userId="f42a8710-aefb-48d6-a28a-53d71dfc3c31" providerId="ADAL" clId="{95B6F2A5-FB68-4358-8492-CA41FD66844B}" dt="2023-11-30T06:30:37.063" v="259" actId="47"/>
        <pc:sldMkLst>
          <pc:docMk/>
          <pc:sldMk cId="2834934031" sldId="348"/>
        </pc:sldMkLst>
      </pc:sldChg>
      <pc:sldChg chg="del">
        <pc:chgData name="Ohashi, Naomi (fju4ek)" userId="f42a8710-aefb-48d6-a28a-53d71dfc3c31" providerId="ADAL" clId="{95B6F2A5-FB68-4358-8492-CA41FD66844B}" dt="2023-11-30T06:30:47.170" v="282" actId="47"/>
        <pc:sldMkLst>
          <pc:docMk/>
          <pc:sldMk cId="2329538019" sldId="349"/>
        </pc:sldMkLst>
      </pc:sldChg>
      <pc:sldChg chg="del">
        <pc:chgData name="Ohashi, Naomi (fju4ek)" userId="f42a8710-aefb-48d6-a28a-53d71dfc3c31" providerId="ADAL" clId="{95B6F2A5-FB68-4358-8492-CA41FD66844B}" dt="2023-11-30T06:30:47.608" v="284" actId="47"/>
        <pc:sldMkLst>
          <pc:docMk/>
          <pc:sldMk cId="208759550" sldId="350"/>
        </pc:sldMkLst>
      </pc:sldChg>
      <pc:sldChg chg="del">
        <pc:chgData name="Ohashi, Naomi (fju4ek)" userId="f42a8710-aefb-48d6-a28a-53d71dfc3c31" providerId="ADAL" clId="{95B6F2A5-FB68-4358-8492-CA41FD66844B}" dt="2023-11-30T06:30:47.631" v="285" actId="47"/>
        <pc:sldMkLst>
          <pc:docMk/>
          <pc:sldMk cId="2187584368" sldId="351"/>
        </pc:sldMkLst>
      </pc:sldChg>
      <pc:sldChg chg="modSp del">
        <pc:chgData name="Ohashi, Naomi (fju4ek)" userId="f42a8710-aefb-48d6-a28a-53d71dfc3c31" providerId="ADAL" clId="{95B6F2A5-FB68-4358-8492-CA41FD66844B}" dt="2023-11-30T06:30:49.889" v="290" actId="47"/>
        <pc:sldMkLst>
          <pc:docMk/>
          <pc:sldMk cId="1968251203" sldId="352"/>
        </pc:sldMkLst>
        <pc:spChg chg="mod">
          <ac:chgData name="Ohashi, Naomi (fju4ek)" userId="f42a8710-aefb-48d6-a28a-53d71dfc3c31" providerId="ADAL" clId="{95B6F2A5-FB68-4358-8492-CA41FD66844B}" dt="2023-11-30T06:20:33.920" v="71"/>
          <ac:spMkLst>
            <pc:docMk/>
            <pc:sldMk cId="1968251203" sldId="352"/>
            <ac:spMk id="32" creationId="{D06BE74B-3CA1-45B4-8CF9-7B28E9FBA5D2}"/>
          </ac:spMkLst>
        </pc:spChg>
      </pc:sldChg>
      <pc:sldChg chg="addSp delSp modSp add del mod delAnim modShow">
        <pc:chgData name="Ohashi, Naomi (fju4ek)" userId="f42a8710-aefb-48d6-a28a-53d71dfc3c31" providerId="ADAL" clId="{95B6F2A5-FB68-4358-8492-CA41FD66844B}" dt="2023-12-02T05:14:00.578" v="4932"/>
        <pc:sldMkLst>
          <pc:docMk/>
          <pc:sldMk cId="2108516484" sldId="353"/>
        </pc:sldMkLst>
        <pc:spChg chg="add mod">
          <ac:chgData name="Ohashi, Naomi (fju4ek)" userId="f42a8710-aefb-48d6-a28a-53d71dfc3c31" providerId="ADAL" clId="{95B6F2A5-FB68-4358-8492-CA41FD66844B}" dt="2023-12-02T05:14:00.578" v="4932"/>
          <ac:spMkLst>
            <pc:docMk/>
            <pc:sldMk cId="2108516484" sldId="353"/>
            <ac:spMk id="3" creationId="{C29E4306-7BF6-758D-5A3F-280BD0D70BC0}"/>
          </ac:spMkLst>
        </pc:spChg>
        <pc:spChg chg="add mod">
          <ac:chgData name="Ohashi, Naomi (fju4ek)" userId="f42a8710-aefb-48d6-a28a-53d71dfc3c31" providerId="ADAL" clId="{95B6F2A5-FB68-4358-8492-CA41FD66844B}" dt="2023-12-01T05:19:21.412" v="3017"/>
          <ac:spMkLst>
            <pc:docMk/>
            <pc:sldMk cId="2108516484" sldId="353"/>
            <ac:spMk id="7" creationId="{BE895CA2-7727-1F80-1F54-FA36515B6F25}"/>
          </ac:spMkLst>
        </pc:spChg>
        <pc:spChg chg="del">
          <ac:chgData name="Ohashi, Naomi (fju4ek)" userId="f42a8710-aefb-48d6-a28a-53d71dfc3c31" providerId="ADAL" clId="{95B6F2A5-FB68-4358-8492-CA41FD66844B}" dt="2023-11-30T08:32:44.096" v="1971" actId="478"/>
          <ac:spMkLst>
            <pc:docMk/>
            <pc:sldMk cId="2108516484" sldId="353"/>
            <ac:spMk id="17" creationId="{535721BF-47E3-4BC0-A294-47CA0E5BAA13}"/>
          </ac:spMkLst>
        </pc:spChg>
        <pc:spChg chg="del">
          <ac:chgData name="Ohashi, Naomi (fju4ek)" userId="f42a8710-aefb-48d6-a28a-53d71dfc3c31" providerId="ADAL" clId="{95B6F2A5-FB68-4358-8492-CA41FD66844B}" dt="2023-11-30T08:32:45.284" v="1972" actId="478"/>
          <ac:spMkLst>
            <pc:docMk/>
            <pc:sldMk cId="2108516484" sldId="353"/>
            <ac:spMk id="18" creationId="{317D8D56-2F86-40BF-B13C-CB6B6A08E06D}"/>
          </ac:spMkLst>
        </pc:spChg>
        <pc:spChg chg="del">
          <ac:chgData name="Ohashi, Naomi (fju4ek)" userId="f42a8710-aefb-48d6-a28a-53d71dfc3c31" providerId="ADAL" clId="{95B6F2A5-FB68-4358-8492-CA41FD66844B}" dt="2023-11-30T08:32:47.716" v="1973" actId="478"/>
          <ac:spMkLst>
            <pc:docMk/>
            <pc:sldMk cId="2108516484" sldId="353"/>
            <ac:spMk id="19" creationId="{EAC57D72-D50C-493A-B76A-709039E072ED}"/>
          </ac:spMkLst>
        </pc:spChg>
        <pc:spChg chg="del">
          <ac:chgData name="Ohashi, Naomi (fju4ek)" userId="f42a8710-aefb-48d6-a28a-53d71dfc3c31" providerId="ADAL" clId="{95B6F2A5-FB68-4358-8492-CA41FD66844B}" dt="2023-11-30T08:32:49.120" v="1974" actId="478"/>
          <ac:spMkLst>
            <pc:docMk/>
            <pc:sldMk cId="2108516484" sldId="353"/>
            <ac:spMk id="20" creationId="{35DD391E-D4C3-43D1-9A4F-5370801A4EC5}"/>
          </ac:spMkLst>
        </pc:spChg>
        <pc:spChg chg="del">
          <ac:chgData name="Ohashi, Naomi (fju4ek)" userId="f42a8710-aefb-48d6-a28a-53d71dfc3c31" providerId="ADAL" clId="{95B6F2A5-FB68-4358-8492-CA41FD66844B}" dt="2023-11-30T08:32:51.647" v="1975" actId="478"/>
          <ac:spMkLst>
            <pc:docMk/>
            <pc:sldMk cId="2108516484" sldId="353"/>
            <ac:spMk id="21" creationId="{F15533FC-E868-49DA-92E8-2810A0D84E48}"/>
          </ac:spMkLst>
        </pc:spChg>
        <pc:spChg chg="del">
          <ac:chgData name="Ohashi, Naomi (fju4ek)" userId="f42a8710-aefb-48d6-a28a-53d71dfc3c31" providerId="ADAL" clId="{95B6F2A5-FB68-4358-8492-CA41FD66844B}" dt="2023-11-30T08:32:55.236" v="1977" actId="478"/>
          <ac:spMkLst>
            <pc:docMk/>
            <pc:sldMk cId="2108516484" sldId="353"/>
            <ac:spMk id="23" creationId="{29A5242D-6331-450C-A2C6-3209283BC0DC}"/>
          </ac:spMkLst>
        </pc:spChg>
        <pc:spChg chg="del">
          <ac:chgData name="Ohashi, Naomi (fju4ek)" userId="f42a8710-aefb-48d6-a28a-53d71dfc3c31" providerId="ADAL" clId="{95B6F2A5-FB68-4358-8492-CA41FD66844B}" dt="2023-11-30T08:32:57.404" v="1978" actId="478"/>
          <ac:spMkLst>
            <pc:docMk/>
            <pc:sldMk cId="2108516484" sldId="353"/>
            <ac:spMk id="25" creationId="{6113E896-4609-4C1B-B1E3-D9F928A1245F}"/>
          </ac:spMkLst>
        </pc:spChg>
        <pc:spChg chg="del">
          <ac:chgData name="Ohashi, Naomi (fju4ek)" userId="f42a8710-aefb-48d6-a28a-53d71dfc3c31" providerId="ADAL" clId="{95B6F2A5-FB68-4358-8492-CA41FD66844B}" dt="2023-11-30T08:32:34.437" v="1966" actId="478"/>
          <ac:spMkLst>
            <pc:docMk/>
            <pc:sldMk cId="2108516484" sldId="353"/>
            <ac:spMk id="29" creationId="{B1F6E9B1-548D-487B-8294-93F1552FEFA3}"/>
          </ac:spMkLst>
        </pc:spChg>
        <pc:spChg chg="del">
          <ac:chgData name="Ohashi, Naomi (fju4ek)" userId="f42a8710-aefb-48d6-a28a-53d71dfc3c31" providerId="ADAL" clId="{95B6F2A5-FB68-4358-8492-CA41FD66844B}" dt="2023-11-30T08:32:59.621" v="1979" actId="478"/>
          <ac:spMkLst>
            <pc:docMk/>
            <pc:sldMk cId="2108516484" sldId="353"/>
            <ac:spMk id="30" creationId="{BDEC7B2E-E869-4ABB-84C7-C822FEE8E8ED}"/>
          </ac:spMkLst>
        </pc:spChg>
        <pc:spChg chg="del">
          <ac:chgData name="Ohashi, Naomi (fju4ek)" userId="f42a8710-aefb-48d6-a28a-53d71dfc3c31" providerId="ADAL" clId="{95B6F2A5-FB68-4358-8492-CA41FD66844B}" dt="2023-11-30T08:33:05.116" v="1983" actId="478"/>
          <ac:spMkLst>
            <pc:docMk/>
            <pc:sldMk cId="2108516484" sldId="353"/>
            <ac:spMk id="31" creationId="{2A8E1BA7-709C-4939-97D4-7662E4BD7F66}"/>
          </ac:spMkLst>
        </pc:spChg>
        <pc:spChg chg="del mod">
          <ac:chgData name="Ohashi, Naomi (fju4ek)" userId="f42a8710-aefb-48d6-a28a-53d71dfc3c31" providerId="ADAL" clId="{95B6F2A5-FB68-4358-8492-CA41FD66844B}" dt="2023-12-01T05:18:52.489" v="3012"/>
          <ac:spMkLst>
            <pc:docMk/>
            <pc:sldMk cId="2108516484" sldId="353"/>
            <ac:spMk id="32" creationId="{D06BE74B-3CA1-45B4-8CF9-7B28E9FBA5D2}"/>
          </ac:spMkLst>
        </pc:spChg>
        <pc:spChg chg="del mod">
          <ac:chgData name="Ohashi, Naomi (fju4ek)" userId="f42a8710-aefb-48d6-a28a-53d71dfc3c31" providerId="ADAL" clId="{95B6F2A5-FB68-4358-8492-CA41FD66844B}" dt="2023-11-30T08:32:42.113" v="1970" actId="478"/>
          <ac:spMkLst>
            <pc:docMk/>
            <pc:sldMk cId="2108516484" sldId="353"/>
            <ac:spMk id="39" creationId="{DCE82D1C-5397-4DF5-9F10-9D0C49494E69}"/>
          </ac:spMkLst>
        </pc:spChg>
        <pc:spChg chg="del">
          <ac:chgData name="Ohashi, Naomi (fju4ek)" userId="f42a8710-aefb-48d6-a28a-53d71dfc3c31" providerId="ADAL" clId="{95B6F2A5-FB68-4358-8492-CA41FD66844B}" dt="2023-11-30T08:33:02.883" v="1981" actId="478"/>
          <ac:spMkLst>
            <pc:docMk/>
            <pc:sldMk cId="2108516484" sldId="353"/>
            <ac:spMk id="42" creationId="{D272408A-7783-47E8-8F79-AE2610149B7E}"/>
          </ac:spMkLst>
        </pc:spChg>
        <pc:graphicFrameChg chg="add mod">
          <ac:chgData name="Ohashi, Naomi (fju4ek)" userId="f42a8710-aefb-48d6-a28a-53d71dfc3c31" providerId="ADAL" clId="{95B6F2A5-FB68-4358-8492-CA41FD66844B}" dt="2023-12-01T05:19:06.744" v="3014"/>
          <ac:graphicFrameMkLst>
            <pc:docMk/>
            <pc:sldMk cId="2108516484" sldId="353"/>
            <ac:graphicFrameMk id="4" creationId="{292448E1-49F7-083C-BF56-A21DDD97E12E}"/>
          </ac:graphicFrameMkLst>
        </pc:graphicFrameChg>
        <pc:picChg chg="del">
          <ac:chgData name="Ohashi, Naomi (fju4ek)" userId="f42a8710-aefb-48d6-a28a-53d71dfc3c31" providerId="ADAL" clId="{95B6F2A5-FB68-4358-8492-CA41FD66844B}" dt="2023-11-30T08:33:06.327" v="1984" actId="478"/>
          <ac:picMkLst>
            <pc:docMk/>
            <pc:sldMk cId="2108516484" sldId="353"/>
            <ac:picMk id="34" creationId="{732049D7-5D98-4E48-9C6E-9EE0155EC47F}"/>
          </ac:picMkLst>
        </pc:picChg>
        <pc:picChg chg="del">
          <ac:chgData name="Ohashi, Naomi (fju4ek)" userId="f42a8710-aefb-48d6-a28a-53d71dfc3c31" providerId="ADAL" clId="{95B6F2A5-FB68-4358-8492-CA41FD66844B}" dt="2023-11-30T08:32:31.502" v="1965" actId="478"/>
          <ac:picMkLst>
            <pc:docMk/>
            <pc:sldMk cId="2108516484" sldId="353"/>
            <ac:picMk id="35" creationId="{981E8730-5FA6-4114-9257-AF9ADDD1FBFD}"/>
          </ac:picMkLst>
        </pc:picChg>
        <pc:picChg chg="del">
          <ac:chgData name="Ohashi, Naomi (fju4ek)" userId="f42a8710-aefb-48d6-a28a-53d71dfc3c31" providerId="ADAL" clId="{95B6F2A5-FB68-4358-8492-CA41FD66844B}" dt="2023-11-30T08:32:35.228" v="1967" actId="478"/>
          <ac:picMkLst>
            <pc:docMk/>
            <pc:sldMk cId="2108516484" sldId="353"/>
            <ac:picMk id="36" creationId="{8A02B2EC-1389-4EC6-AD22-F2A3092C50C5}"/>
          </ac:picMkLst>
        </pc:picChg>
        <pc:picChg chg="del">
          <ac:chgData name="Ohashi, Naomi (fju4ek)" userId="f42a8710-aefb-48d6-a28a-53d71dfc3c31" providerId="ADAL" clId="{95B6F2A5-FB68-4358-8492-CA41FD66844B}" dt="2023-11-30T08:33:00.748" v="1980" actId="478"/>
          <ac:picMkLst>
            <pc:docMk/>
            <pc:sldMk cId="2108516484" sldId="353"/>
            <ac:picMk id="37" creationId="{B58F50B5-42F4-4511-85CA-F17002FC6267}"/>
          </ac:picMkLst>
        </pc:picChg>
        <pc:cxnChg chg="del">
          <ac:chgData name="Ohashi, Naomi (fju4ek)" userId="f42a8710-aefb-48d6-a28a-53d71dfc3c31" providerId="ADAL" clId="{95B6F2A5-FB68-4358-8492-CA41FD66844B}" dt="2023-11-30T08:32:53.357" v="1976" actId="478"/>
          <ac:cxnSpMkLst>
            <pc:docMk/>
            <pc:sldMk cId="2108516484" sldId="353"/>
            <ac:cxnSpMk id="6" creationId="{E449CD06-E837-4227-9AEB-701A94A15BD2}"/>
          </ac:cxnSpMkLst>
        </pc:cxnChg>
        <pc:cxnChg chg="del">
          <ac:chgData name="Ohashi, Naomi (fju4ek)" userId="f42a8710-aefb-48d6-a28a-53d71dfc3c31" providerId="ADAL" clId="{95B6F2A5-FB68-4358-8492-CA41FD66844B}" dt="2023-11-30T08:32:39.288" v="1969" actId="478"/>
          <ac:cxnSpMkLst>
            <pc:docMk/>
            <pc:sldMk cId="2108516484" sldId="353"/>
            <ac:cxnSpMk id="38" creationId="{B92ACD85-0CEA-43E1-9206-5F9ACEB2E859}"/>
          </ac:cxnSpMkLst>
        </pc:cxnChg>
        <pc:cxnChg chg="del">
          <ac:chgData name="Ohashi, Naomi (fju4ek)" userId="f42a8710-aefb-48d6-a28a-53d71dfc3c31" providerId="ADAL" clId="{95B6F2A5-FB68-4358-8492-CA41FD66844B}" dt="2023-11-30T08:33:03.994" v="1982" actId="478"/>
          <ac:cxnSpMkLst>
            <pc:docMk/>
            <pc:sldMk cId="2108516484" sldId="353"/>
            <ac:cxnSpMk id="40" creationId="{0DB333C2-5DBD-4D2C-928B-BD5F7D5D9D38}"/>
          </ac:cxnSpMkLst>
        </pc:cxnChg>
      </pc:sldChg>
      <pc:sldChg chg="modSp del">
        <pc:chgData name="Ohashi, Naomi (fju4ek)" userId="f42a8710-aefb-48d6-a28a-53d71dfc3c31" providerId="ADAL" clId="{95B6F2A5-FB68-4358-8492-CA41FD66844B}" dt="2023-11-30T08:30:55.053" v="1961" actId="47"/>
        <pc:sldMkLst>
          <pc:docMk/>
          <pc:sldMk cId="1752417653" sldId="354"/>
        </pc:sldMkLst>
        <pc:spChg chg="mod">
          <ac:chgData name="Ohashi, Naomi (fju4ek)" userId="f42a8710-aefb-48d6-a28a-53d71dfc3c31" providerId="ADAL" clId="{95B6F2A5-FB68-4358-8492-CA41FD66844B}" dt="2023-11-30T06:20:33.920" v="71"/>
          <ac:spMkLst>
            <pc:docMk/>
            <pc:sldMk cId="1752417653" sldId="354"/>
            <ac:spMk id="2" creationId="{1089109B-564F-4503-9B31-0BBFB949FC29}"/>
          </ac:spMkLst>
        </pc:spChg>
        <pc:spChg chg="mod">
          <ac:chgData name="Ohashi, Naomi (fju4ek)" userId="f42a8710-aefb-48d6-a28a-53d71dfc3c31" providerId="ADAL" clId="{95B6F2A5-FB68-4358-8492-CA41FD66844B}" dt="2023-11-30T06:20:33.920" v="71"/>
          <ac:spMkLst>
            <pc:docMk/>
            <pc:sldMk cId="1752417653" sldId="354"/>
            <ac:spMk id="3" creationId="{40A5793E-67B6-4678-AC56-BCBCCBAE2241}"/>
          </ac:spMkLst>
        </pc:spChg>
      </pc:sldChg>
      <pc:sldChg chg="addSp modSp add mod modNotesTx">
        <pc:chgData name="Ohashi, Naomi (fju4ek)" userId="f42a8710-aefb-48d6-a28a-53d71dfc3c31" providerId="ADAL" clId="{95B6F2A5-FB68-4358-8492-CA41FD66844B}" dt="2023-12-02T05:30:33.350" v="5083"/>
        <pc:sldMkLst>
          <pc:docMk/>
          <pc:sldMk cId="283028520" sldId="355"/>
        </pc:sldMkLst>
        <pc:spChg chg="mod">
          <ac:chgData name="Ohashi, Naomi (fju4ek)" userId="f42a8710-aefb-48d6-a28a-53d71dfc3c31" providerId="ADAL" clId="{95B6F2A5-FB68-4358-8492-CA41FD66844B}" dt="2023-12-01T06:49:49.564" v="4295"/>
          <ac:spMkLst>
            <pc:docMk/>
            <pc:sldMk cId="283028520" sldId="355"/>
            <ac:spMk id="2" creationId="{D85C271D-AD98-DC98-55AA-36C93AFA4982}"/>
          </ac:spMkLst>
        </pc:spChg>
        <pc:spChg chg="mod">
          <ac:chgData name="Ohashi, Naomi (fju4ek)" userId="f42a8710-aefb-48d6-a28a-53d71dfc3c31" providerId="ADAL" clId="{95B6F2A5-FB68-4358-8492-CA41FD66844B}" dt="2023-12-02T05:30:33.350" v="5083"/>
          <ac:spMkLst>
            <pc:docMk/>
            <pc:sldMk cId="283028520" sldId="355"/>
            <ac:spMk id="4" creationId="{265260DC-9BA5-7CB7-153F-7BE152E6A320}"/>
          </ac:spMkLst>
        </pc:spChg>
        <pc:spChg chg="add mod">
          <ac:chgData name="Ohashi, Naomi (fju4ek)" userId="f42a8710-aefb-48d6-a28a-53d71dfc3c31" providerId="ADAL" clId="{95B6F2A5-FB68-4358-8492-CA41FD66844B}" dt="2023-12-01T04:46:35.761" v="2585" actId="1076"/>
          <ac:spMkLst>
            <pc:docMk/>
            <pc:sldMk cId="283028520" sldId="355"/>
            <ac:spMk id="6" creationId="{B4734337-A795-749A-9CED-F10642C10C0D}"/>
          </ac:spMkLst>
        </pc:spChg>
        <pc:spChg chg="mod">
          <ac:chgData name="Ohashi, Naomi (fju4ek)" userId="f42a8710-aefb-48d6-a28a-53d71dfc3c31" providerId="ADAL" clId="{95B6F2A5-FB68-4358-8492-CA41FD66844B}" dt="2023-12-02T05:14:00.578" v="4932"/>
          <ac:spMkLst>
            <pc:docMk/>
            <pc:sldMk cId="283028520" sldId="355"/>
            <ac:spMk id="11" creationId="{6706FF30-0C9B-FD68-79FA-318BCCF0E8A6}"/>
          </ac:spMkLst>
        </pc:spChg>
        <pc:spChg chg="mod">
          <ac:chgData name="Ohashi, Naomi (fju4ek)" userId="f42a8710-aefb-48d6-a28a-53d71dfc3c31" providerId="ADAL" clId="{95B6F2A5-FB68-4358-8492-CA41FD66844B}" dt="2023-12-02T05:14:00.578" v="4932"/>
          <ac:spMkLst>
            <pc:docMk/>
            <pc:sldMk cId="283028520" sldId="355"/>
            <ac:spMk id="12" creationId="{37AB3F49-B0E5-B403-51C4-8D852D2DEBB1}"/>
          </ac:spMkLst>
        </pc:spChg>
        <pc:spChg chg="mod">
          <ac:chgData name="Ohashi, Naomi (fju4ek)" userId="f42a8710-aefb-48d6-a28a-53d71dfc3c31" providerId="ADAL" clId="{95B6F2A5-FB68-4358-8492-CA41FD66844B}" dt="2023-12-02T05:14:00.578" v="4932"/>
          <ac:spMkLst>
            <pc:docMk/>
            <pc:sldMk cId="283028520" sldId="355"/>
            <ac:spMk id="13" creationId="{E7F5E5EF-C8F5-DB8D-982E-F2A1ACA3B374}"/>
          </ac:spMkLst>
        </pc:spChg>
        <pc:picChg chg="add mod">
          <ac:chgData name="Ohashi, Naomi (fju4ek)" userId="f42a8710-aefb-48d6-a28a-53d71dfc3c31" providerId="ADAL" clId="{95B6F2A5-FB68-4358-8492-CA41FD66844B}" dt="2023-12-01T04:44:40.598" v="2574" actId="1076"/>
          <ac:picMkLst>
            <pc:docMk/>
            <pc:sldMk cId="283028520" sldId="355"/>
            <ac:picMk id="5" creationId="{FFB11727-85A5-EA32-3CB7-431A441E8A33}"/>
          </ac:picMkLst>
        </pc:picChg>
        <pc:picChg chg="add mod">
          <ac:chgData name="Ohashi, Naomi (fju4ek)" userId="f42a8710-aefb-48d6-a28a-53d71dfc3c31" providerId="ADAL" clId="{95B6F2A5-FB68-4358-8492-CA41FD66844B}" dt="2023-12-01T04:55:18.675" v="2589" actId="14100"/>
          <ac:picMkLst>
            <pc:docMk/>
            <pc:sldMk cId="283028520" sldId="355"/>
            <ac:picMk id="8" creationId="{E172C214-FF1D-594E-1A0F-4B35E4E37006}"/>
          </ac:picMkLst>
        </pc:picChg>
      </pc:sldChg>
      <pc:sldChg chg="del">
        <pc:chgData name="Ohashi, Naomi (fju4ek)" userId="f42a8710-aefb-48d6-a28a-53d71dfc3c31" providerId="ADAL" clId="{95B6F2A5-FB68-4358-8492-CA41FD66844B}" dt="2023-11-30T06:30:46.462" v="281" actId="47"/>
        <pc:sldMkLst>
          <pc:docMk/>
          <pc:sldMk cId="1810955544" sldId="355"/>
        </pc:sldMkLst>
      </pc:sldChg>
      <pc:sldChg chg="del">
        <pc:chgData name="Ohashi, Naomi (fju4ek)" userId="f42a8710-aefb-48d6-a28a-53d71dfc3c31" providerId="ADAL" clId="{95B6F2A5-FB68-4358-8492-CA41FD66844B}" dt="2023-11-30T06:30:36.647" v="257" actId="47"/>
        <pc:sldMkLst>
          <pc:docMk/>
          <pc:sldMk cId="2074522035" sldId="356"/>
        </pc:sldMkLst>
      </pc:sldChg>
      <pc:sldChg chg="addSp delSp modSp add mod ord modNotesTx">
        <pc:chgData name="Ohashi, Naomi (fju4ek)" userId="f42a8710-aefb-48d6-a28a-53d71dfc3c31" providerId="ADAL" clId="{95B6F2A5-FB68-4358-8492-CA41FD66844B}" dt="2023-12-02T06:34:07.860" v="5993" actId="6549"/>
        <pc:sldMkLst>
          <pc:docMk/>
          <pc:sldMk cId="3486401100" sldId="356"/>
        </pc:sldMkLst>
        <pc:spChg chg="mod">
          <ac:chgData name="Ohashi, Naomi (fju4ek)" userId="f42a8710-aefb-48d6-a28a-53d71dfc3c31" providerId="ADAL" clId="{95B6F2A5-FB68-4358-8492-CA41FD66844B}" dt="2023-12-01T05:16:00.478" v="2962" actId="20577"/>
          <ac:spMkLst>
            <pc:docMk/>
            <pc:sldMk cId="3486401100" sldId="356"/>
            <ac:spMk id="2" creationId="{D85C271D-AD98-DC98-55AA-36C93AFA4982}"/>
          </ac:spMkLst>
        </pc:spChg>
        <pc:spChg chg="add del">
          <ac:chgData name="Ohashi, Naomi (fju4ek)" userId="f42a8710-aefb-48d6-a28a-53d71dfc3c31" providerId="ADAL" clId="{95B6F2A5-FB68-4358-8492-CA41FD66844B}" dt="2023-11-30T06:41:25.857" v="703" actId="478"/>
          <ac:spMkLst>
            <pc:docMk/>
            <pc:sldMk cId="3486401100" sldId="356"/>
            <ac:spMk id="3" creationId="{273E2282-E25E-CE9D-B4B5-93F4CB00580C}"/>
          </ac:spMkLst>
        </pc:spChg>
        <pc:spChg chg="mod">
          <ac:chgData name="Ohashi, Naomi (fju4ek)" userId="f42a8710-aefb-48d6-a28a-53d71dfc3c31" providerId="ADAL" clId="{95B6F2A5-FB68-4358-8492-CA41FD66844B}" dt="2023-12-01T05:16:40.254" v="2966" actId="14100"/>
          <ac:spMkLst>
            <pc:docMk/>
            <pc:sldMk cId="3486401100" sldId="356"/>
            <ac:spMk id="4" creationId="{265260DC-9BA5-7CB7-153F-7BE152E6A320}"/>
          </ac:spMkLst>
        </pc:spChg>
        <pc:spChg chg="add del mod">
          <ac:chgData name="Ohashi, Naomi (fju4ek)" userId="f42a8710-aefb-48d6-a28a-53d71dfc3c31" providerId="ADAL" clId="{95B6F2A5-FB68-4358-8492-CA41FD66844B}" dt="2023-11-30T06:52:52.797" v="981"/>
          <ac:spMkLst>
            <pc:docMk/>
            <pc:sldMk cId="3486401100" sldId="356"/>
            <ac:spMk id="8" creationId="{9E96CEB4-B1AD-5052-D255-203156DBDD0B}"/>
          </ac:spMkLst>
        </pc:spChg>
        <pc:spChg chg="add mod">
          <ac:chgData name="Ohashi, Naomi (fju4ek)" userId="f42a8710-aefb-48d6-a28a-53d71dfc3c31" providerId="ADAL" clId="{95B6F2A5-FB68-4358-8492-CA41FD66844B}" dt="2023-12-02T06:34:07.860" v="5993" actId="6549"/>
          <ac:spMkLst>
            <pc:docMk/>
            <pc:sldMk cId="3486401100" sldId="356"/>
            <ac:spMk id="9" creationId="{47C48E34-EA37-CD6C-5D64-32E0FA1CEE64}"/>
          </ac:spMkLst>
        </pc:spChg>
        <pc:spChg chg="mod">
          <ac:chgData name="Ohashi, Naomi (fju4ek)" userId="f42a8710-aefb-48d6-a28a-53d71dfc3c31" providerId="ADAL" clId="{95B6F2A5-FB68-4358-8492-CA41FD66844B}" dt="2023-12-02T05:14:00.578" v="4932"/>
          <ac:spMkLst>
            <pc:docMk/>
            <pc:sldMk cId="3486401100" sldId="356"/>
            <ac:spMk id="11" creationId="{6706FF30-0C9B-FD68-79FA-318BCCF0E8A6}"/>
          </ac:spMkLst>
        </pc:spChg>
        <pc:spChg chg="mod">
          <ac:chgData name="Ohashi, Naomi (fju4ek)" userId="f42a8710-aefb-48d6-a28a-53d71dfc3c31" providerId="ADAL" clId="{95B6F2A5-FB68-4358-8492-CA41FD66844B}" dt="2023-12-02T05:14:00.578" v="4932"/>
          <ac:spMkLst>
            <pc:docMk/>
            <pc:sldMk cId="3486401100" sldId="356"/>
            <ac:spMk id="12" creationId="{37AB3F49-B0E5-B403-51C4-8D852D2DEBB1}"/>
          </ac:spMkLst>
        </pc:spChg>
        <pc:spChg chg="mod">
          <ac:chgData name="Ohashi, Naomi (fju4ek)" userId="f42a8710-aefb-48d6-a28a-53d71dfc3c31" providerId="ADAL" clId="{95B6F2A5-FB68-4358-8492-CA41FD66844B}" dt="2023-12-02T05:14:00.578" v="4932"/>
          <ac:spMkLst>
            <pc:docMk/>
            <pc:sldMk cId="3486401100" sldId="356"/>
            <ac:spMk id="13" creationId="{E7F5E5EF-C8F5-DB8D-982E-F2A1ACA3B374}"/>
          </ac:spMkLst>
        </pc:spChg>
        <pc:picChg chg="add del mod">
          <ac:chgData name="Ohashi, Naomi (fju4ek)" userId="f42a8710-aefb-48d6-a28a-53d71dfc3c31" providerId="ADAL" clId="{95B6F2A5-FB68-4358-8492-CA41FD66844B}" dt="2023-12-01T05:16:42.934" v="2967" actId="478"/>
          <ac:picMkLst>
            <pc:docMk/>
            <pc:sldMk cId="3486401100" sldId="356"/>
            <ac:picMk id="6" creationId="{9CAE00B5-67DC-9A10-93B4-CD19355692E0}"/>
          </ac:picMkLst>
        </pc:picChg>
        <pc:picChg chg="add del mod">
          <ac:chgData name="Ohashi, Naomi (fju4ek)" userId="f42a8710-aefb-48d6-a28a-53d71dfc3c31" providerId="ADAL" clId="{95B6F2A5-FB68-4358-8492-CA41FD66844B}" dt="2023-11-30T06:47:49.577" v="909" actId="478"/>
          <ac:picMkLst>
            <pc:docMk/>
            <pc:sldMk cId="3486401100" sldId="356"/>
            <ac:picMk id="7" creationId="{8D3D9822-6E5B-2C13-E221-1C3C7E44D610}"/>
          </ac:picMkLst>
        </pc:picChg>
      </pc:sldChg>
      <pc:sldChg chg="del">
        <pc:chgData name="Ohashi, Naomi (fju4ek)" userId="f42a8710-aefb-48d6-a28a-53d71dfc3c31" providerId="ADAL" clId="{95B6F2A5-FB68-4358-8492-CA41FD66844B}" dt="2023-11-30T06:30:42.288" v="269" actId="47"/>
        <pc:sldMkLst>
          <pc:docMk/>
          <pc:sldMk cId="1605565824" sldId="357"/>
        </pc:sldMkLst>
      </pc:sldChg>
      <pc:sldChg chg="addSp delSp modSp add mod modNotesTx">
        <pc:chgData name="Ohashi, Naomi (fju4ek)" userId="f42a8710-aefb-48d6-a28a-53d71dfc3c31" providerId="ADAL" clId="{95B6F2A5-FB68-4358-8492-CA41FD66844B}" dt="2023-12-02T06:34:46.310" v="5997" actId="20577"/>
        <pc:sldMkLst>
          <pc:docMk/>
          <pc:sldMk cId="2509399257" sldId="357"/>
        </pc:sldMkLst>
        <pc:spChg chg="mod">
          <ac:chgData name="Ohashi, Naomi (fju4ek)" userId="f42a8710-aefb-48d6-a28a-53d71dfc3c31" providerId="ADAL" clId="{95B6F2A5-FB68-4358-8492-CA41FD66844B}" dt="2023-12-02T06:34:46.310" v="5997" actId="20577"/>
          <ac:spMkLst>
            <pc:docMk/>
            <pc:sldMk cId="2509399257" sldId="357"/>
            <ac:spMk id="2" creationId="{D85C271D-AD98-DC98-55AA-36C93AFA4982}"/>
          </ac:spMkLst>
        </pc:spChg>
        <pc:spChg chg="mod">
          <ac:chgData name="Ohashi, Naomi (fju4ek)" userId="f42a8710-aefb-48d6-a28a-53d71dfc3c31" providerId="ADAL" clId="{95B6F2A5-FB68-4358-8492-CA41FD66844B}" dt="2023-12-02T05:58:24.281" v="5640" actId="20577"/>
          <ac:spMkLst>
            <pc:docMk/>
            <pc:sldMk cId="2509399257" sldId="357"/>
            <ac:spMk id="4" creationId="{265260DC-9BA5-7CB7-153F-7BE152E6A320}"/>
          </ac:spMkLst>
        </pc:spChg>
        <pc:spChg chg="add mod">
          <ac:chgData name="Ohashi, Naomi (fju4ek)" userId="f42a8710-aefb-48d6-a28a-53d71dfc3c31" providerId="ADAL" clId="{95B6F2A5-FB68-4358-8492-CA41FD66844B}" dt="2023-11-30T07:39:20.814" v="1009" actId="1076"/>
          <ac:spMkLst>
            <pc:docMk/>
            <pc:sldMk cId="2509399257" sldId="357"/>
            <ac:spMk id="7" creationId="{F10CAFE6-FB88-274A-B542-4AC07DB0B962}"/>
          </ac:spMkLst>
        </pc:spChg>
        <pc:spChg chg="add del mod">
          <ac:chgData name="Ohashi, Naomi (fju4ek)" userId="f42a8710-aefb-48d6-a28a-53d71dfc3c31" providerId="ADAL" clId="{95B6F2A5-FB68-4358-8492-CA41FD66844B}" dt="2023-12-01T05:11:56.088" v="2926"/>
          <ac:spMkLst>
            <pc:docMk/>
            <pc:sldMk cId="2509399257" sldId="357"/>
            <ac:spMk id="8" creationId="{23BBFF88-D3B0-5E4C-2828-2DEE12272665}"/>
          </ac:spMkLst>
        </pc:spChg>
        <pc:spChg chg="add del mod">
          <ac:chgData name="Ohashi, Naomi (fju4ek)" userId="f42a8710-aefb-48d6-a28a-53d71dfc3c31" providerId="ADAL" clId="{95B6F2A5-FB68-4358-8492-CA41FD66844B}" dt="2023-12-01T07:06:28.579" v="4442" actId="767"/>
          <ac:spMkLst>
            <pc:docMk/>
            <pc:sldMk cId="2509399257" sldId="357"/>
            <ac:spMk id="9" creationId="{37045785-449B-0C07-9180-EE2B1423C1AC}"/>
          </ac:spMkLst>
        </pc:spChg>
        <pc:spChg chg="mod">
          <ac:chgData name="Ohashi, Naomi (fju4ek)" userId="f42a8710-aefb-48d6-a28a-53d71dfc3c31" providerId="ADAL" clId="{95B6F2A5-FB68-4358-8492-CA41FD66844B}" dt="2023-12-02T05:14:00.578" v="4932"/>
          <ac:spMkLst>
            <pc:docMk/>
            <pc:sldMk cId="2509399257" sldId="357"/>
            <ac:spMk id="11" creationId="{6706FF30-0C9B-FD68-79FA-318BCCF0E8A6}"/>
          </ac:spMkLst>
        </pc:spChg>
        <pc:spChg chg="mod">
          <ac:chgData name="Ohashi, Naomi (fju4ek)" userId="f42a8710-aefb-48d6-a28a-53d71dfc3c31" providerId="ADAL" clId="{95B6F2A5-FB68-4358-8492-CA41FD66844B}" dt="2023-12-02T05:14:00.578" v="4932"/>
          <ac:spMkLst>
            <pc:docMk/>
            <pc:sldMk cId="2509399257" sldId="357"/>
            <ac:spMk id="12" creationId="{37AB3F49-B0E5-B403-51C4-8D852D2DEBB1}"/>
          </ac:spMkLst>
        </pc:spChg>
        <pc:spChg chg="mod">
          <ac:chgData name="Ohashi, Naomi (fju4ek)" userId="f42a8710-aefb-48d6-a28a-53d71dfc3c31" providerId="ADAL" clId="{95B6F2A5-FB68-4358-8492-CA41FD66844B}" dt="2023-12-02T05:14:00.578" v="4932"/>
          <ac:spMkLst>
            <pc:docMk/>
            <pc:sldMk cId="2509399257" sldId="357"/>
            <ac:spMk id="13" creationId="{E7F5E5EF-C8F5-DB8D-982E-F2A1ACA3B374}"/>
          </ac:spMkLst>
        </pc:spChg>
        <pc:picChg chg="add mod">
          <ac:chgData name="Ohashi, Naomi (fju4ek)" userId="f42a8710-aefb-48d6-a28a-53d71dfc3c31" providerId="ADAL" clId="{95B6F2A5-FB68-4358-8492-CA41FD66844B}" dt="2023-12-02T05:26:38.993" v="5079" actId="14100"/>
          <ac:picMkLst>
            <pc:docMk/>
            <pc:sldMk cId="2509399257" sldId="357"/>
            <ac:picMk id="5" creationId="{933BF762-2549-E0CF-EB47-F3A3DB2E3A58}"/>
          </ac:picMkLst>
        </pc:picChg>
        <pc:picChg chg="del">
          <ac:chgData name="Ohashi, Naomi (fju4ek)" userId="f42a8710-aefb-48d6-a28a-53d71dfc3c31" providerId="ADAL" clId="{95B6F2A5-FB68-4358-8492-CA41FD66844B}" dt="2023-12-01T05:10:50.720" v="2923" actId="478"/>
          <ac:picMkLst>
            <pc:docMk/>
            <pc:sldMk cId="2509399257" sldId="357"/>
            <ac:picMk id="6" creationId="{9CAE00B5-67DC-9A10-93B4-CD19355692E0}"/>
          </ac:picMkLst>
        </pc:picChg>
      </pc:sldChg>
      <pc:sldChg chg="del">
        <pc:chgData name="Ohashi, Naomi (fju4ek)" userId="f42a8710-aefb-48d6-a28a-53d71dfc3c31" providerId="ADAL" clId="{95B6F2A5-FB68-4358-8492-CA41FD66844B}" dt="2023-11-30T06:30:43.146" v="271" actId="47"/>
        <pc:sldMkLst>
          <pc:docMk/>
          <pc:sldMk cId="2380898658" sldId="358"/>
        </pc:sldMkLst>
      </pc:sldChg>
      <pc:sldChg chg="addSp delSp modSp add mod modNotesTx">
        <pc:chgData name="Ohashi, Naomi (fju4ek)" userId="f42a8710-aefb-48d6-a28a-53d71dfc3c31" providerId="ADAL" clId="{95B6F2A5-FB68-4358-8492-CA41FD66844B}" dt="2023-12-02T05:36:58.012" v="5117" actId="5793"/>
        <pc:sldMkLst>
          <pc:docMk/>
          <pc:sldMk cId="2765833487" sldId="358"/>
        </pc:sldMkLst>
        <pc:spChg chg="mod">
          <ac:chgData name="Ohashi, Naomi (fju4ek)" userId="f42a8710-aefb-48d6-a28a-53d71dfc3c31" providerId="ADAL" clId="{95B6F2A5-FB68-4358-8492-CA41FD66844B}" dt="2023-11-30T07:50:26.798" v="1340" actId="20577"/>
          <ac:spMkLst>
            <pc:docMk/>
            <pc:sldMk cId="2765833487" sldId="358"/>
            <ac:spMk id="2" creationId="{D85C271D-AD98-DC98-55AA-36C93AFA4982}"/>
          </ac:spMkLst>
        </pc:spChg>
        <pc:spChg chg="mod">
          <ac:chgData name="Ohashi, Naomi (fju4ek)" userId="f42a8710-aefb-48d6-a28a-53d71dfc3c31" providerId="ADAL" clId="{95B6F2A5-FB68-4358-8492-CA41FD66844B}" dt="2023-12-02T05:35:38.094" v="5107" actId="6549"/>
          <ac:spMkLst>
            <pc:docMk/>
            <pc:sldMk cId="2765833487" sldId="358"/>
            <ac:spMk id="4" creationId="{265260DC-9BA5-7CB7-153F-7BE152E6A320}"/>
          </ac:spMkLst>
        </pc:spChg>
        <pc:spChg chg="mod">
          <ac:chgData name="Ohashi, Naomi (fju4ek)" userId="f42a8710-aefb-48d6-a28a-53d71dfc3c31" providerId="ADAL" clId="{95B6F2A5-FB68-4358-8492-CA41FD66844B}" dt="2023-11-30T08:15:15.557" v="1768"/>
          <ac:spMkLst>
            <pc:docMk/>
            <pc:sldMk cId="2765833487" sldId="358"/>
            <ac:spMk id="7" creationId="{F10CAFE6-FB88-274A-B542-4AC07DB0B962}"/>
          </ac:spMkLst>
        </pc:spChg>
        <pc:spChg chg="add del mod topLvl">
          <ac:chgData name="Ohashi, Naomi (fju4ek)" userId="f42a8710-aefb-48d6-a28a-53d71dfc3c31" providerId="ADAL" clId="{95B6F2A5-FB68-4358-8492-CA41FD66844B}" dt="2023-11-30T08:26:16.631" v="1934" actId="478"/>
          <ac:spMkLst>
            <pc:docMk/>
            <pc:sldMk cId="2765833487" sldId="358"/>
            <ac:spMk id="8" creationId="{6381910D-366E-480D-C172-D0D291044F19}"/>
          </ac:spMkLst>
        </pc:spChg>
        <pc:spChg chg="add del mod">
          <ac:chgData name="Ohashi, Naomi (fju4ek)" userId="f42a8710-aefb-48d6-a28a-53d71dfc3c31" providerId="ADAL" clId="{95B6F2A5-FB68-4358-8492-CA41FD66844B}" dt="2023-11-30T08:11:24.353" v="1749" actId="478"/>
          <ac:spMkLst>
            <pc:docMk/>
            <pc:sldMk cId="2765833487" sldId="358"/>
            <ac:spMk id="10" creationId="{69E43D4E-EF52-15E7-CC5B-543A9B156CA5}"/>
          </ac:spMkLst>
        </pc:spChg>
        <pc:spChg chg="mod">
          <ac:chgData name="Ohashi, Naomi (fju4ek)" userId="f42a8710-aefb-48d6-a28a-53d71dfc3c31" providerId="ADAL" clId="{95B6F2A5-FB68-4358-8492-CA41FD66844B}" dt="2023-12-02T05:14:00.578" v="4932"/>
          <ac:spMkLst>
            <pc:docMk/>
            <pc:sldMk cId="2765833487" sldId="358"/>
            <ac:spMk id="11" creationId="{6706FF30-0C9B-FD68-79FA-318BCCF0E8A6}"/>
          </ac:spMkLst>
        </pc:spChg>
        <pc:spChg chg="mod">
          <ac:chgData name="Ohashi, Naomi (fju4ek)" userId="f42a8710-aefb-48d6-a28a-53d71dfc3c31" providerId="ADAL" clId="{95B6F2A5-FB68-4358-8492-CA41FD66844B}" dt="2023-12-02T05:14:00.578" v="4932"/>
          <ac:spMkLst>
            <pc:docMk/>
            <pc:sldMk cId="2765833487" sldId="358"/>
            <ac:spMk id="12" creationId="{37AB3F49-B0E5-B403-51C4-8D852D2DEBB1}"/>
          </ac:spMkLst>
        </pc:spChg>
        <pc:spChg chg="mod">
          <ac:chgData name="Ohashi, Naomi (fju4ek)" userId="f42a8710-aefb-48d6-a28a-53d71dfc3c31" providerId="ADAL" clId="{95B6F2A5-FB68-4358-8492-CA41FD66844B}" dt="2023-12-02T05:14:00.578" v="4932"/>
          <ac:spMkLst>
            <pc:docMk/>
            <pc:sldMk cId="2765833487" sldId="358"/>
            <ac:spMk id="13" creationId="{E7F5E5EF-C8F5-DB8D-982E-F2A1ACA3B374}"/>
          </ac:spMkLst>
        </pc:spChg>
        <pc:spChg chg="add del mod">
          <ac:chgData name="Ohashi, Naomi (fju4ek)" userId="f42a8710-aefb-48d6-a28a-53d71dfc3c31" providerId="ADAL" clId="{95B6F2A5-FB68-4358-8492-CA41FD66844B}" dt="2023-11-30T08:13:44.103" v="1761" actId="478"/>
          <ac:spMkLst>
            <pc:docMk/>
            <pc:sldMk cId="2765833487" sldId="358"/>
            <ac:spMk id="14" creationId="{0C0AE46B-2A54-CEB2-D42C-36B4D71E7B16}"/>
          </ac:spMkLst>
        </pc:spChg>
        <pc:spChg chg="add del mod">
          <ac:chgData name="Ohashi, Naomi (fju4ek)" userId="f42a8710-aefb-48d6-a28a-53d71dfc3c31" providerId="ADAL" clId="{95B6F2A5-FB68-4358-8492-CA41FD66844B}" dt="2023-12-01T07:40:27.673" v="4572" actId="478"/>
          <ac:spMkLst>
            <pc:docMk/>
            <pc:sldMk cId="2765833487" sldId="358"/>
            <ac:spMk id="17" creationId="{3BC517D4-9AC7-4A73-B562-58CAA3FE061F}"/>
          </ac:spMkLst>
        </pc:spChg>
        <pc:spChg chg="add del mod">
          <ac:chgData name="Ohashi, Naomi (fju4ek)" userId="f42a8710-aefb-48d6-a28a-53d71dfc3c31" providerId="ADAL" clId="{95B6F2A5-FB68-4358-8492-CA41FD66844B}" dt="2023-11-30T08:29:49.982" v="1958" actId="478"/>
          <ac:spMkLst>
            <pc:docMk/>
            <pc:sldMk cId="2765833487" sldId="358"/>
            <ac:spMk id="23" creationId="{79FE7B9A-4D4C-9287-1567-54FDDE8B2ED2}"/>
          </ac:spMkLst>
        </pc:spChg>
        <pc:grpChg chg="add del mod">
          <ac:chgData name="Ohashi, Naomi (fju4ek)" userId="f42a8710-aefb-48d6-a28a-53d71dfc3c31" providerId="ADAL" clId="{95B6F2A5-FB68-4358-8492-CA41FD66844B}" dt="2023-11-30T08:16:00.304" v="1769" actId="165"/>
          <ac:grpSpMkLst>
            <pc:docMk/>
            <pc:sldMk cId="2765833487" sldId="358"/>
            <ac:grpSpMk id="9" creationId="{927EB137-7049-1EF5-90AE-64ACD92FE125}"/>
          </ac:grpSpMkLst>
        </pc:grpChg>
        <pc:picChg chg="add del mod topLvl">
          <ac:chgData name="Ohashi, Naomi (fju4ek)" userId="f42a8710-aefb-48d6-a28a-53d71dfc3c31" providerId="ADAL" clId="{95B6F2A5-FB68-4358-8492-CA41FD66844B}" dt="2023-11-30T08:26:14.314" v="1933" actId="478"/>
          <ac:picMkLst>
            <pc:docMk/>
            <pc:sldMk cId="2765833487" sldId="358"/>
            <ac:picMk id="3" creationId="{15EDFF98-CBBA-47C2-6D0F-C73E4AF4555C}"/>
          </ac:picMkLst>
        </pc:picChg>
        <pc:picChg chg="del">
          <ac:chgData name="Ohashi, Naomi (fju4ek)" userId="f42a8710-aefb-48d6-a28a-53d71dfc3c31" providerId="ADAL" clId="{95B6F2A5-FB68-4358-8492-CA41FD66844B}" dt="2023-11-30T07:50:13.090" v="1330" actId="478"/>
          <ac:picMkLst>
            <pc:docMk/>
            <pc:sldMk cId="2765833487" sldId="358"/>
            <ac:picMk id="5" creationId="{933BF762-2549-E0CF-EB47-F3A3DB2E3A58}"/>
          </ac:picMkLst>
        </pc:picChg>
        <pc:picChg chg="del">
          <ac:chgData name="Ohashi, Naomi (fju4ek)" userId="f42a8710-aefb-48d6-a28a-53d71dfc3c31" providerId="ADAL" clId="{95B6F2A5-FB68-4358-8492-CA41FD66844B}" dt="2023-11-30T07:56:02.233" v="1502" actId="478"/>
          <ac:picMkLst>
            <pc:docMk/>
            <pc:sldMk cId="2765833487" sldId="358"/>
            <ac:picMk id="6" creationId="{9CAE00B5-67DC-9A10-93B4-CD19355692E0}"/>
          </ac:picMkLst>
        </pc:picChg>
        <pc:picChg chg="add del mod">
          <ac:chgData name="Ohashi, Naomi (fju4ek)" userId="f42a8710-aefb-48d6-a28a-53d71dfc3c31" providerId="ADAL" clId="{95B6F2A5-FB68-4358-8492-CA41FD66844B}" dt="2023-11-30T08:24:38.768" v="1932" actId="478"/>
          <ac:picMkLst>
            <pc:docMk/>
            <pc:sldMk cId="2765833487" sldId="358"/>
            <ac:picMk id="16" creationId="{F3C1B859-7274-70A9-D3F0-B2B96ACB9A08}"/>
          </ac:picMkLst>
        </pc:picChg>
        <pc:picChg chg="add del mod">
          <ac:chgData name="Ohashi, Naomi (fju4ek)" userId="f42a8710-aefb-48d6-a28a-53d71dfc3c31" providerId="ADAL" clId="{95B6F2A5-FB68-4358-8492-CA41FD66844B}" dt="2023-12-01T07:41:07.858" v="4577" actId="21"/>
          <ac:picMkLst>
            <pc:docMk/>
            <pc:sldMk cId="2765833487" sldId="358"/>
            <ac:picMk id="19" creationId="{F32C3DBD-C809-9A72-60CA-AFD5AF196A8A}"/>
          </ac:picMkLst>
        </pc:picChg>
        <pc:picChg chg="add del mod">
          <ac:chgData name="Ohashi, Naomi (fju4ek)" userId="f42a8710-aefb-48d6-a28a-53d71dfc3c31" providerId="ADAL" clId="{95B6F2A5-FB68-4358-8492-CA41FD66844B}" dt="2023-12-01T07:41:23.754" v="4579" actId="21"/>
          <ac:picMkLst>
            <pc:docMk/>
            <pc:sldMk cId="2765833487" sldId="358"/>
            <ac:picMk id="21" creationId="{286AE489-02F9-7CFE-DF85-2C2857D211BD}"/>
          </ac:picMkLst>
        </pc:picChg>
        <pc:picChg chg="add del mod">
          <ac:chgData name="Ohashi, Naomi (fju4ek)" userId="f42a8710-aefb-48d6-a28a-53d71dfc3c31" providerId="ADAL" clId="{95B6F2A5-FB68-4358-8492-CA41FD66844B}" dt="2023-11-30T08:29:40.130" v="1956" actId="478"/>
          <ac:picMkLst>
            <pc:docMk/>
            <pc:sldMk cId="2765833487" sldId="358"/>
            <ac:picMk id="22" creationId="{64D4A008-170C-0D9C-3023-833418A9CC5C}"/>
          </ac:picMkLst>
        </pc:picChg>
        <pc:picChg chg="add del mod">
          <ac:chgData name="Ohashi, Naomi (fju4ek)" userId="f42a8710-aefb-48d6-a28a-53d71dfc3c31" providerId="ADAL" clId="{95B6F2A5-FB68-4358-8492-CA41FD66844B}" dt="2023-12-01T07:50:40.727" v="4593" actId="21"/>
          <ac:picMkLst>
            <pc:docMk/>
            <pc:sldMk cId="2765833487" sldId="358"/>
            <ac:picMk id="24" creationId="{88AB2944-43DF-955E-CAAC-6B1C8D98B6BF}"/>
          </ac:picMkLst>
        </pc:picChg>
        <pc:picChg chg="add del mod">
          <ac:chgData name="Ohashi, Naomi (fju4ek)" userId="f42a8710-aefb-48d6-a28a-53d71dfc3c31" providerId="ADAL" clId="{95B6F2A5-FB68-4358-8492-CA41FD66844B}" dt="2023-12-01T07:51:09.169" v="4598" actId="478"/>
          <ac:picMkLst>
            <pc:docMk/>
            <pc:sldMk cId="2765833487" sldId="358"/>
            <ac:picMk id="26" creationId="{2635E0BB-B2B3-0B59-7442-11B2D7512532}"/>
          </ac:picMkLst>
        </pc:picChg>
        <pc:picChg chg="add del mod">
          <ac:chgData name="Ohashi, Naomi (fju4ek)" userId="f42a8710-aefb-48d6-a28a-53d71dfc3c31" providerId="ADAL" clId="{95B6F2A5-FB68-4358-8492-CA41FD66844B}" dt="2023-12-01T07:52:30.218" v="4604" actId="478"/>
          <ac:picMkLst>
            <pc:docMk/>
            <pc:sldMk cId="2765833487" sldId="358"/>
            <ac:picMk id="27" creationId="{2984780B-4754-F3FE-60CD-5F733C8083D7}"/>
          </ac:picMkLst>
        </pc:picChg>
        <pc:picChg chg="add del mod">
          <ac:chgData name="Ohashi, Naomi (fju4ek)" userId="f42a8710-aefb-48d6-a28a-53d71dfc3c31" providerId="ADAL" clId="{95B6F2A5-FB68-4358-8492-CA41FD66844B}" dt="2023-12-01T07:52:31.095" v="4605" actId="478"/>
          <ac:picMkLst>
            <pc:docMk/>
            <pc:sldMk cId="2765833487" sldId="358"/>
            <ac:picMk id="28" creationId="{8FF1E207-13D4-3B5D-A319-6A817FEFADFA}"/>
          </ac:picMkLst>
        </pc:picChg>
        <pc:picChg chg="add mod">
          <ac:chgData name="Ohashi, Naomi (fju4ek)" userId="f42a8710-aefb-48d6-a28a-53d71dfc3c31" providerId="ADAL" clId="{95B6F2A5-FB68-4358-8492-CA41FD66844B}" dt="2023-12-01T07:59:51.473" v="4662" actId="1440"/>
          <ac:picMkLst>
            <pc:docMk/>
            <pc:sldMk cId="2765833487" sldId="358"/>
            <ac:picMk id="30" creationId="{21BE8DCD-75F5-AA26-67B1-AA20B57C0A5E}"/>
          </ac:picMkLst>
        </pc:picChg>
        <pc:picChg chg="add mod">
          <ac:chgData name="Ohashi, Naomi (fju4ek)" userId="f42a8710-aefb-48d6-a28a-53d71dfc3c31" providerId="ADAL" clId="{95B6F2A5-FB68-4358-8492-CA41FD66844B}" dt="2023-12-02T05:32:17.801" v="5086" actId="14100"/>
          <ac:picMkLst>
            <pc:docMk/>
            <pc:sldMk cId="2765833487" sldId="358"/>
            <ac:picMk id="31" creationId="{93433A93-751C-3D3F-66EA-ABC9790E9BBD}"/>
          </ac:picMkLst>
        </pc:picChg>
      </pc:sldChg>
      <pc:sldChg chg="addSp delSp modSp new del mod">
        <pc:chgData name="Ohashi, Naomi (fju4ek)" userId="f42a8710-aefb-48d6-a28a-53d71dfc3c31" providerId="ADAL" clId="{95B6F2A5-FB68-4358-8492-CA41FD66844B}" dt="2023-12-01T05:19:24.219" v="3018" actId="47"/>
        <pc:sldMkLst>
          <pc:docMk/>
          <pc:sldMk cId="2201769828" sldId="359"/>
        </pc:sldMkLst>
        <pc:spChg chg="del mod">
          <ac:chgData name="Ohashi, Naomi (fju4ek)" userId="f42a8710-aefb-48d6-a28a-53d71dfc3c31" providerId="ADAL" clId="{95B6F2A5-FB68-4358-8492-CA41FD66844B}" dt="2023-12-01T05:18:48.345" v="3011" actId="21"/>
          <ac:spMkLst>
            <pc:docMk/>
            <pc:sldMk cId="2201769828" sldId="359"/>
            <ac:spMk id="2" creationId="{C577C52D-BB76-E1D3-4C99-029447049A05}"/>
          </ac:spMkLst>
        </pc:spChg>
        <pc:spChg chg="del mod">
          <ac:chgData name="Ohashi, Naomi (fju4ek)" userId="f42a8710-aefb-48d6-a28a-53d71dfc3c31" providerId="ADAL" clId="{95B6F2A5-FB68-4358-8492-CA41FD66844B}" dt="2023-12-01T04:35:46.393" v="2356" actId="12084"/>
          <ac:spMkLst>
            <pc:docMk/>
            <pc:sldMk cId="2201769828" sldId="359"/>
            <ac:spMk id="3" creationId="{9CF196FE-FD49-F3C9-466B-7C91EEB329EC}"/>
          </ac:spMkLst>
        </pc:spChg>
        <pc:spChg chg="add del mod">
          <ac:chgData name="Ohashi, Naomi (fju4ek)" userId="f42a8710-aefb-48d6-a28a-53d71dfc3c31" providerId="ADAL" clId="{95B6F2A5-FB68-4358-8492-CA41FD66844B}" dt="2023-12-01T05:19:18.337" v="3016" actId="21"/>
          <ac:spMkLst>
            <pc:docMk/>
            <pc:sldMk cId="2201769828" sldId="359"/>
            <ac:spMk id="5" creationId="{F9EADF04-B2D2-9568-916F-C8272F7B067A}"/>
          </ac:spMkLst>
        </pc:spChg>
        <pc:spChg chg="add mod">
          <ac:chgData name="Ohashi, Naomi (fju4ek)" userId="f42a8710-aefb-48d6-a28a-53d71dfc3c31" providerId="ADAL" clId="{95B6F2A5-FB68-4358-8492-CA41FD66844B}" dt="2023-12-01T05:19:14.751" v="3015" actId="1076"/>
          <ac:spMkLst>
            <pc:docMk/>
            <pc:sldMk cId="2201769828" sldId="359"/>
            <ac:spMk id="7" creationId="{D6550829-B991-ED2B-F281-4014D6EFC8C3}"/>
          </ac:spMkLst>
        </pc:spChg>
        <pc:graphicFrameChg chg="add del mod">
          <ac:chgData name="Ohashi, Naomi (fju4ek)" userId="f42a8710-aefb-48d6-a28a-53d71dfc3c31" providerId="ADAL" clId="{95B6F2A5-FB68-4358-8492-CA41FD66844B}" dt="2023-12-01T05:19:03.250" v="3013" actId="21"/>
          <ac:graphicFrameMkLst>
            <pc:docMk/>
            <pc:sldMk cId="2201769828" sldId="359"/>
            <ac:graphicFrameMk id="4" creationId="{95756E19-96FA-4D01-434A-2BDAE658F0C0}"/>
          </ac:graphicFrameMkLst>
        </pc:graphicFrameChg>
      </pc:sldChg>
      <pc:sldChg chg="modSp new del mod">
        <pc:chgData name="Ohashi, Naomi (fju4ek)" userId="f42a8710-aefb-48d6-a28a-53d71dfc3c31" providerId="ADAL" clId="{95B6F2A5-FB68-4358-8492-CA41FD66844B}" dt="2023-11-30T06:29:15.073" v="252" actId="47"/>
        <pc:sldMkLst>
          <pc:docMk/>
          <pc:sldMk cId="3087498660" sldId="359"/>
        </pc:sldMkLst>
        <pc:spChg chg="mod">
          <ac:chgData name="Ohashi, Naomi (fju4ek)" userId="f42a8710-aefb-48d6-a28a-53d71dfc3c31" providerId="ADAL" clId="{95B6F2A5-FB68-4358-8492-CA41FD66844B}" dt="2023-11-30T06:22:48.241" v="103" actId="20577"/>
          <ac:spMkLst>
            <pc:docMk/>
            <pc:sldMk cId="3087498660" sldId="359"/>
            <ac:spMk id="2" creationId="{54B460F1-C695-65F3-CFF0-2276CD59FA3B}"/>
          </ac:spMkLst>
        </pc:spChg>
        <pc:spChg chg="mod">
          <ac:chgData name="Ohashi, Naomi (fju4ek)" userId="f42a8710-aefb-48d6-a28a-53d71dfc3c31" providerId="ADAL" clId="{95B6F2A5-FB68-4358-8492-CA41FD66844B}" dt="2023-11-30T06:23:53.590" v="144" actId="20577"/>
          <ac:spMkLst>
            <pc:docMk/>
            <pc:sldMk cId="3087498660" sldId="359"/>
            <ac:spMk id="3" creationId="{848CDCC8-8F25-03B9-0C95-FA259E348AFF}"/>
          </ac:spMkLst>
        </pc:spChg>
      </pc:sldChg>
      <pc:sldChg chg="modSp add del mod">
        <pc:chgData name="Ohashi, Naomi (fju4ek)" userId="f42a8710-aefb-48d6-a28a-53d71dfc3c31" providerId="ADAL" clId="{95B6F2A5-FB68-4358-8492-CA41FD66844B}" dt="2023-11-30T06:27:19.484" v="193" actId="47"/>
        <pc:sldMkLst>
          <pc:docMk/>
          <pc:sldMk cId="1642425379" sldId="360"/>
        </pc:sldMkLst>
        <pc:spChg chg="mod">
          <ac:chgData name="Ohashi, Naomi (fju4ek)" userId="f42a8710-aefb-48d6-a28a-53d71dfc3c31" providerId="ADAL" clId="{95B6F2A5-FB68-4358-8492-CA41FD66844B}" dt="2023-11-30T06:27:10.262" v="192" actId="27636"/>
          <ac:spMkLst>
            <pc:docMk/>
            <pc:sldMk cId="1642425379" sldId="360"/>
            <ac:spMk id="3" creationId="{1901B20D-4C28-4DA3-ABBD-718C22A5E58B}"/>
          </ac:spMkLst>
        </pc:spChg>
      </pc:sldChg>
      <pc:sldChg chg="addSp delSp modSp add mod">
        <pc:chgData name="Ohashi, Naomi (fju4ek)" userId="f42a8710-aefb-48d6-a28a-53d71dfc3c31" providerId="ADAL" clId="{95B6F2A5-FB68-4358-8492-CA41FD66844B}" dt="2023-12-02T05:14:00.578" v="4932"/>
        <pc:sldMkLst>
          <pc:docMk/>
          <pc:sldMk cId="3081160352" sldId="360"/>
        </pc:sldMkLst>
        <pc:spChg chg="del mod">
          <ac:chgData name="Ohashi, Naomi (fju4ek)" userId="f42a8710-aefb-48d6-a28a-53d71dfc3c31" providerId="ADAL" clId="{95B6F2A5-FB68-4358-8492-CA41FD66844B}" dt="2023-12-01T06:50:39.608" v="4297" actId="478"/>
          <ac:spMkLst>
            <pc:docMk/>
            <pc:sldMk cId="3081160352" sldId="360"/>
            <ac:spMk id="2" creationId="{D85C271D-AD98-DC98-55AA-36C93AFA4982}"/>
          </ac:spMkLst>
        </pc:spChg>
        <pc:spChg chg="add del mod">
          <ac:chgData name="Ohashi, Naomi (fju4ek)" userId="f42a8710-aefb-48d6-a28a-53d71dfc3c31" providerId="ADAL" clId="{95B6F2A5-FB68-4358-8492-CA41FD66844B}" dt="2023-12-01T04:59:48.398" v="2614"/>
          <ac:spMkLst>
            <pc:docMk/>
            <pc:sldMk cId="3081160352" sldId="360"/>
            <ac:spMk id="3" creationId="{47CF3C65-FD59-8CEF-3254-39948FB854AA}"/>
          </ac:spMkLst>
        </pc:spChg>
        <pc:spChg chg="mod ord">
          <ac:chgData name="Ohashi, Naomi (fju4ek)" userId="f42a8710-aefb-48d6-a28a-53d71dfc3c31" providerId="ADAL" clId="{95B6F2A5-FB68-4358-8492-CA41FD66844B}" dt="2023-12-01T05:20:00.811" v="3022" actId="14100"/>
          <ac:spMkLst>
            <pc:docMk/>
            <pc:sldMk cId="3081160352" sldId="360"/>
            <ac:spMk id="4" creationId="{265260DC-9BA5-7CB7-153F-7BE152E6A320}"/>
          </ac:spMkLst>
        </pc:spChg>
        <pc:spChg chg="mod">
          <ac:chgData name="Ohashi, Naomi (fju4ek)" userId="f42a8710-aefb-48d6-a28a-53d71dfc3c31" providerId="ADAL" clId="{95B6F2A5-FB68-4358-8492-CA41FD66844B}" dt="2023-12-02T04:44:52.381" v="4805" actId="1076"/>
          <ac:spMkLst>
            <pc:docMk/>
            <pc:sldMk cId="3081160352" sldId="360"/>
            <ac:spMk id="6" creationId="{B4734337-A795-749A-9CED-F10642C10C0D}"/>
          </ac:spMkLst>
        </pc:spChg>
        <pc:spChg chg="add mod">
          <ac:chgData name="Ohashi, Naomi (fju4ek)" userId="f42a8710-aefb-48d6-a28a-53d71dfc3c31" providerId="ADAL" clId="{95B6F2A5-FB68-4358-8492-CA41FD66844B}" dt="2023-12-02T04:47:20.256" v="4815" actId="20577"/>
          <ac:spMkLst>
            <pc:docMk/>
            <pc:sldMk cId="3081160352" sldId="360"/>
            <ac:spMk id="7" creationId="{81E46195-2927-259E-0A5A-13243B18682B}"/>
          </ac:spMkLst>
        </pc:spChg>
        <pc:spChg chg="mod">
          <ac:chgData name="Ohashi, Naomi (fju4ek)" userId="f42a8710-aefb-48d6-a28a-53d71dfc3c31" providerId="ADAL" clId="{95B6F2A5-FB68-4358-8492-CA41FD66844B}" dt="2023-12-02T05:14:00.578" v="4932"/>
          <ac:spMkLst>
            <pc:docMk/>
            <pc:sldMk cId="3081160352" sldId="360"/>
            <ac:spMk id="11" creationId="{6706FF30-0C9B-FD68-79FA-318BCCF0E8A6}"/>
          </ac:spMkLst>
        </pc:spChg>
        <pc:spChg chg="mod">
          <ac:chgData name="Ohashi, Naomi (fju4ek)" userId="f42a8710-aefb-48d6-a28a-53d71dfc3c31" providerId="ADAL" clId="{95B6F2A5-FB68-4358-8492-CA41FD66844B}" dt="2023-12-02T05:14:00.578" v="4932"/>
          <ac:spMkLst>
            <pc:docMk/>
            <pc:sldMk cId="3081160352" sldId="360"/>
            <ac:spMk id="12" creationId="{37AB3F49-B0E5-B403-51C4-8D852D2DEBB1}"/>
          </ac:spMkLst>
        </pc:spChg>
        <pc:spChg chg="mod">
          <ac:chgData name="Ohashi, Naomi (fju4ek)" userId="f42a8710-aefb-48d6-a28a-53d71dfc3c31" providerId="ADAL" clId="{95B6F2A5-FB68-4358-8492-CA41FD66844B}" dt="2023-12-02T05:14:00.578" v="4932"/>
          <ac:spMkLst>
            <pc:docMk/>
            <pc:sldMk cId="3081160352" sldId="360"/>
            <ac:spMk id="13" creationId="{E7F5E5EF-C8F5-DB8D-982E-F2A1ACA3B374}"/>
          </ac:spMkLst>
        </pc:spChg>
      </pc:sldChg>
      <pc:sldChg chg="modSp add del mod">
        <pc:chgData name="Ohashi, Naomi (fju4ek)" userId="f42a8710-aefb-48d6-a28a-53d71dfc3c31" providerId="ADAL" clId="{95B6F2A5-FB68-4358-8492-CA41FD66844B}" dt="2023-12-01T06:09:57.578" v="3723" actId="47"/>
        <pc:sldMkLst>
          <pc:docMk/>
          <pc:sldMk cId="158688170" sldId="361"/>
        </pc:sldMkLst>
        <pc:spChg chg="mod">
          <ac:chgData name="Ohashi, Naomi (fju4ek)" userId="f42a8710-aefb-48d6-a28a-53d71dfc3c31" providerId="ADAL" clId="{95B6F2A5-FB68-4358-8492-CA41FD66844B}" dt="2023-12-01T05:17:43.852" v="2991" actId="20577"/>
          <ac:spMkLst>
            <pc:docMk/>
            <pc:sldMk cId="158688170" sldId="361"/>
            <ac:spMk id="2" creationId="{D85C271D-AD98-DC98-55AA-36C93AFA4982}"/>
          </ac:spMkLst>
        </pc:spChg>
      </pc:sldChg>
      <pc:sldChg chg="add del">
        <pc:chgData name="Ohashi, Naomi (fju4ek)" userId="f42a8710-aefb-48d6-a28a-53d71dfc3c31" providerId="ADAL" clId="{95B6F2A5-FB68-4358-8492-CA41FD66844B}" dt="2023-12-01T05:16:58.930" v="2968" actId="47"/>
        <pc:sldMkLst>
          <pc:docMk/>
          <pc:sldMk cId="3664543468" sldId="361"/>
        </pc:sldMkLst>
      </pc:sldChg>
      <pc:sldChg chg="modSp add del mod">
        <pc:chgData name="Ohashi, Naomi (fju4ek)" userId="f42a8710-aefb-48d6-a28a-53d71dfc3c31" providerId="ADAL" clId="{95B6F2A5-FB68-4358-8492-CA41FD66844B}" dt="2023-12-02T06:14:18.871" v="5952" actId="20577"/>
        <pc:sldMkLst>
          <pc:docMk/>
          <pc:sldMk cId="4076319507" sldId="362"/>
        </pc:sldMkLst>
        <pc:spChg chg="mod">
          <ac:chgData name="Ohashi, Naomi (fju4ek)" userId="f42a8710-aefb-48d6-a28a-53d71dfc3c31" providerId="ADAL" clId="{95B6F2A5-FB68-4358-8492-CA41FD66844B}" dt="2023-12-02T06:14:18.871" v="5952" actId="20577"/>
          <ac:spMkLst>
            <pc:docMk/>
            <pc:sldMk cId="4076319507" sldId="362"/>
            <ac:spMk id="2" creationId="{D85C271D-AD98-DC98-55AA-36C93AFA4982}"/>
          </ac:spMkLst>
        </pc:spChg>
        <pc:spChg chg="mod">
          <ac:chgData name="Ohashi, Naomi (fju4ek)" userId="f42a8710-aefb-48d6-a28a-53d71dfc3c31" providerId="ADAL" clId="{95B6F2A5-FB68-4358-8492-CA41FD66844B}" dt="2023-12-02T05:14:00.578" v="4932"/>
          <ac:spMkLst>
            <pc:docMk/>
            <pc:sldMk cId="4076319507" sldId="362"/>
            <ac:spMk id="4" creationId="{265260DC-9BA5-7CB7-153F-7BE152E6A320}"/>
          </ac:spMkLst>
        </pc:spChg>
        <pc:spChg chg="mod">
          <ac:chgData name="Ohashi, Naomi (fju4ek)" userId="f42a8710-aefb-48d6-a28a-53d71dfc3c31" providerId="ADAL" clId="{95B6F2A5-FB68-4358-8492-CA41FD66844B}" dt="2023-12-02T05:14:00.578" v="4932"/>
          <ac:spMkLst>
            <pc:docMk/>
            <pc:sldMk cId="4076319507" sldId="362"/>
            <ac:spMk id="11" creationId="{6706FF30-0C9B-FD68-79FA-318BCCF0E8A6}"/>
          </ac:spMkLst>
        </pc:spChg>
        <pc:spChg chg="mod">
          <ac:chgData name="Ohashi, Naomi (fju4ek)" userId="f42a8710-aefb-48d6-a28a-53d71dfc3c31" providerId="ADAL" clId="{95B6F2A5-FB68-4358-8492-CA41FD66844B}" dt="2023-12-02T05:14:00.578" v="4932"/>
          <ac:spMkLst>
            <pc:docMk/>
            <pc:sldMk cId="4076319507" sldId="362"/>
            <ac:spMk id="12" creationId="{37AB3F49-B0E5-B403-51C4-8D852D2DEBB1}"/>
          </ac:spMkLst>
        </pc:spChg>
        <pc:spChg chg="mod">
          <ac:chgData name="Ohashi, Naomi (fju4ek)" userId="f42a8710-aefb-48d6-a28a-53d71dfc3c31" providerId="ADAL" clId="{95B6F2A5-FB68-4358-8492-CA41FD66844B}" dt="2023-12-02T05:14:00.578" v="4932"/>
          <ac:spMkLst>
            <pc:docMk/>
            <pc:sldMk cId="4076319507" sldId="362"/>
            <ac:spMk id="13" creationId="{E7F5E5EF-C8F5-DB8D-982E-F2A1ACA3B374}"/>
          </ac:spMkLst>
        </pc:spChg>
      </pc:sldChg>
      <pc:sldChg chg="addSp modSp add mod addCm">
        <pc:chgData name="Ohashi, Naomi (fju4ek)" userId="f42a8710-aefb-48d6-a28a-53d71dfc3c31" providerId="ADAL" clId="{95B6F2A5-FB68-4358-8492-CA41FD66844B}" dt="2023-12-02T07:18:03.783" v="6210"/>
        <pc:sldMkLst>
          <pc:docMk/>
          <pc:sldMk cId="2615644293" sldId="363"/>
        </pc:sldMkLst>
        <pc:spChg chg="mod">
          <ac:chgData name="Ohashi, Naomi (fju4ek)" userId="f42a8710-aefb-48d6-a28a-53d71dfc3c31" providerId="ADAL" clId="{95B6F2A5-FB68-4358-8492-CA41FD66844B}" dt="2023-12-02T06:16:49.896" v="5957" actId="20577"/>
          <ac:spMkLst>
            <pc:docMk/>
            <pc:sldMk cId="2615644293" sldId="363"/>
            <ac:spMk id="2" creationId="{D85C271D-AD98-DC98-55AA-36C93AFA4982}"/>
          </ac:spMkLst>
        </pc:spChg>
        <pc:spChg chg="add mod">
          <ac:chgData name="Ohashi, Naomi (fju4ek)" userId="f42a8710-aefb-48d6-a28a-53d71dfc3c31" providerId="ADAL" clId="{95B6F2A5-FB68-4358-8492-CA41FD66844B}" dt="2023-12-02T07:16:44.991" v="6209" actId="948"/>
          <ac:spMkLst>
            <pc:docMk/>
            <pc:sldMk cId="2615644293" sldId="363"/>
            <ac:spMk id="3" creationId="{F7CAE945-68FA-33B6-1090-85B5E8D2EF6C}"/>
          </ac:spMkLst>
        </pc:spChg>
        <pc:spChg chg="mod">
          <ac:chgData name="Ohashi, Naomi (fju4ek)" userId="f42a8710-aefb-48d6-a28a-53d71dfc3c31" providerId="ADAL" clId="{95B6F2A5-FB68-4358-8492-CA41FD66844B}" dt="2023-12-02T05:14:00.578" v="4932"/>
          <ac:spMkLst>
            <pc:docMk/>
            <pc:sldMk cId="2615644293" sldId="363"/>
            <ac:spMk id="11" creationId="{6706FF30-0C9B-FD68-79FA-318BCCF0E8A6}"/>
          </ac:spMkLst>
        </pc:spChg>
        <pc:spChg chg="mod">
          <ac:chgData name="Ohashi, Naomi (fju4ek)" userId="f42a8710-aefb-48d6-a28a-53d71dfc3c31" providerId="ADAL" clId="{95B6F2A5-FB68-4358-8492-CA41FD66844B}" dt="2023-12-02T05:14:00.578" v="4932"/>
          <ac:spMkLst>
            <pc:docMk/>
            <pc:sldMk cId="2615644293" sldId="363"/>
            <ac:spMk id="12" creationId="{37AB3F49-B0E5-B403-51C4-8D852D2DEBB1}"/>
          </ac:spMkLst>
        </pc:spChg>
        <pc:spChg chg="mod">
          <ac:chgData name="Ohashi, Naomi (fju4ek)" userId="f42a8710-aefb-48d6-a28a-53d71dfc3c31" providerId="ADAL" clId="{95B6F2A5-FB68-4358-8492-CA41FD66844B}" dt="2023-12-02T05:14:00.578" v="4932"/>
          <ac:spMkLst>
            <pc:docMk/>
            <pc:sldMk cId="2615644293" sldId="363"/>
            <ac:spMk id="13" creationId="{E7F5E5EF-C8F5-DB8D-982E-F2A1ACA3B374}"/>
          </ac:spMkLst>
        </pc:spChg>
        <pc:extLst>
          <p:ext xmlns:p="http://schemas.openxmlformats.org/presentationml/2006/main" uri="{D6D511B9-2390-475A-947B-AFAB55BFBCF1}">
            <pc226:cmChg xmlns:pc226="http://schemas.microsoft.com/office/powerpoint/2022/06/main/command" chg="add">
              <pc226:chgData name="Ohashi, Naomi (fju4ek)" userId="f42a8710-aefb-48d6-a28a-53d71dfc3c31" providerId="ADAL" clId="{95B6F2A5-FB68-4358-8492-CA41FD66844B}" dt="2023-12-02T07:18:03.783" v="6210"/>
              <pc2:cmMkLst xmlns:pc2="http://schemas.microsoft.com/office/powerpoint/2019/9/main/command">
                <pc:docMk/>
                <pc:sldMk cId="2615644293" sldId="363"/>
                <pc2:cmMk id="{214D4E06-392C-4C58-9BDF-918FDE42D9CC}"/>
              </pc2:cmMkLst>
            </pc226:cmChg>
          </p:ext>
        </pc:extLst>
      </pc:sldChg>
      <pc:sldChg chg="modSp add mod">
        <pc:chgData name="Ohashi, Naomi (fju4ek)" userId="f42a8710-aefb-48d6-a28a-53d71dfc3c31" providerId="ADAL" clId="{95B6F2A5-FB68-4358-8492-CA41FD66844B}" dt="2023-12-02T05:14:00.578" v="4932"/>
        <pc:sldMkLst>
          <pc:docMk/>
          <pc:sldMk cId="686419370" sldId="364"/>
        </pc:sldMkLst>
        <pc:spChg chg="mod">
          <ac:chgData name="Ohashi, Naomi (fju4ek)" userId="f42a8710-aefb-48d6-a28a-53d71dfc3c31" providerId="ADAL" clId="{95B6F2A5-FB68-4358-8492-CA41FD66844B}" dt="2023-12-01T05:18:09.369" v="2998" actId="20577"/>
          <ac:spMkLst>
            <pc:docMk/>
            <pc:sldMk cId="686419370" sldId="364"/>
            <ac:spMk id="2" creationId="{D85C271D-AD98-DC98-55AA-36C93AFA4982}"/>
          </ac:spMkLst>
        </pc:spChg>
        <pc:spChg chg="mod">
          <ac:chgData name="Ohashi, Naomi (fju4ek)" userId="f42a8710-aefb-48d6-a28a-53d71dfc3c31" providerId="ADAL" clId="{95B6F2A5-FB68-4358-8492-CA41FD66844B}" dt="2023-12-02T05:14:00.578" v="4932"/>
          <ac:spMkLst>
            <pc:docMk/>
            <pc:sldMk cId="686419370" sldId="364"/>
            <ac:spMk id="11" creationId="{6706FF30-0C9B-FD68-79FA-318BCCF0E8A6}"/>
          </ac:spMkLst>
        </pc:spChg>
        <pc:spChg chg="mod">
          <ac:chgData name="Ohashi, Naomi (fju4ek)" userId="f42a8710-aefb-48d6-a28a-53d71dfc3c31" providerId="ADAL" clId="{95B6F2A5-FB68-4358-8492-CA41FD66844B}" dt="2023-12-02T05:14:00.578" v="4932"/>
          <ac:spMkLst>
            <pc:docMk/>
            <pc:sldMk cId="686419370" sldId="364"/>
            <ac:spMk id="12" creationId="{37AB3F49-B0E5-B403-51C4-8D852D2DEBB1}"/>
          </ac:spMkLst>
        </pc:spChg>
        <pc:spChg chg="mod">
          <ac:chgData name="Ohashi, Naomi (fju4ek)" userId="f42a8710-aefb-48d6-a28a-53d71dfc3c31" providerId="ADAL" clId="{95B6F2A5-FB68-4358-8492-CA41FD66844B}" dt="2023-12-02T05:14:00.578" v="4932"/>
          <ac:spMkLst>
            <pc:docMk/>
            <pc:sldMk cId="686419370" sldId="364"/>
            <ac:spMk id="13" creationId="{E7F5E5EF-C8F5-DB8D-982E-F2A1ACA3B374}"/>
          </ac:spMkLst>
        </pc:spChg>
      </pc:sldChg>
      <pc:sldChg chg="modSp add mod">
        <pc:chgData name="Ohashi, Naomi (fju4ek)" userId="f42a8710-aefb-48d6-a28a-53d71dfc3c31" providerId="ADAL" clId="{95B6F2A5-FB68-4358-8492-CA41FD66844B}" dt="2023-12-02T05:14:00.578" v="4932"/>
        <pc:sldMkLst>
          <pc:docMk/>
          <pc:sldMk cId="146786848" sldId="365"/>
        </pc:sldMkLst>
        <pc:spChg chg="mod">
          <ac:chgData name="Ohashi, Naomi (fju4ek)" userId="f42a8710-aefb-48d6-a28a-53d71dfc3c31" providerId="ADAL" clId="{95B6F2A5-FB68-4358-8492-CA41FD66844B}" dt="2023-12-01T05:18:24.317" v="3009" actId="20577"/>
          <ac:spMkLst>
            <pc:docMk/>
            <pc:sldMk cId="146786848" sldId="365"/>
            <ac:spMk id="2" creationId="{D85C271D-AD98-DC98-55AA-36C93AFA4982}"/>
          </ac:spMkLst>
        </pc:spChg>
        <pc:spChg chg="mod">
          <ac:chgData name="Ohashi, Naomi (fju4ek)" userId="f42a8710-aefb-48d6-a28a-53d71dfc3c31" providerId="ADAL" clId="{95B6F2A5-FB68-4358-8492-CA41FD66844B}" dt="2023-12-02T05:14:00.578" v="4932"/>
          <ac:spMkLst>
            <pc:docMk/>
            <pc:sldMk cId="146786848" sldId="365"/>
            <ac:spMk id="11" creationId="{6706FF30-0C9B-FD68-79FA-318BCCF0E8A6}"/>
          </ac:spMkLst>
        </pc:spChg>
        <pc:spChg chg="mod">
          <ac:chgData name="Ohashi, Naomi (fju4ek)" userId="f42a8710-aefb-48d6-a28a-53d71dfc3c31" providerId="ADAL" clId="{95B6F2A5-FB68-4358-8492-CA41FD66844B}" dt="2023-12-02T05:14:00.578" v="4932"/>
          <ac:spMkLst>
            <pc:docMk/>
            <pc:sldMk cId="146786848" sldId="365"/>
            <ac:spMk id="12" creationId="{37AB3F49-B0E5-B403-51C4-8D852D2DEBB1}"/>
          </ac:spMkLst>
        </pc:spChg>
        <pc:spChg chg="mod">
          <ac:chgData name="Ohashi, Naomi (fju4ek)" userId="f42a8710-aefb-48d6-a28a-53d71dfc3c31" providerId="ADAL" clId="{95B6F2A5-FB68-4358-8492-CA41FD66844B}" dt="2023-12-02T05:14:00.578" v="4932"/>
          <ac:spMkLst>
            <pc:docMk/>
            <pc:sldMk cId="146786848" sldId="365"/>
            <ac:spMk id="13" creationId="{E7F5E5EF-C8F5-DB8D-982E-F2A1ACA3B374}"/>
          </ac:spMkLst>
        </pc:spChg>
      </pc:sldChg>
      <pc:sldChg chg="addSp delSp modSp new mod modShow">
        <pc:chgData name="Ohashi, Naomi (fju4ek)" userId="f42a8710-aefb-48d6-a28a-53d71dfc3c31" providerId="ADAL" clId="{95B6F2A5-FB68-4358-8492-CA41FD66844B}" dt="2023-12-02T05:14:00.578" v="4932"/>
        <pc:sldMkLst>
          <pc:docMk/>
          <pc:sldMk cId="1452033519" sldId="366"/>
        </pc:sldMkLst>
        <pc:spChg chg="mod">
          <ac:chgData name="Ohashi, Naomi (fju4ek)" userId="f42a8710-aefb-48d6-a28a-53d71dfc3c31" providerId="ADAL" clId="{95B6F2A5-FB68-4358-8492-CA41FD66844B}" dt="2023-12-02T05:14:00.578" v="4932"/>
          <ac:spMkLst>
            <pc:docMk/>
            <pc:sldMk cId="1452033519" sldId="366"/>
            <ac:spMk id="2" creationId="{D21CF68D-4252-C5B4-5A4A-C1525BC82747}"/>
          </ac:spMkLst>
        </pc:spChg>
        <pc:spChg chg="del mod">
          <ac:chgData name="Ohashi, Naomi (fju4ek)" userId="f42a8710-aefb-48d6-a28a-53d71dfc3c31" providerId="ADAL" clId="{95B6F2A5-FB68-4358-8492-CA41FD66844B}" dt="2023-12-01T07:53:37.297" v="4606" actId="478"/>
          <ac:spMkLst>
            <pc:docMk/>
            <pc:sldMk cId="1452033519" sldId="366"/>
            <ac:spMk id="3" creationId="{94B5398F-94B0-89D0-194D-EF36F00BADF8}"/>
          </ac:spMkLst>
        </pc:spChg>
        <pc:spChg chg="add del mod">
          <ac:chgData name="Ohashi, Naomi (fju4ek)" userId="f42a8710-aefb-48d6-a28a-53d71dfc3c31" providerId="ADAL" clId="{95B6F2A5-FB68-4358-8492-CA41FD66844B}" dt="2023-12-01T07:54:09.579" v="4611" actId="22"/>
          <ac:spMkLst>
            <pc:docMk/>
            <pc:sldMk cId="1452033519" sldId="366"/>
            <ac:spMk id="14" creationId="{81A59496-DDB9-9309-9159-CD6A406C5F3E}"/>
          </ac:spMkLst>
        </pc:spChg>
        <pc:picChg chg="add mod">
          <ac:chgData name="Ohashi, Naomi (fju4ek)" userId="f42a8710-aefb-48d6-a28a-53d71dfc3c31" providerId="ADAL" clId="{95B6F2A5-FB68-4358-8492-CA41FD66844B}" dt="2023-12-01T07:33:44.112" v="4568" actId="1076"/>
          <ac:picMkLst>
            <pc:docMk/>
            <pc:sldMk cId="1452033519" sldId="366"/>
            <ac:picMk id="5" creationId="{9A946688-BAAF-B1B4-EB86-082ECE19CD2D}"/>
          </ac:picMkLst>
        </pc:picChg>
        <pc:picChg chg="add">
          <ac:chgData name="Ohashi, Naomi (fju4ek)" userId="f42a8710-aefb-48d6-a28a-53d71dfc3c31" providerId="ADAL" clId="{95B6F2A5-FB68-4358-8492-CA41FD66844B}" dt="2023-12-01T07:37:57.398" v="4569" actId="22"/>
          <ac:picMkLst>
            <pc:docMk/>
            <pc:sldMk cId="1452033519" sldId="366"/>
            <ac:picMk id="7" creationId="{64A7AE3C-412A-474E-2020-092F39F6F511}"/>
          </ac:picMkLst>
        </pc:picChg>
        <pc:picChg chg="add mod">
          <ac:chgData name="Ohashi, Naomi (fju4ek)" userId="f42a8710-aefb-48d6-a28a-53d71dfc3c31" providerId="ADAL" clId="{95B6F2A5-FB68-4358-8492-CA41FD66844B}" dt="2023-12-01T07:53:44.323" v="4607" actId="1076"/>
          <ac:picMkLst>
            <pc:docMk/>
            <pc:sldMk cId="1452033519" sldId="366"/>
            <ac:picMk id="9" creationId="{60DD4B4C-DB06-F4CC-524F-CC1232FE7640}"/>
          </ac:picMkLst>
        </pc:picChg>
        <pc:picChg chg="add mod">
          <ac:chgData name="Ohashi, Naomi (fju4ek)" userId="f42a8710-aefb-48d6-a28a-53d71dfc3c31" providerId="ADAL" clId="{95B6F2A5-FB68-4358-8492-CA41FD66844B}" dt="2023-12-01T07:59:22.303" v="4656" actId="1076"/>
          <ac:picMkLst>
            <pc:docMk/>
            <pc:sldMk cId="1452033519" sldId="366"/>
            <ac:picMk id="10" creationId="{401BD16E-4D79-90CB-92E4-F1FD0B134757}"/>
          </ac:picMkLst>
        </pc:picChg>
        <pc:picChg chg="add mod">
          <ac:chgData name="Ohashi, Naomi (fju4ek)" userId="f42a8710-aefb-48d6-a28a-53d71dfc3c31" providerId="ADAL" clId="{95B6F2A5-FB68-4358-8492-CA41FD66844B}" dt="2023-12-01T07:59:19.639" v="4655" actId="1076"/>
          <ac:picMkLst>
            <pc:docMk/>
            <pc:sldMk cId="1452033519" sldId="366"/>
            <ac:picMk id="11" creationId="{5E7ED765-CF30-C8D4-803C-111DEE74569E}"/>
          </ac:picMkLst>
        </pc:picChg>
        <pc:picChg chg="add del mod">
          <ac:chgData name="Ohashi, Naomi (fju4ek)" userId="f42a8710-aefb-48d6-a28a-53d71dfc3c31" providerId="ADAL" clId="{95B6F2A5-FB68-4358-8492-CA41FD66844B}" dt="2023-12-01T07:50:53.755" v="4596" actId="478"/>
          <ac:picMkLst>
            <pc:docMk/>
            <pc:sldMk cId="1452033519" sldId="366"/>
            <ac:picMk id="12" creationId="{F2AAAB71-6D83-6D55-0A5B-93DAA97649D8}"/>
          </ac:picMkLst>
        </pc:picChg>
      </pc:sldChg>
      <pc:sldChg chg="add del">
        <pc:chgData name="Ohashi, Naomi (fju4ek)" userId="f42a8710-aefb-48d6-a28a-53d71dfc3c31" providerId="ADAL" clId="{95B6F2A5-FB68-4358-8492-CA41FD66844B}" dt="2023-12-01T05:18:26.694" v="3010" actId="47"/>
        <pc:sldMkLst>
          <pc:docMk/>
          <pc:sldMk cId="1784924187" sldId="366"/>
        </pc:sldMkLst>
      </pc:sldChg>
      <pc:sldChg chg="addSp delSp modSp new add del mod modNotesTx">
        <pc:chgData name="Ohashi, Naomi (fju4ek)" userId="f42a8710-aefb-48d6-a28a-53d71dfc3c31" providerId="ADAL" clId="{95B6F2A5-FB68-4358-8492-CA41FD66844B}" dt="2023-12-02T07:12:22.833" v="6163" actId="693"/>
        <pc:sldMkLst>
          <pc:docMk/>
          <pc:sldMk cId="2610845337" sldId="367"/>
        </pc:sldMkLst>
        <pc:spChg chg="mod">
          <ac:chgData name="Ohashi, Naomi (fju4ek)" userId="f42a8710-aefb-48d6-a28a-53d71dfc3c31" providerId="ADAL" clId="{95B6F2A5-FB68-4358-8492-CA41FD66844B}" dt="2023-12-02T07:09:44.485" v="6152" actId="20577"/>
          <ac:spMkLst>
            <pc:docMk/>
            <pc:sldMk cId="2610845337" sldId="367"/>
            <ac:spMk id="2" creationId="{E1984695-179E-80B5-2C33-AADE6CCF3781}"/>
          </ac:spMkLst>
        </pc:spChg>
        <pc:spChg chg="del mod">
          <ac:chgData name="Ohashi, Naomi (fju4ek)" userId="f42a8710-aefb-48d6-a28a-53d71dfc3c31" providerId="ADAL" clId="{95B6F2A5-FB68-4358-8492-CA41FD66844B}" dt="2023-12-02T05:17:06.999" v="4955" actId="478"/>
          <ac:spMkLst>
            <pc:docMk/>
            <pc:sldMk cId="2610845337" sldId="367"/>
            <ac:spMk id="3" creationId="{91E66FEC-7447-482B-1491-7D3FF4DFDD6A}"/>
          </ac:spMkLst>
        </pc:spChg>
        <pc:spChg chg="mod">
          <ac:chgData name="Ohashi, Naomi (fju4ek)" userId="f42a8710-aefb-48d6-a28a-53d71dfc3c31" providerId="ADAL" clId="{95B6F2A5-FB68-4358-8492-CA41FD66844B}" dt="2023-12-02T07:04:00.963" v="6130" actId="27636"/>
          <ac:spMkLst>
            <pc:docMk/>
            <pc:sldMk cId="2610845337" sldId="367"/>
            <ac:spMk id="4" creationId="{1C803283-D35E-A19E-4580-17CF731FA712}"/>
          </ac:spMkLst>
        </pc:spChg>
        <pc:spChg chg="del mod">
          <ac:chgData name="Ohashi, Naomi (fju4ek)" userId="f42a8710-aefb-48d6-a28a-53d71dfc3c31" providerId="ADAL" clId="{95B6F2A5-FB68-4358-8492-CA41FD66844B}" dt="2023-12-02T05:17:11.133" v="4956" actId="478"/>
          <ac:spMkLst>
            <pc:docMk/>
            <pc:sldMk cId="2610845337" sldId="367"/>
            <ac:spMk id="5" creationId="{05C5A6E5-406D-E878-CD36-ECCC6F9A1FCB}"/>
          </ac:spMkLst>
        </pc:spChg>
        <pc:spChg chg="del mod">
          <ac:chgData name="Ohashi, Naomi (fju4ek)" userId="f42a8710-aefb-48d6-a28a-53d71dfc3c31" providerId="ADAL" clId="{95B6F2A5-FB68-4358-8492-CA41FD66844B}" dt="2023-12-02T05:17:12.914" v="4957" actId="478"/>
          <ac:spMkLst>
            <pc:docMk/>
            <pc:sldMk cId="2610845337" sldId="367"/>
            <ac:spMk id="6" creationId="{26D8B4F5-CEF9-1EBE-F430-E1602C48636E}"/>
          </ac:spMkLst>
        </pc:spChg>
        <pc:spChg chg="del mod">
          <ac:chgData name="Ohashi, Naomi (fju4ek)" userId="f42a8710-aefb-48d6-a28a-53d71dfc3c31" providerId="ADAL" clId="{95B6F2A5-FB68-4358-8492-CA41FD66844B}" dt="2023-12-02T05:17:15.801" v="4958" actId="478"/>
          <ac:spMkLst>
            <pc:docMk/>
            <pc:sldMk cId="2610845337" sldId="367"/>
            <ac:spMk id="7" creationId="{81055CA6-0346-FE58-A178-A5CA679E89AF}"/>
          </ac:spMkLst>
        </pc:spChg>
        <pc:spChg chg="del mod">
          <ac:chgData name="Ohashi, Naomi (fju4ek)" userId="f42a8710-aefb-48d6-a28a-53d71dfc3c31" providerId="ADAL" clId="{95B6F2A5-FB68-4358-8492-CA41FD66844B}" dt="2023-12-02T05:17:17.530" v="4959" actId="478"/>
          <ac:spMkLst>
            <pc:docMk/>
            <pc:sldMk cId="2610845337" sldId="367"/>
            <ac:spMk id="8" creationId="{44269300-BC97-C289-6D6E-A357A2E2E328}"/>
          </ac:spMkLst>
        </pc:spChg>
        <pc:spChg chg="del mod">
          <ac:chgData name="Ohashi, Naomi (fju4ek)" userId="f42a8710-aefb-48d6-a28a-53d71dfc3c31" providerId="ADAL" clId="{95B6F2A5-FB68-4358-8492-CA41FD66844B}" dt="2023-12-02T05:17:19.543" v="4960" actId="478"/>
          <ac:spMkLst>
            <pc:docMk/>
            <pc:sldMk cId="2610845337" sldId="367"/>
            <ac:spMk id="9" creationId="{A13EA83B-ADEC-1E45-39B8-5CF8D3EA692D}"/>
          </ac:spMkLst>
        </pc:spChg>
        <pc:spChg chg="del mod">
          <ac:chgData name="Ohashi, Naomi (fju4ek)" userId="f42a8710-aefb-48d6-a28a-53d71dfc3c31" providerId="ADAL" clId="{95B6F2A5-FB68-4358-8492-CA41FD66844B}" dt="2023-12-02T05:17:21.006" v="4961" actId="478"/>
          <ac:spMkLst>
            <pc:docMk/>
            <pc:sldMk cId="2610845337" sldId="367"/>
            <ac:spMk id="10" creationId="{5422BF11-F3E9-835A-3B37-93B47EA92179}"/>
          </ac:spMkLst>
        </pc:spChg>
        <pc:spChg chg="add del mod">
          <ac:chgData name="Ohashi, Naomi (fju4ek)" userId="f42a8710-aefb-48d6-a28a-53d71dfc3c31" providerId="ADAL" clId="{95B6F2A5-FB68-4358-8492-CA41FD66844B}" dt="2023-12-02T06:50:18.034" v="6040" actId="21"/>
          <ac:spMkLst>
            <pc:docMk/>
            <pc:sldMk cId="2610845337" sldId="367"/>
            <ac:spMk id="12" creationId="{6F16D5B8-B9AD-244D-BA49-C950C20CBD9A}"/>
          </ac:spMkLst>
        </pc:spChg>
        <pc:spChg chg="add mod">
          <ac:chgData name="Ohashi, Naomi (fju4ek)" userId="f42a8710-aefb-48d6-a28a-53d71dfc3c31" providerId="ADAL" clId="{95B6F2A5-FB68-4358-8492-CA41FD66844B}" dt="2023-12-02T07:07:58.305" v="6144" actId="13926"/>
          <ac:spMkLst>
            <pc:docMk/>
            <pc:sldMk cId="2610845337" sldId="367"/>
            <ac:spMk id="15" creationId="{D199D359-449D-731E-6933-6C574DD93376}"/>
          </ac:spMkLst>
        </pc:spChg>
        <pc:picChg chg="add mod">
          <ac:chgData name="Ohashi, Naomi (fju4ek)" userId="f42a8710-aefb-48d6-a28a-53d71dfc3c31" providerId="ADAL" clId="{95B6F2A5-FB68-4358-8492-CA41FD66844B}" dt="2023-12-02T07:04:59.991" v="6142" actId="1076"/>
          <ac:picMkLst>
            <pc:docMk/>
            <pc:sldMk cId="2610845337" sldId="367"/>
            <ac:picMk id="11" creationId="{7B3FD2CC-BA04-1E77-A059-0D47E35FB3EC}"/>
          </ac:picMkLst>
        </pc:picChg>
        <pc:picChg chg="add del mod">
          <ac:chgData name="Ohashi, Naomi (fju4ek)" userId="f42a8710-aefb-48d6-a28a-53d71dfc3c31" providerId="ADAL" clId="{95B6F2A5-FB68-4358-8492-CA41FD66844B}" dt="2023-12-02T06:50:02.040" v="6037" actId="21"/>
          <ac:picMkLst>
            <pc:docMk/>
            <pc:sldMk cId="2610845337" sldId="367"/>
            <ac:picMk id="14" creationId="{F1E23208-8041-EBB0-EF35-545AA99C5A44}"/>
          </ac:picMkLst>
        </pc:picChg>
        <pc:picChg chg="add mod">
          <ac:chgData name="Ohashi, Naomi (fju4ek)" userId="f42a8710-aefb-48d6-a28a-53d71dfc3c31" providerId="ADAL" clId="{95B6F2A5-FB68-4358-8492-CA41FD66844B}" dt="2023-12-02T07:01:34.468" v="6095" actId="1440"/>
          <ac:picMkLst>
            <pc:docMk/>
            <pc:sldMk cId="2610845337" sldId="367"/>
            <ac:picMk id="16" creationId="{B3D992C6-5A8F-6BE5-4BB6-797AAA765962}"/>
          </ac:picMkLst>
        </pc:picChg>
        <pc:cxnChg chg="add mod">
          <ac:chgData name="Ohashi, Naomi (fju4ek)" userId="f42a8710-aefb-48d6-a28a-53d71dfc3c31" providerId="ADAL" clId="{95B6F2A5-FB68-4358-8492-CA41FD66844B}" dt="2023-12-02T07:12:22.833" v="6163" actId="693"/>
          <ac:cxnSpMkLst>
            <pc:docMk/>
            <pc:sldMk cId="2610845337" sldId="367"/>
            <ac:cxnSpMk id="18" creationId="{508CAE6B-A7E8-5D9A-F4F7-AC4D1549FA56}"/>
          </ac:cxnSpMkLst>
        </pc:cxnChg>
      </pc:sldChg>
      <pc:sldChg chg="addSp delSp modSp new mod ord modNotesTx">
        <pc:chgData name="Ohashi, Naomi (fju4ek)" userId="f42a8710-aefb-48d6-a28a-53d71dfc3c31" providerId="ADAL" clId="{95B6F2A5-FB68-4358-8492-CA41FD66844B}" dt="2023-12-02T07:13:20.172" v="6166"/>
        <pc:sldMkLst>
          <pc:docMk/>
          <pc:sldMk cId="1484527436" sldId="368"/>
        </pc:sldMkLst>
        <pc:spChg chg="del">
          <ac:chgData name="Ohashi, Naomi (fju4ek)" userId="f42a8710-aefb-48d6-a28a-53d71dfc3c31" providerId="ADAL" clId="{95B6F2A5-FB68-4358-8492-CA41FD66844B}" dt="2023-12-02T06:49:14.668" v="6009" actId="478"/>
          <ac:spMkLst>
            <pc:docMk/>
            <pc:sldMk cId="1484527436" sldId="368"/>
            <ac:spMk id="3" creationId="{DC1FCEFF-DE86-6BDE-9AFC-D45B904E37A1}"/>
          </ac:spMkLst>
        </pc:spChg>
        <pc:spChg chg="del">
          <ac:chgData name="Ohashi, Naomi (fju4ek)" userId="f42a8710-aefb-48d6-a28a-53d71dfc3c31" providerId="ADAL" clId="{95B6F2A5-FB68-4358-8492-CA41FD66844B}" dt="2023-12-02T06:49:14.668" v="6009" actId="478"/>
          <ac:spMkLst>
            <pc:docMk/>
            <pc:sldMk cId="1484527436" sldId="368"/>
            <ac:spMk id="4" creationId="{725279DB-8DE6-77C8-87A4-F72CD431BC08}"/>
          </ac:spMkLst>
        </pc:spChg>
        <pc:spChg chg="del">
          <ac:chgData name="Ohashi, Naomi (fju4ek)" userId="f42a8710-aefb-48d6-a28a-53d71dfc3c31" providerId="ADAL" clId="{95B6F2A5-FB68-4358-8492-CA41FD66844B}" dt="2023-12-02T06:49:14.668" v="6009" actId="478"/>
          <ac:spMkLst>
            <pc:docMk/>
            <pc:sldMk cId="1484527436" sldId="368"/>
            <ac:spMk id="5" creationId="{C8763A87-4966-850A-C159-CEC37AA0213E}"/>
          </ac:spMkLst>
        </pc:spChg>
        <pc:spChg chg="del">
          <ac:chgData name="Ohashi, Naomi (fju4ek)" userId="f42a8710-aefb-48d6-a28a-53d71dfc3c31" providerId="ADAL" clId="{95B6F2A5-FB68-4358-8492-CA41FD66844B}" dt="2023-12-02T06:49:14.668" v="6009" actId="478"/>
          <ac:spMkLst>
            <pc:docMk/>
            <pc:sldMk cId="1484527436" sldId="368"/>
            <ac:spMk id="6" creationId="{FB64B5A7-31F8-D662-2887-F0F1122F023F}"/>
          </ac:spMkLst>
        </pc:spChg>
        <pc:spChg chg="del">
          <ac:chgData name="Ohashi, Naomi (fju4ek)" userId="f42a8710-aefb-48d6-a28a-53d71dfc3c31" providerId="ADAL" clId="{95B6F2A5-FB68-4358-8492-CA41FD66844B}" dt="2023-12-02T06:49:14.668" v="6009" actId="478"/>
          <ac:spMkLst>
            <pc:docMk/>
            <pc:sldMk cId="1484527436" sldId="368"/>
            <ac:spMk id="7" creationId="{5ECBC337-8752-CAA8-2BD6-765ADEC512A2}"/>
          </ac:spMkLst>
        </pc:spChg>
        <pc:spChg chg="del">
          <ac:chgData name="Ohashi, Naomi (fju4ek)" userId="f42a8710-aefb-48d6-a28a-53d71dfc3c31" providerId="ADAL" clId="{95B6F2A5-FB68-4358-8492-CA41FD66844B}" dt="2023-12-02T06:49:14.668" v="6009" actId="478"/>
          <ac:spMkLst>
            <pc:docMk/>
            <pc:sldMk cId="1484527436" sldId="368"/>
            <ac:spMk id="8" creationId="{0228339F-15CA-5AC5-0675-E22404C40C5D}"/>
          </ac:spMkLst>
        </pc:spChg>
        <pc:spChg chg="del">
          <ac:chgData name="Ohashi, Naomi (fju4ek)" userId="f42a8710-aefb-48d6-a28a-53d71dfc3c31" providerId="ADAL" clId="{95B6F2A5-FB68-4358-8492-CA41FD66844B}" dt="2023-12-02T06:49:14.668" v="6009" actId="478"/>
          <ac:spMkLst>
            <pc:docMk/>
            <pc:sldMk cId="1484527436" sldId="368"/>
            <ac:spMk id="9" creationId="{C4B95E3D-C627-894B-4F2E-4EA1B62F4DA1}"/>
          </ac:spMkLst>
        </pc:spChg>
        <pc:spChg chg="del">
          <ac:chgData name="Ohashi, Naomi (fju4ek)" userId="f42a8710-aefb-48d6-a28a-53d71dfc3c31" providerId="ADAL" clId="{95B6F2A5-FB68-4358-8492-CA41FD66844B}" dt="2023-12-02T06:49:14.668" v="6009" actId="478"/>
          <ac:spMkLst>
            <pc:docMk/>
            <pc:sldMk cId="1484527436" sldId="368"/>
            <ac:spMk id="10" creationId="{A5E798CC-2E26-0AFE-AA7C-53AC75DC1966}"/>
          </ac:spMkLst>
        </pc:spChg>
        <pc:spChg chg="add del mod">
          <ac:chgData name="Ohashi, Naomi (fju4ek)" userId="f42a8710-aefb-48d6-a28a-53d71dfc3c31" providerId="ADAL" clId="{95B6F2A5-FB68-4358-8492-CA41FD66844B}" dt="2023-12-02T06:57:59.482" v="6081" actId="21"/>
          <ac:spMkLst>
            <pc:docMk/>
            <pc:sldMk cId="1484527436" sldId="368"/>
            <ac:spMk id="12" creationId="{27A388B3-E188-DAD7-8B56-7738448D1BE2}"/>
          </ac:spMkLst>
        </pc:spChg>
        <pc:spChg chg="add del mod">
          <ac:chgData name="Ohashi, Naomi (fju4ek)" userId="f42a8710-aefb-48d6-a28a-53d71dfc3c31" providerId="ADAL" clId="{95B6F2A5-FB68-4358-8492-CA41FD66844B}" dt="2023-12-02T06:57:14.971" v="6076"/>
          <ac:spMkLst>
            <pc:docMk/>
            <pc:sldMk cId="1484527436" sldId="368"/>
            <ac:spMk id="14" creationId="{A6101D8B-7806-D15D-6225-A3BAF7727C81}"/>
          </ac:spMkLst>
        </pc:spChg>
        <pc:spChg chg="add del">
          <ac:chgData name="Ohashi, Naomi (fju4ek)" userId="f42a8710-aefb-48d6-a28a-53d71dfc3c31" providerId="ADAL" clId="{95B6F2A5-FB68-4358-8492-CA41FD66844B}" dt="2023-12-02T06:55:55.564" v="6065"/>
          <ac:spMkLst>
            <pc:docMk/>
            <pc:sldMk cId="1484527436" sldId="368"/>
            <ac:spMk id="15" creationId="{1F15D70C-25A3-B557-4D67-7ACF6CC706CC}"/>
          </ac:spMkLst>
        </pc:spChg>
        <pc:spChg chg="add del">
          <ac:chgData name="Ohashi, Naomi (fju4ek)" userId="f42a8710-aefb-48d6-a28a-53d71dfc3c31" providerId="ADAL" clId="{95B6F2A5-FB68-4358-8492-CA41FD66844B}" dt="2023-12-02T06:56:23.569" v="6068"/>
          <ac:spMkLst>
            <pc:docMk/>
            <pc:sldMk cId="1484527436" sldId="368"/>
            <ac:spMk id="16" creationId="{3C629A8B-EE08-B9B1-7BDF-87196CCBFE94}"/>
          </ac:spMkLst>
        </pc:spChg>
        <pc:picChg chg="add del mod">
          <ac:chgData name="Ohashi, Naomi (fju4ek)" userId="f42a8710-aefb-48d6-a28a-53d71dfc3c31" providerId="ADAL" clId="{95B6F2A5-FB68-4358-8492-CA41FD66844B}" dt="2023-12-02T07:08:47.002" v="6145" actId="478"/>
          <ac:picMkLst>
            <pc:docMk/>
            <pc:sldMk cId="1484527436" sldId="368"/>
            <ac:picMk id="13" creationId="{1F38F986-7CC1-BC09-F33E-50013699D2AF}"/>
          </ac:picMkLst>
        </pc:picChg>
      </pc:sldChg>
      <pc:sldChg chg="new del">
        <pc:chgData name="Ohashi, Naomi (fju4ek)" userId="f42a8710-aefb-48d6-a28a-53d71dfc3c31" providerId="ADAL" clId="{95B6F2A5-FB68-4358-8492-CA41FD66844B}" dt="2023-12-02T05:12:19.469" v="4923" actId="2696"/>
        <pc:sldMkLst>
          <pc:docMk/>
          <pc:sldMk cId="2475664793" sldId="368"/>
        </pc:sldMkLst>
      </pc:sldChg>
      <pc:sldMasterChg chg="delSldLayout">
        <pc:chgData name="Ohashi, Naomi (fju4ek)" userId="f42a8710-aefb-48d6-a28a-53d71dfc3c31" providerId="ADAL" clId="{95B6F2A5-FB68-4358-8492-CA41FD66844B}" dt="2023-12-02T05:12:19.469" v="4923" actId="2696"/>
        <pc:sldMasterMkLst>
          <pc:docMk/>
          <pc:sldMasterMk cId="887881939" sldId="2147483661"/>
        </pc:sldMasterMkLst>
        <pc:sldLayoutChg chg="del">
          <pc:chgData name="Ohashi, Naomi (fju4ek)" userId="f42a8710-aefb-48d6-a28a-53d71dfc3c31" providerId="ADAL" clId="{95B6F2A5-FB68-4358-8492-CA41FD66844B}" dt="2023-12-02T05:12:19.469" v="4923" actId="2696"/>
          <pc:sldLayoutMkLst>
            <pc:docMk/>
            <pc:sldMasterMk cId="887881939" sldId="2147483661"/>
            <pc:sldLayoutMk cId="1606845082" sldId="2147483669"/>
          </pc:sldLayoutMkLst>
        </pc:sldLayoutChg>
      </pc:sldMasterChg>
      <pc:sldMasterChg chg="modSldLayout">
        <pc:chgData name="Ohashi, Naomi (fju4ek)" userId="f42a8710-aefb-48d6-a28a-53d71dfc3c31" providerId="ADAL" clId="{95B6F2A5-FB68-4358-8492-CA41FD66844B}" dt="2023-12-02T05:13:05.775" v="4924"/>
        <pc:sldMasterMkLst>
          <pc:docMk/>
          <pc:sldMasterMk cId="1840458446" sldId="2147483673"/>
        </pc:sldMasterMkLst>
        <pc:sldLayoutChg chg="addSp">
          <pc:chgData name="Ohashi, Naomi (fju4ek)" userId="f42a8710-aefb-48d6-a28a-53d71dfc3c31" providerId="ADAL" clId="{95B6F2A5-FB68-4358-8492-CA41FD66844B}" dt="2023-12-02T05:13:05.775" v="4924"/>
          <pc:sldLayoutMkLst>
            <pc:docMk/>
            <pc:sldMasterMk cId="1840458446" sldId="2147483673"/>
            <pc:sldLayoutMk cId="1313755501" sldId="2147483678"/>
          </pc:sldLayoutMkLst>
          <pc:picChg chg="add">
            <ac:chgData name="Ohashi, Naomi (fju4ek)" userId="f42a8710-aefb-48d6-a28a-53d71dfc3c31" providerId="ADAL" clId="{95B6F2A5-FB68-4358-8492-CA41FD66844B}" dt="2023-12-02T05:13:05.775" v="4924"/>
            <ac:picMkLst>
              <pc:docMk/>
              <pc:sldMasterMk cId="1840458446" sldId="2147483673"/>
              <pc:sldLayoutMk cId="1313755501" sldId="2147483678"/>
              <ac:picMk id="6" creationId="{F75AB561-BBE9-00BD-1677-AF35B8400F4A}"/>
            </ac:picMkLst>
          </pc:picChg>
        </pc:sldLayoutChg>
      </pc:sldMasterChg>
    </pc:docChg>
  </pc:docChgLst>
</pc:chgInfo>
</file>

<file path=ppt/comments/modernComment_16B_9BE79085.xml><?xml version="1.0" encoding="utf-8"?>
<p188:cmLst xmlns:a="http://schemas.openxmlformats.org/drawingml/2006/main" xmlns:r="http://schemas.openxmlformats.org/officeDocument/2006/relationships" xmlns:p188="http://schemas.microsoft.com/office/powerpoint/2018/8/main">
  <p188:cm id="{214D4E06-392C-4C58-9BDF-918FDE42D9CC}" authorId="{6BA60550-ADB3-90A8-2D8F-2B807E1617C5}" created="2023-12-02T07:18:03.735">
    <ac:txMkLst xmlns:ac="http://schemas.microsoft.com/office/drawing/2013/main/command">
      <pc:docMk xmlns:pc="http://schemas.microsoft.com/office/powerpoint/2013/main/command"/>
      <pc:sldMk xmlns:pc="http://schemas.microsoft.com/office/powerpoint/2013/main/command" cId="2615644293" sldId="363"/>
      <ac:spMk id="3" creationId="{F7CAE945-68FA-33B6-1090-85B5E8D2EF6C}"/>
      <ac:txMk cp="285" len="58">
        <ac:context len="346" hash="3229521432"/>
      </ac:txMk>
    </ac:txMkLst>
    <p188:pos x="3692260" y="3383479"/>
    <p188:txBody>
      <a:bodyPr/>
      <a:lstStyle/>
      <a:p>
        <a:r>
          <a:rPr lang="en-US"/>
          <a:t>How would you like to summarize BNN?</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18C37-68A6-40BF-AEAD-B772DEA272D4}"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0D28867E-D2AE-46E1-AC59-BB440860DE83}">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Stage 1: Drug Discovery</a:t>
          </a:r>
        </a:p>
      </dgm:t>
    </dgm:pt>
    <dgm:pt modelId="{25667512-936A-43DA-9160-FC9687955882}" type="parTrans" cxnId="{71AC2B65-EF7A-4EB2-8C68-44879B9060FC}">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05A5D633-9360-4698-ABA1-3B1E48ED7575}" type="sibTrans" cxnId="{71AC2B65-EF7A-4EB2-8C68-44879B9060FC}">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0FD2CAE4-6AE6-4D58-AE39-0E967D926989}">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Stage 3 Clinical</a:t>
          </a:r>
        </a:p>
      </dgm:t>
    </dgm:pt>
    <dgm:pt modelId="{ABD73F38-FD66-4FDC-9307-91780DCD07C5}" type="parTrans" cxnId="{78329A77-07A5-4825-9534-1E8AA7FE9C41}">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2939DD3A-ADC9-4B8F-BD90-6B420CFAEF99}" type="sibTrans" cxnId="{78329A77-07A5-4825-9534-1E8AA7FE9C41}">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228E8F25-2460-462E-A84B-57D715A39292}">
      <dgm:prSet phldrT="[Text]" custT="1"/>
      <dgm:spPr>
        <a:solidFill>
          <a:srgbClr val="ED7D31"/>
        </a:solidFill>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10,000 compounds</a:t>
          </a:r>
        </a:p>
      </dgm:t>
    </dgm:pt>
    <dgm:pt modelId="{811C6584-24E1-4595-9C83-69793B8D99D0}" type="parTrans" cxnId="{322BDEA2-00A0-402B-8879-D1F82A7B4C73}">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13AE1071-BDC0-4A92-81F6-5169F66321AC}" type="sibTrans" cxnId="{322BDEA2-00A0-402B-8879-D1F82A7B4C73}">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2CB9C251-C245-49B1-B0F1-C9F0410AB457}">
      <dgm:prSet phldrT="[Text]" custT="1"/>
      <dgm:spPr>
        <a:solidFill>
          <a:schemeClr val="accent2">
            <a:lumMod val="40000"/>
            <a:lumOff val="60000"/>
            <a:alpha val="90000"/>
          </a:schemeClr>
        </a:solidFill>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250 compounds</a:t>
          </a:r>
        </a:p>
      </dgm:t>
    </dgm:pt>
    <dgm:pt modelId="{BB30DD2E-DCB7-4AFD-BAC5-56A466991C11}" type="parTrans" cxnId="{858BB85C-A3E3-43F7-9B75-BDAF6BFF6D98}">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E48D6F7D-E6FB-499E-B5D9-5C1C793F621F}" type="sibTrans" cxnId="{858BB85C-A3E3-43F7-9B75-BDAF6BFF6D98}">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7B8505CC-76B0-4777-B551-8DF14E8D6026}">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5 compounds</a:t>
          </a:r>
        </a:p>
      </dgm:t>
    </dgm:pt>
    <dgm:pt modelId="{CC0CBC04-7C78-49F4-A51B-C24B5970D070}" type="parTrans" cxnId="{666630FB-E6D6-4F39-BDDF-0661612CD544}">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72836E0E-F7AD-49BD-89F8-E495B9B0D7F2}" type="sibTrans" cxnId="{666630FB-E6D6-4F39-BDDF-0661612CD544}">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B317A1E1-8388-4441-B098-C9C409CBDE58}">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Stage 2 Preclinical</a:t>
          </a:r>
        </a:p>
      </dgm:t>
    </dgm:pt>
    <dgm:pt modelId="{C7F23D7F-2C47-4CBC-AED9-6FC279BD8A3D}" type="parTrans" cxnId="{2DF572BC-7FF6-458A-8E99-E4FF40323A50}">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9F765CE2-21CF-4A8B-8EFA-FB5F8DEC64F8}" type="sibTrans" cxnId="{2DF572BC-7FF6-458A-8E99-E4FF40323A50}">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B85CFEC3-5248-42CA-86F3-68BB866F114A}">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FDA Review</a:t>
          </a:r>
        </a:p>
      </dgm:t>
    </dgm:pt>
    <dgm:pt modelId="{31CE0EE9-1846-45DC-BF97-854A23678534}" type="parTrans" cxnId="{016F66EC-E8FE-4629-AB02-FA65A319D655}">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A11CDA16-AB71-4D43-9B3C-7E858EE82279}" type="sibTrans" cxnId="{016F66EC-E8FE-4629-AB02-FA65A319D655}">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A3464F36-D663-49E4-A968-738E4E5661EF}">
      <dgm:prSet phldrT="[Text]" custT="1"/>
      <dgm:spPr/>
      <dgm:t>
        <a:bodyPr/>
        <a:lstStyle/>
        <a:p>
          <a:r>
            <a:rPr lang="en-US" sz="2400" dirty="0">
              <a:latin typeface="Calibri" panose="020F0502020204030204" pitchFamily="34" charset="0"/>
              <a:ea typeface="Calibri" panose="020F0502020204030204" pitchFamily="34" charset="0"/>
              <a:cs typeface="Calibri" panose="020F0502020204030204" pitchFamily="34" charset="0"/>
            </a:rPr>
            <a:t>1 FDA Approved Drug</a:t>
          </a:r>
        </a:p>
      </dgm:t>
    </dgm:pt>
    <dgm:pt modelId="{60D9889B-FB5E-4FF5-BF76-920CD84E483E}" type="parTrans" cxnId="{B28CCF6A-613F-4DA0-86AB-E927744B6D38}">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5CA676EE-B6BE-4748-9E27-0CAC47EA693F}" type="sibTrans" cxnId="{B28CCF6A-613F-4DA0-86AB-E927744B6D38}">
      <dgm:prSet/>
      <dgm:spPr/>
      <dgm:t>
        <a:bodyPr/>
        <a:lstStyle/>
        <a:p>
          <a:endParaRPr lang="en-US" sz="2400">
            <a:latin typeface="Calibri" panose="020F0502020204030204" pitchFamily="34" charset="0"/>
            <a:ea typeface="Calibri" panose="020F0502020204030204" pitchFamily="34" charset="0"/>
            <a:cs typeface="Calibri" panose="020F0502020204030204" pitchFamily="34" charset="0"/>
          </a:endParaRPr>
        </a:p>
      </dgm:t>
    </dgm:pt>
    <dgm:pt modelId="{88CDFCE8-79AC-4CB0-B962-BB6DF6A2571E}" type="pres">
      <dgm:prSet presAssocID="{87418C37-68A6-40BF-AEAD-B772DEA272D4}" presName="Name0" presStyleCnt="0">
        <dgm:presLayoutVars>
          <dgm:chPref val="3"/>
          <dgm:dir/>
          <dgm:animLvl val="lvl"/>
          <dgm:resizeHandles/>
        </dgm:presLayoutVars>
      </dgm:prSet>
      <dgm:spPr/>
    </dgm:pt>
    <dgm:pt modelId="{8F446D23-389A-4989-BD27-FD759355F7DD}" type="pres">
      <dgm:prSet presAssocID="{0D28867E-D2AE-46E1-AC59-BB440860DE83}" presName="horFlow" presStyleCnt="0"/>
      <dgm:spPr/>
    </dgm:pt>
    <dgm:pt modelId="{10ECFAB3-9995-48A9-81DF-972494EF448B}" type="pres">
      <dgm:prSet presAssocID="{0D28867E-D2AE-46E1-AC59-BB440860DE83}" presName="bigChev" presStyleLbl="node1" presStyleIdx="0" presStyleCnt="2"/>
      <dgm:spPr/>
    </dgm:pt>
    <dgm:pt modelId="{D79B011D-0AC1-4D49-9AFB-40A7C87CF9E7}" type="pres">
      <dgm:prSet presAssocID="{C7F23D7F-2C47-4CBC-AED9-6FC279BD8A3D}" presName="parTrans" presStyleCnt="0"/>
      <dgm:spPr/>
    </dgm:pt>
    <dgm:pt modelId="{6FD09FF3-C995-4473-8890-160414D7731F}" type="pres">
      <dgm:prSet presAssocID="{B317A1E1-8388-4441-B098-C9C409CBDE58}" presName="node" presStyleLbl="alignAccFollowNode1" presStyleIdx="0" presStyleCnt="6">
        <dgm:presLayoutVars>
          <dgm:bulletEnabled val="1"/>
        </dgm:presLayoutVars>
      </dgm:prSet>
      <dgm:spPr/>
    </dgm:pt>
    <dgm:pt modelId="{D71F1914-9E21-431D-950F-1EBCE318CC30}" type="pres">
      <dgm:prSet presAssocID="{9F765CE2-21CF-4A8B-8EFA-FB5F8DEC64F8}" presName="sibTrans" presStyleCnt="0"/>
      <dgm:spPr/>
    </dgm:pt>
    <dgm:pt modelId="{873F8405-8C0F-4291-B875-6F0AF8B2D499}" type="pres">
      <dgm:prSet presAssocID="{0FD2CAE4-6AE6-4D58-AE39-0E967D926989}" presName="node" presStyleLbl="alignAccFollowNode1" presStyleIdx="1" presStyleCnt="6">
        <dgm:presLayoutVars>
          <dgm:bulletEnabled val="1"/>
        </dgm:presLayoutVars>
      </dgm:prSet>
      <dgm:spPr/>
    </dgm:pt>
    <dgm:pt modelId="{B42CCAFD-6E41-48F8-BB05-E884FDC138F5}" type="pres">
      <dgm:prSet presAssocID="{2939DD3A-ADC9-4B8F-BD90-6B420CFAEF99}" presName="sibTrans" presStyleCnt="0"/>
      <dgm:spPr/>
    </dgm:pt>
    <dgm:pt modelId="{6605F779-F507-48CD-A4E8-3D59E1CECA75}" type="pres">
      <dgm:prSet presAssocID="{B85CFEC3-5248-42CA-86F3-68BB866F114A}" presName="node" presStyleLbl="alignAccFollowNode1" presStyleIdx="2" presStyleCnt="6">
        <dgm:presLayoutVars>
          <dgm:bulletEnabled val="1"/>
        </dgm:presLayoutVars>
      </dgm:prSet>
      <dgm:spPr/>
    </dgm:pt>
    <dgm:pt modelId="{37953047-8C41-4516-94F3-D3CE4B612A28}" type="pres">
      <dgm:prSet presAssocID="{0D28867E-D2AE-46E1-AC59-BB440860DE83}" presName="vSp" presStyleCnt="0"/>
      <dgm:spPr/>
    </dgm:pt>
    <dgm:pt modelId="{CC44327D-C994-4ACC-987F-1D7045237984}" type="pres">
      <dgm:prSet presAssocID="{228E8F25-2460-462E-A84B-57D715A39292}" presName="horFlow" presStyleCnt="0"/>
      <dgm:spPr/>
    </dgm:pt>
    <dgm:pt modelId="{834FABAB-8D1F-403E-AB21-4D8BE95F3321}" type="pres">
      <dgm:prSet presAssocID="{228E8F25-2460-462E-A84B-57D715A39292}" presName="bigChev" presStyleLbl="node1" presStyleIdx="1" presStyleCnt="2"/>
      <dgm:spPr/>
    </dgm:pt>
    <dgm:pt modelId="{1D8B9C1B-0000-47CC-9E5B-7C3B8A59230A}" type="pres">
      <dgm:prSet presAssocID="{BB30DD2E-DCB7-4AFD-BAC5-56A466991C11}" presName="parTrans" presStyleCnt="0"/>
      <dgm:spPr/>
    </dgm:pt>
    <dgm:pt modelId="{2031D551-E803-48D5-97D1-A1BEBBE5E9EE}" type="pres">
      <dgm:prSet presAssocID="{2CB9C251-C245-49B1-B0F1-C9F0410AB457}" presName="node" presStyleLbl="alignAccFollowNode1" presStyleIdx="3" presStyleCnt="6">
        <dgm:presLayoutVars>
          <dgm:bulletEnabled val="1"/>
        </dgm:presLayoutVars>
      </dgm:prSet>
      <dgm:spPr/>
    </dgm:pt>
    <dgm:pt modelId="{9F8CB2EA-BD4E-4DD5-8502-C33AC93CDC2A}" type="pres">
      <dgm:prSet presAssocID="{E48D6F7D-E6FB-499E-B5D9-5C1C793F621F}" presName="sibTrans" presStyleCnt="0"/>
      <dgm:spPr/>
    </dgm:pt>
    <dgm:pt modelId="{1DA20B2B-771F-4212-A1C4-990DEB033565}" type="pres">
      <dgm:prSet presAssocID="{7B8505CC-76B0-4777-B551-8DF14E8D6026}" presName="node" presStyleLbl="alignAccFollowNode1" presStyleIdx="4" presStyleCnt="6">
        <dgm:presLayoutVars>
          <dgm:bulletEnabled val="1"/>
        </dgm:presLayoutVars>
      </dgm:prSet>
      <dgm:spPr/>
    </dgm:pt>
    <dgm:pt modelId="{80D0C59D-90CC-4CD2-B8C7-7FE99CDCC46B}" type="pres">
      <dgm:prSet presAssocID="{72836E0E-F7AD-49BD-89F8-E495B9B0D7F2}" presName="sibTrans" presStyleCnt="0"/>
      <dgm:spPr/>
    </dgm:pt>
    <dgm:pt modelId="{248E6D4E-1EA8-41B4-AE97-4F0997F8E7C5}" type="pres">
      <dgm:prSet presAssocID="{A3464F36-D663-49E4-A968-738E4E5661EF}" presName="node" presStyleLbl="alignAccFollowNode1" presStyleIdx="5" presStyleCnt="6">
        <dgm:presLayoutVars>
          <dgm:bulletEnabled val="1"/>
        </dgm:presLayoutVars>
      </dgm:prSet>
      <dgm:spPr/>
    </dgm:pt>
  </dgm:ptLst>
  <dgm:cxnLst>
    <dgm:cxn modelId="{858BB85C-A3E3-43F7-9B75-BDAF6BFF6D98}" srcId="{228E8F25-2460-462E-A84B-57D715A39292}" destId="{2CB9C251-C245-49B1-B0F1-C9F0410AB457}" srcOrd="0" destOrd="0" parTransId="{BB30DD2E-DCB7-4AFD-BAC5-56A466991C11}" sibTransId="{E48D6F7D-E6FB-499E-B5D9-5C1C793F621F}"/>
    <dgm:cxn modelId="{71AC2B65-EF7A-4EB2-8C68-44879B9060FC}" srcId="{87418C37-68A6-40BF-AEAD-B772DEA272D4}" destId="{0D28867E-D2AE-46E1-AC59-BB440860DE83}" srcOrd="0" destOrd="0" parTransId="{25667512-936A-43DA-9160-FC9687955882}" sibTransId="{05A5D633-9360-4698-ABA1-3B1E48ED7575}"/>
    <dgm:cxn modelId="{B28CCF6A-613F-4DA0-86AB-E927744B6D38}" srcId="{228E8F25-2460-462E-A84B-57D715A39292}" destId="{A3464F36-D663-49E4-A968-738E4E5661EF}" srcOrd="2" destOrd="0" parTransId="{60D9889B-FB5E-4FF5-BF76-920CD84E483E}" sibTransId="{5CA676EE-B6BE-4748-9E27-0CAC47EA693F}"/>
    <dgm:cxn modelId="{78329A77-07A5-4825-9534-1E8AA7FE9C41}" srcId="{0D28867E-D2AE-46E1-AC59-BB440860DE83}" destId="{0FD2CAE4-6AE6-4D58-AE39-0E967D926989}" srcOrd="1" destOrd="0" parTransId="{ABD73F38-FD66-4FDC-9307-91780DCD07C5}" sibTransId="{2939DD3A-ADC9-4B8F-BD90-6B420CFAEF99}"/>
    <dgm:cxn modelId="{9916545A-1BD3-4F7F-A907-B6D06D5DB761}" type="presOf" srcId="{228E8F25-2460-462E-A84B-57D715A39292}" destId="{834FABAB-8D1F-403E-AB21-4D8BE95F3321}" srcOrd="0" destOrd="0" presId="urn:microsoft.com/office/officeart/2005/8/layout/lProcess3"/>
    <dgm:cxn modelId="{55DF9C9B-406B-471D-8C51-41F7CD619959}" type="presOf" srcId="{B317A1E1-8388-4441-B098-C9C409CBDE58}" destId="{6FD09FF3-C995-4473-8890-160414D7731F}" srcOrd="0" destOrd="0" presId="urn:microsoft.com/office/officeart/2005/8/layout/lProcess3"/>
    <dgm:cxn modelId="{322BDEA2-00A0-402B-8879-D1F82A7B4C73}" srcId="{87418C37-68A6-40BF-AEAD-B772DEA272D4}" destId="{228E8F25-2460-462E-A84B-57D715A39292}" srcOrd="1" destOrd="0" parTransId="{811C6584-24E1-4595-9C83-69793B8D99D0}" sibTransId="{13AE1071-BDC0-4A92-81F6-5169F66321AC}"/>
    <dgm:cxn modelId="{527AD8B6-0CBB-4D52-A994-130201BD09C2}" type="presOf" srcId="{2CB9C251-C245-49B1-B0F1-C9F0410AB457}" destId="{2031D551-E803-48D5-97D1-A1BEBBE5E9EE}" srcOrd="0" destOrd="0" presId="urn:microsoft.com/office/officeart/2005/8/layout/lProcess3"/>
    <dgm:cxn modelId="{E1EBA4B9-054B-4AB8-AC0F-A5C4C1609BE6}" type="presOf" srcId="{0D28867E-D2AE-46E1-AC59-BB440860DE83}" destId="{10ECFAB3-9995-48A9-81DF-972494EF448B}" srcOrd="0" destOrd="0" presId="urn:microsoft.com/office/officeart/2005/8/layout/lProcess3"/>
    <dgm:cxn modelId="{2DF572BC-7FF6-458A-8E99-E4FF40323A50}" srcId="{0D28867E-D2AE-46E1-AC59-BB440860DE83}" destId="{B317A1E1-8388-4441-B098-C9C409CBDE58}" srcOrd="0" destOrd="0" parTransId="{C7F23D7F-2C47-4CBC-AED9-6FC279BD8A3D}" sibTransId="{9F765CE2-21CF-4A8B-8EFA-FB5F8DEC64F8}"/>
    <dgm:cxn modelId="{5127D6C1-1F3A-43C6-A55E-C06A0E9F591F}" type="presOf" srcId="{0FD2CAE4-6AE6-4D58-AE39-0E967D926989}" destId="{873F8405-8C0F-4291-B875-6F0AF8B2D499}" srcOrd="0" destOrd="0" presId="urn:microsoft.com/office/officeart/2005/8/layout/lProcess3"/>
    <dgm:cxn modelId="{D759E3C4-3AB2-4424-A601-D141395D9DE1}" type="presOf" srcId="{A3464F36-D663-49E4-A968-738E4E5661EF}" destId="{248E6D4E-1EA8-41B4-AE97-4F0997F8E7C5}" srcOrd="0" destOrd="0" presId="urn:microsoft.com/office/officeart/2005/8/layout/lProcess3"/>
    <dgm:cxn modelId="{C4303AD6-D791-44CF-A91D-F33D4F78F1D7}" type="presOf" srcId="{B85CFEC3-5248-42CA-86F3-68BB866F114A}" destId="{6605F779-F507-48CD-A4E8-3D59E1CECA75}" srcOrd="0" destOrd="0" presId="urn:microsoft.com/office/officeart/2005/8/layout/lProcess3"/>
    <dgm:cxn modelId="{016F66EC-E8FE-4629-AB02-FA65A319D655}" srcId="{0D28867E-D2AE-46E1-AC59-BB440860DE83}" destId="{B85CFEC3-5248-42CA-86F3-68BB866F114A}" srcOrd="2" destOrd="0" parTransId="{31CE0EE9-1846-45DC-BF97-854A23678534}" sibTransId="{A11CDA16-AB71-4D43-9B3C-7E858EE82279}"/>
    <dgm:cxn modelId="{666630FB-E6D6-4F39-BDDF-0661612CD544}" srcId="{228E8F25-2460-462E-A84B-57D715A39292}" destId="{7B8505CC-76B0-4777-B551-8DF14E8D6026}" srcOrd="1" destOrd="0" parTransId="{CC0CBC04-7C78-49F4-A51B-C24B5970D070}" sibTransId="{72836E0E-F7AD-49BD-89F8-E495B9B0D7F2}"/>
    <dgm:cxn modelId="{536168FD-BEBD-460D-B4F5-03410534D93E}" type="presOf" srcId="{7B8505CC-76B0-4777-B551-8DF14E8D6026}" destId="{1DA20B2B-771F-4212-A1C4-990DEB033565}" srcOrd="0" destOrd="0" presId="urn:microsoft.com/office/officeart/2005/8/layout/lProcess3"/>
    <dgm:cxn modelId="{8D12FDFE-357D-4E77-A237-EE93024F0234}" type="presOf" srcId="{87418C37-68A6-40BF-AEAD-B772DEA272D4}" destId="{88CDFCE8-79AC-4CB0-B962-BB6DF6A2571E}" srcOrd="0" destOrd="0" presId="urn:microsoft.com/office/officeart/2005/8/layout/lProcess3"/>
    <dgm:cxn modelId="{37FBC9BE-991D-44AC-B088-DF9A55E28BDC}" type="presParOf" srcId="{88CDFCE8-79AC-4CB0-B962-BB6DF6A2571E}" destId="{8F446D23-389A-4989-BD27-FD759355F7DD}" srcOrd="0" destOrd="0" presId="urn:microsoft.com/office/officeart/2005/8/layout/lProcess3"/>
    <dgm:cxn modelId="{A5A46FAE-FE4E-4998-AEA0-CF5891484DFB}" type="presParOf" srcId="{8F446D23-389A-4989-BD27-FD759355F7DD}" destId="{10ECFAB3-9995-48A9-81DF-972494EF448B}" srcOrd="0" destOrd="0" presId="urn:microsoft.com/office/officeart/2005/8/layout/lProcess3"/>
    <dgm:cxn modelId="{9390CFD0-03F9-4900-BABE-F4D00EB8AE68}" type="presParOf" srcId="{8F446D23-389A-4989-BD27-FD759355F7DD}" destId="{D79B011D-0AC1-4D49-9AFB-40A7C87CF9E7}" srcOrd="1" destOrd="0" presId="urn:microsoft.com/office/officeart/2005/8/layout/lProcess3"/>
    <dgm:cxn modelId="{0E463CEA-93CD-4A10-A229-3888730EDB21}" type="presParOf" srcId="{8F446D23-389A-4989-BD27-FD759355F7DD}" destId="{6FD09FF3-C995-4473-8890-160414D7731F}" srcOrd="2" destOrd="0" presId="urn:microsoft.com/office/officeart/2005/8/layout/lProcess3"/>
    <dgm:cxn modelId="{8171A49B-2897-49B3-A7EA-EDF8CCC8990D}" type="presParOf" srcId="{8F446D23-389A-4989-BD27-FD759355F7DD}" destId="{D71F1914-9E21-431D-950F-1EBCE318CC30}" srcOrd="3" destOrd="0" presId="urn:microsoft.com/office/officeart/2005/8/layout/lProcess3"/>
    <dgm:cxn modelId="{3733B78D-219D-47A5-855A-768468572394}" type="presParOf" srcId="{8F446D23-389A-4989-BD27-FD759355F7DD}" destId="{873F8405-8C0F-4291-B875-6F0AF8B2D499}" srcOrd="4" destOrd="0" presId="urn:microsoft.com/office/officeart/2005/8/layout/lProcess3"/>
    <dgm:cxn modelId="{31F8861D-15A3-4C26-BF53-6A465F05F275}" type="presParOf" srcId="{8F446D23-389A-4989-BD27-FD759355F7DD}" destId="{B42CCAFD-6E41-48F8-BB05-E884FDC138F5}" srcOrd="5" destOrd="0" presId="urn:microsoft.com/office/officeart/2005/8/layout/lProcess3"/>
    <dgm:cxn modelId="{82A4460F-4BAD-4FC2-B97E-204BA141EBB1}" type="presParOf" srcId="{8F446D23-389A-4989-BD27-FD759355F7DD}" destId="{6605F779-F507-48CD-A4E8-3D59E1CECA75}" srcOrd="6" destOrd="0" presId="urn:microsoft.com/office/officeart/2005/8/layout/lProcess3"/>
    <dgm:cxn modelId="{DD19E81E-AF25-46DB-8359-51134190D0D1}" type="presParOf" srcId="{88CDFCE8-79AC-4CB0-B962-BB6DF6A2571E}" destId="{37953047-8C41-4516-94F3-D3CE4B612A28}" srcOrd="1" destOrd="0" presId="urn:microsoft.com/office/officeart/2005/8/layout/lProcess3"/>
    <dgm:cxn modelId="{7BAAD758-6971-48BE-96C3-A825C0AAD8CE}" type="presParOf" srcId="{88CDFCE8-79AC-4CB0-B962-BB6DF6A2571E}" destId="{CC44327D-C994-4ACC-987F-1D7045237984}" srcOrd="2" destOrd="0" presId="urn:microsoft.com/office/officeart/2005/8/layout/lProcess3"/>
    <dgm:cxn modelId="{DDDCDB0C-83CC-47EB-8F4C-9AD9C0173B91}" type="presParOf" srcId="{CC44327D-C994-4ACC-987F-1D7045237984}" destId="{834FABAB-8D1F-403E-AB21-4D8BE95F3321}" srcOrd="0" destOrd="0" presId="urn:microsoft.com/office/officeart/2005/8/layout/lProcess3"/>
    <dgm:cxn modelId="{95F1ADAA-50A4-4210-9533-C7F814888A7E}" type="presParOf" srcId="{CC44327D-C994-4ACC-987F-1D7045237984}" destId="{1D8B9C1B-0000-47CC-9E5B-7C3B8A59230A}" srcOrd="1" destOrd="0" presId="urn:microsoft.com/office/officeart/2005/8/layout/lProcess3"/>
    <dgm:cxn modelId="{9B782488-6957-4922-A9D8-6F984826F378}" type="presParOf" srcId="{CC44327D-C994-4ACC-987F-1D7045237984}" destId="{2031D551-E803-48D5-97D1-A1BEBBE5E9EE}" srcOrd="2" destOrd="0" presId="urn:microsoft.com/office/officeart/2005/8/layout/lProcess3"/>
    <dgm:cxn modelId="{596B7A6F-7A36-4B01-9CD7-41DA892C0FA3}" type="presParOf" srcId="{CC44327D-C994-4ACC-987F-1D7045237984}" destId="{9F8CB2EA-BD4E-4DD5-8502-C33AC93CDC2A}" srcOrd="3" destOrd="0" presId="urn:microsoft.com/office/officeart/2005/8/layout/lProcess3"/>
    <dgm:cxn modelId="{EE09A008-4151-41D0-BBA1-3038F3623C30}" type="presParOf" srcId="{CC44327D-C994-4ACC-987F-1D7045237984}" destId="{1DA20B2B-771F-4212-A1C4-990DEB033565}" srcOrd="4" destOrd="0" presId="urn:microsoft.com/office/officeart/2005/8/layout/lProcess3"/>
    <dgm:cxn modelId="{CC516BD1-5800-4FBB-9043-2BFC78FC8591}" type="presParOf" srcId="{CC44327D-C994-4ACC-987F-1D7045237984}" destId="{80D0C59D-90CC-4CD2-B8C7-7FE99CDCC46B}" srcOrd="5" destOrd="0" presId="urn:microsoft.com/office/officeart/2005/8/layout/lProcess3"/>
    <dgm:cxn modelId="{7E9BB8F4-CA2E-4AED-AD92-68A5CAEA8C48}" type="presParOf" srcId="{CC44327D-C994-4ACC-987F-1D7045237984}" destId="{248E6D4E-1EA8-41B4-AE97-4F0997F8E7C5}" srcOrd="6"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CFAB3-9995-48A9-81DF-972494EF448B}">
      <dsp:nvSpPr>
        <dsp:cNvPr id="0" name=""/>
        <dsp:cNvSpPr/>
      </dsp:nvSpPr>
      <dsp:spPr>
        <a:xfrm>
          <a:off x="6545" y="738441"/>
          <a:ext cx="3358008" cy="1343203"/>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Stage 1: Drug Discovery</a:t>
          </a:r>
        </a:p>
      </dsp:txBody>
      <dsp:txXfrm>
        <a:off x="678147" y="738441"/>
        <a:ext cx="2014805" cy="1343203"/>
      </dsp:txXfrm>
    </dsp:sp>
    <dsp:sp modelId="{6FD09FF3-C995-4473-8890-160414D7731F}">
      <dsp:nvSpPr>
        <dsp:cNvPr id="0" name=""/>
        <dsp:cNvSpPr/>
      </dsp:nvSpPr>
      <dsp:spPr>
        <a:xfrm>
          <a:off x="2928013" y="852613"/>
          <a:ext cx="2787147" cy="1114858"/>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Stage 2 Preclinical</a:t>
          </a:r>
        </a:p>
      </dsp:txBody>
      <dsp:txXfrm>
        <a:off x="3485442" y="852613"/>
        <a:ext cx="1672289" cy="1114858"/>
      </dsp:txXfrm>
    </dsp:sp>
    <dsp:sp modelId="{873F8405-8C0F-4291-B875-6F0AF8B2D499}">
      <dsp:nvSpPr>
        <dsp:cNvPr id="0" name=""/>
        <dsp:cNvSpPr/>
      </dsp:nvSpPr>
      <dsp:spPr>
        <a:xfrm>
          <a:off x="5324960" y="852613"/>
          <a:ext cx="2787147" cy="1114858"/>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Stage 3 Clinical</a:t>
          </a:r>
        </a:p>
      </dsp:txBody>
      <dsp:txXfrm>
        <a:off x="5882389" y="852613"/>
        <a:ext cx="1672289" cy="1114858"/>
      </dsp:txXfrm>
    </dsp:sp>
    <dsp:sp modelId="{6605F779-F507-48CD-A4E8-3D59E1CECA75}">
      <dsp:nvSpPr>
        <dsp:cNvPr id="0" name=""/>
        <dsp:cNvSpPr/>
      </dsp:nvSpPr>
      <dsp:spPr>
        <a:xfrm>
          <a:off x="7721906" y="852613"/>
          <a:ext cx="2787147" cy="1114858"/>
        </a:xfrm>
        <a:prstGeom prst="chevron">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FDA Review</a:t>
          </a:r>
        </a:p>
      </dsp:txBody>
      <dsp:txXfrm>
        <a:off x="8279335" y="852613"/>
        <a:ext cx="1672289" cy="1114858"/>
      </dsp:txXfrm>
    </dsp:sp>
    <dsp:sp modelId="{834FABAB-8D1F-403E-AB21-4D8BE95F3321}">
      <dsp:nvSpPr>
        <dsp:cNvPr id="0" name=""/>
        <dsp:cNvSpPr/>
      </dsp:nvSpPr>
      <dsp:spPr>
        <a:xfrm>
          <a:off x="6545" y="2269693"/>
          <a:ext cx="3358008" cy="1343203"/>
        </a:xfrm>
        <a:prstGeom prst="chevron">
          <a:avLst/>
        </a:prstGeom>
        <a:solidFill>
          <a:srgbClr val="ED7D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10,000 compounds</a:t>
          </a:r>
        </a:p>
      </dsp:txBody>
      <dsp:txXfrm>
        <a:off x="678147" y="2269693"/>
        <a:ext cx="2014805" cy="1343203"/>
      </dsp:txXfrm>
    </dsp:sp>
    <dsp:sp modelId="{2031D551-E803-48D5-97D1-A1BEBBE5E9EE}">
      <dsp:nvSpPr>
        <dsp:cNvPr id="0" name=""/>
        <dsp:cNvSpPr/>
      </dsp:nvSpPr>
      <dsp:spPr>
        <a:xfrm>
          <a:off x="2928013" y="2383865"/>
          <a:ext cx="2787147" cy="1114858"/>
        </a:xfrm>
        <a:prstGeom prst="chevron">
          <a:avLst/>
        </a:prstGeom>
        <a:solidFill>
          <a:schemeClr val="accent2">
            <a:lumMod val="40000"/>
            <a:lumOff val="60000"/>
            <a:alpha val="9000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250 compounds</a:t>
          </a:r>
        </a:p>
      </dsp:txBody>
      <dsp:txXfrm>
        <a:off x="3485442" y="2383865"/>
        <a:ext cx="1672289" cy="1114858"/>
      </dsp:txXfrm>
    </dsp:sp>
    <dsp:sp modelId="{1DA20B2B-771F-4212-A1C4-990DEB033565}">
      <dsp:nvSpPr>
        <dsp:cNvPr id="0" name=""/>
        <dsp:cNvSpPr/>
      </dsp:nvSpPr>
      <dsp:spPr>
        <a:xfrm>
          <a:off x="5324960" y="2383865"/>
          <a:ext cx="2787147" cy="1114858"/>
        </a:xfrm>
        <a:prstGeom prst="chevron">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5 compounds</a:t>
          </a:r>
        </a:p>
      </dsp:txBody>
      <dsp:txXfrm>
        <a:off x="5882389" y="2383865"/>
        <a:ext cx="1672289" cy="1114858"/>
      </dsp:txXfrm>
    </dsp:sp>
    <dsp:sp modelId="{248E6D4E-1EA8-41B4-AE97-4F0997F8E7C5}">
      <dsp:nvSpPr>
        <dsp:cNvPr id="0" name=""/>
        <dsp:cNvSpPr/>
      </dsp:nvSpPr>
      <dsp:spPr>
        <a:xfrm>
          <a:off x="7721906" y="2383865"/>
          <a:ext cx="2787147" cy="1114858"/>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1 FDA Approved Drug</a:t>
          </a:r>
        </a:p>
      </dsp:txBody>
      <dsp:txXfrm>
        <a:off x="8279335" y="2383865"/>
        <a:ext cx="1672289" cy="111485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100" dirty="0"/>
              <a:t>Costs for bringing a new drug to market was about $1.8 billion in 2010 according to a study (https://en.wikipedia.org/wiki/Cost_of_drug_development)</a:t>
            </a:r>
          </a:p>
          <a:p>
            <a:pPr marL="457200" indent="-457200">
              <a:buFont typeface="Arial" panose="020B0604020202020204" pitchFamily="34" charset="0"/>
              <a:buChar char="•"/>
            </a:pPr>
            <a:r>
              <a:rPr lang="en-US" sz="1100" dirty="0"/>
              <a:t>Chemical space has tens of millions of molecules</a:t>
            </a:r>
          </a:p>
          <a:p>
            <a:pPr marL="457200" indent="-457200">
              <a:buFont typeface="Arial" panose="020B0604020202020204" pitchFamily="34" charset="0"/>
              <a:buChar char="•"/>
            </a:pPr>
            <a:r>
              <a:rPr lang="en-US" sz="1100" dirty="0"/>
              <a:t>Makable chemical space has tens of billions of molecules</a:t>
            </a:r>
          </a:p>
        </p:txBody>
      </p:sp>
    </p:spTree>
    <p:extLst>
      <p:ext uri="{BB962C8B-B14F-4D97-AF65-F5344CB8AC3E}">
        <p14:creationId xmlns:p14="http://schemas.microsoft.com/office/powerpoint/2010/main" val="327776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100" dirty="0"/>
              <a:t>Costs for bringing a new drug to market was about $1.8 billion in 2010 according to a study (https://en.wikipedia.org/wiki/Cost_of_drug_development)</a:t>
            </a:r>
          </a:p>
          <a:p>
            <a:pPr marL="457200" indent="-457200">
              <a:buFont typeface="Arial" panose="020B0604020202020204" pitchFamily="34" charset="0"/>
              <a:buChar char="•"/>
            </a:pPr>
            <a:r>
              <a:rPr lang="en-US" sz="1100" dirty="0"/>
              <a:t>Chemical space has tens of millions of molecules</a:t>
            </a:r>
          </a:p>
          <a:p>
            <a:pPr marL="457200" indent="-457200">
              <a:buFont typeface="Arial" panose="020B0604020202020204" pitchFamily="34" charset="0"/>
              <a:buChar char="•"/>
            </a:pPr>
            <a:r>
              <a:rPr lang="en-US" sz="1100" dirty="0"/>
              <a:t>Makable chemical space has tens of billions of molecules</a:t>
            </a:r>
          </a:p>
        </p:txBody>
      </p:sp>
    </p:spTree>
    <p:extLst>
      <p:ext uri="{BB962C8B-B14F-4D97-AF65-F5344CB8AC3E}">
        <p14:creationId xmlns:p14="http://schemas.microsoft.com/office/powerpoint/2010/main" val="394515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100" dirty="0">
                <a:latin typeface="Calibri" panose="020F0502020204030204" pitchFamily="34" charset="0"/>
                <a:ea typeface="Calibri" panose="020F0502020204030204" pitchFamily="34" charset="0"/>
                <a:cs typeface="Calibri" panose="020F0502020204030204" pitchFamily="34" charset="0"/>
              </a:rPr>
              <a:t>Docking is a computational simulation of a candidate ligand binding to a receptor</a:t>
            </a:r>
          </a:p>
          <a:p>
            <a:pPr marL="457200" indent="-457200">
              <a:buFont typeface="Arial" panose="020B0604020202020204" pitchFamily="34" charset="0"/>
              <a:buChar char="•"/>
            </a:pPr>
            <a:r>
              <a:rPr lang="en-US" sz="1100" dirty="0">
                <a:solidFill>
                  <a:srgbClr val="CC5D08"/>
                </a:solidFill>
                <a:latin typeface="Calibri" panose="020F0502020204030204" pitchFamily="34" charset="0"/>
                <a:ea typeface="Calibri" panose="020F0502020204030204" pitchFamily="34" charset="0"/>
                <a:cs typeface="Calibri" panose="020F0502020204030204" pitchFamily="34" charset="0"/>
              </a:rPr>
              <a:t>Scoring</a:t>
            </a:r>
            <a:r>
              <a:rPr lang="en-US" sz="1100" dirty="0">
                <a:latin typeface="Calibri" panose="020F0502020204030204" pitchFamily="34" charset="0"/>
                <a:ea typeface="Calibri" panose="020F0502020204030204" pitchFamily="34" charset="0"/>
                <a:cs typeface="Calibri" panose="020F0502020204030204" pitchFamily="34" charset="0"/>
              </a:rPr>
              <a:t> is a process of evaluating a pose by counting number of favorable molecular interactions</a:t>
            </a:r>
          </a:p>
        </p:txBody>
      </p:sp>
    </p:spTree>
    <p:extLst>
      <p:ext uri="{BB962C8B-B14F-4D97-AF65-F5344CB8AC3E}">
        <p14:creationId xmlns:p14="http://schemas.microsoft.com/office/powerpoint/2010/main" val="1571953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latin typeface="Calibri" panose="020F0502020204030204" pitchFamily="34" charset="0"/>
                <a:ea typeface="Calibri" panose="020F0502020204030204" pitchFamily="34" charset="0"/>
                <a:cs typeface="Calibri" panose="020F0502020204030204" pitchFamily="34" charset="0"/>
              </a:rPr>
              <a:t>Each row encapsulates data relating to a ligand docking to the protein:</a:t>
            </a:r>
          </a:p>
          <a:p>
            <a:r>
              <a:rPr lang="en-US" b="0" dirty="0">
                <a:solidFill>
                  <a:srgbClr val="FFA657"/>
                </a:solidFill>
                <a:effectLst/>
                <a:latin typeface="Consolas" panose="020B0609020204030204" pitchFamily="49" charset="0"/>
              </a:rPr>
              <a:t>-</a:t>
            </a:r>
            <a:r>
              <a:rPr lang="en-US" b="0" dirty="0">
                <a:solidFill>
                  <a:srgbClr val="E6EDF3"/>
                </a:solidFill>
                <a:effectLst/>
                <a:latin typeface="Consolas" panose="020B0609020204030204" pitchFamily="49" charset="0"/>
              </a:rPr>
              <a:t> Molecular Weight &lt;= 500 Da</a:t>
            </a:r>
          </a:p>
          <a:p>
            <a:r>
              <a:rPr lang="en-US" b="0" dirty="0">
                <a:solidFill>
                  <a:srgbClr val="FFA657"/>
                </a:solidFill>
                <a:effectLst/>
                <a:latin typeface="Consolas" panose="020B0609020204030204" pitchFamily="49" charset="0"/>
              </a:rPr>
              <a:t>-</a:t>
            </a:r>
            <a:r>
              <a:rPr lang="en-US" b="0" dirty="0">
                <a:solidFill>
                  <a:srgbClr val="E6EDF3"/>
                </a:solidFill>
                <a:effectLst/>
                <a:latin typeface="Consolas" panose="020B0609020204030204" pitchFamily="49" charset="0"/>
              </a:rPr>
              <a:t> No. Hydrogen Bond Donors &lt;= 10</a:t>
            </a:r>
          </a:p>
          <a:p>
            <a:r>
              <a:rPr lang="en-US" b="0" dirty="0">
                <a:solidFill>
                  <a:srgbClr val="FFA657"/>
                </a:solidFill>
                <a:effectLst/>
                <a:latin typeface="Consolas" panose="020B0609020204030204" pitchFamily="49" charset="0"/>
              </a:rPr>
              <a:t>-</a:t>
            </a:r>
            <a:r>
              <a:rPr lang="en-US" b="0" dirty="0">
                <a:solidFill>
                  <a:srgbClr val="E6EDF3"/>
                </a:solidFill>
                <a:effectLst/>
                <a:latin typeface="Consolas" panose="020B0609020204030204" pitchFamily="49" charset="0"/>
              </a:rPr>
              <a:t> No. Hydrogen Bond Acceptors &lt;= 5</a:t>
            </a:r>
          </a:p>
          <a:p>
            <a:r>
              <a:rPr lang="en-US" b="0" dirty="0">
                <a:solidFill>
                  <a:srgbClr val="FFA657"/>
                </a:solidFill>
                <a:effectLst/>
                <a:latin typeface="Consolas" panose="020B0609020204030204" pitchFamily="49" charset="0"/>
              </a:rPr>
              <a:t>-</a:t>
            </a:r>
            <a:r>
              <a:rPr lang="en-US" b="0" dirty="0">
                <a:solidFill>
                  <a:srgbClr val="E6EDF3"/>
                </a:solidFill>
                <a:effectLst/>
                <a:latin typeface="Consolas" panose="020B0609020204030204" pitchFamily="49" charset="0"/>
              </a:rPr>
              <a:t> </a:t>
            </a:r>
            <a:r>
              <a:rPr lang="en-US" b="0" dirty="0" err="1">
                <a:solidFill>
                  <a:srgbClr val="E6EDF3"/>
                </a:solidFill>
                <a:effectLst/>
                <a:latin typeface="Consolas" panose="020B0609020204030204" pitchFamily="49" charset="0"/>
              </a:rPr>
              <a:t>LogP</a:t>
            </a:r>
            <a:r>
              <a:rPr lang="en-US" b="0" dirty="0">
                <a:solidFill>
                  <a:srgbClr val="E6EDF3"/>
                </a:solidFill>
                <a:effectLst/>
                <a:latin typeface="Consolas" panose="020B0609020204030204" pitchFamily="49" charset="0"/>
              </a:rPr>
              <a:t> &lt;= 5</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ea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190545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Bayesian Docking-Score Predictor receives SMILES of a ligand and provides a docking score of how well that ligand binds to a protein</a:t>
            </a:r>
            <a:endParaRPr lang="en-US" dirty="0"/>
          </a:p>
        </p:txBody>
      </p:sp>
    </p:spTree>
    <p:extLst>
      <p:ext uri="{BB962C8B-B14F-4D97-AF65-F5344CB8AC3E}">
        <p14:creationId xmlns:p14="http://schemas.microsoft.com/office/powerpoint/2010/main" val="2840839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Probability density function (PDF) of docking score is shown for the whole dataset.  The histogram of the PDF and kernel density estimation (KDE) which is smoothing for probability density estimation.  The mean of the docking score is -5.829 and standard deviation of 1.477.</a:t>
            </a:r>
          </a:p>
          <a:p>
            <a:r>
              <a:rPr lang="en-US" sz="1800" dirty="0">
                <a:effectLst/>
                <a:latin typeface="Times New Roman" panose="02020603050405020304" pitchFamily="18" charset="0"/>
                <a:ea typeface="Yu Mincho" panose="02020400000000000000" pitchFamily="18" charset="-128"/>
              </a:rPr>
              <a:t>Each vector of numbers of occurrences of substructures is folded into a vector of 1024 numbers of occurrences of substructures.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dirty="0">
                <a:effectLst/>
                <a:latin typeface="Times New Roman" panose="02020603050405020304" pitchFamily="18" charset="0"/>
                <a:ea typeface="Yu Mincho" panose="02020400000000000000" pitchFamily="18" charset="-128"/>
                <a:cs typeface="Times New Roman" panose="02020603050405020304" pitchFamily="18" charset="0"/>
              </a:rPr>
              <a:t>We construct a training and testing feature matrix where each row contains a docking score and 1024 numbers of occurrences of substructures. Our feature matrix has up to 2,121,226 observations.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4016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3340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a:t>Click to edit Master subtitle style</a:t>
            </a:r>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198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66984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687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pPr lvl="0"/>
            <a:r>
              <a:rPr lang="en-US"/>
              <a:t>Click to edit Master text styles</a:t>
            </a: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052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456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071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311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388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3189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451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7881939"/>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6B_9BE7908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4F57BA8C-E58E-4191-B6C7-A2F7CC2BDCB0}"/>
              </a:ext>
            </a:extLst>
          </p:cNvPr>
          <p:cNvSpPr txBox="1"/>
          <p:nvPr/>
        </p:nvSpPr>
        <p:spPr>
          <a:xfrm>
            <a:off x="266701" y="5691187"/>
            <a:ext cx="3139001" cy="830997"/>
          </a:xfrm>
          <a:prstGeom prst="rect">
            <a:avLst/>
          </a:prstGeom>
          <a:noFill/>
        </p:spPr>
        <p:txBody>
          <a:bodyPr wrap="non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DS6040 Bayesian Machine Learning</a:t>
            </a:r>
          </a:p>
          <a:p>
            <a:r>
              <a:rPr lang="en-US" sz="1600" dirty="0">
                <a:latin typeface="Calibri" panose="020F0502020204030204" pitchFamily="34" charset="0"/>
                <a:ea typeface="Calibri" panose="020F0502020204030204" pitchFamily="34" charset="0"/>
                <a:cs typeface="Calibri" panose="020F0502020204030204" pitchFamily="34" charset="0"/>
              </a:rPr>
              <a:t>Thomas Lever, Naomi Ohashi</a:t>
            </a:r>
          </a:p>
          <a:p>
            <a:r>
              <a:rPr lang="en-US" sz="1600" dirty="0">
                <a:latin typeface="Calibri" panose="020F0502020204030204" pitchFamily="34" charset="0"/>
                <a:ea typeface="Calibri" panose="020F0502020204030204" pitchFamily="34" charset="0"/>
                <a:cs typeface="Calibri" panose="020F0502020204030204" pitchFamily="34" charset="0"/>
              </a:rPr>
              <a:t>December X, 2023</a:t>
            </a:r>
          </a:p>
        </p:txBody>
      </p:sp>
      <p:sp>
        <p:nvSpPr>
          <p:cNvPr id="4" name="Rectangle 3">
            <a:extLst>
              <a:ext uri="{FF2B5EF4-FFF2-40B4-BE49-F238E27FC236}">
                <a16:creationId xmlns:a16="http://schemas.microsoft.com/office/drawing/2014/main" id="{E3A56C5D-4F8E-47EA-A87C-6F3764F9FB5B}"/>
              </a:ext>
            </a:extLst>
          </p:cNvPr>
          <p:cNvSpPr/>
          <p:nvPr/>
        </p:nvSpPr>
        <p:spPr>
          <a:xfrm>
            <a:off x="0" y="1988689"/>
            <a:ext cx="12192000" cy="1569660"/>
          </a:xfrm>
          <a:prstGeom prst="rect">
            <a:avLst/>
          </a:prstGeom>
        </p:spPr>
        <p:txBody>
          <a:bodyPr wrap="square">
            <a:spAutoFit/>
          </a:bodyPr>
          <a:lstStyle/>
          <a:p>
            <a:pPr algn="ctr"/>
            <a:r>
              <a:rPr lang="en-US" sz="4800" dirty="0">
                <a:latin typeface="Calibri" panose="020F0502020204030204" pitchFamily="34" charset="0"/>
                <a:ea typeface="Calibri" panose="020F0502020204030204" pitchFamily="34" charset="0"/>
                <a:cs typeface="Calibri" panose="020F0502020204030204" pitchFamily="34" charset="0"/>
              </a:rPr>
              <a:t>BAYESIAN MODELS FOR DOCKING SCORE PREDICTIONS</a:t>
            </a:r>
          </a:p>
        </p:txBody>
      </p:sp>
      <p:sp>
        <p:nvSpPr>
          <p:cNvPr id="2" name="Rectangle 1">
            <a:extLst>
              <a:ext uri="{FF2B5EF4-FFF2-40B4-BE49-F238E27FC236}">
                <a16:creationId xmlns:a16="http://schemas.microsoft.com/office/drawing/2014/main" id="{7660A184-9858-7AA0-F6FF-55A694BC7B43}"/>
              </a:ext>
            </a:extLst>
          </p:cNvPr>
          <p:cNvSpPr/>
          <p:nvPr/>
        </p:nvSpPr>
        <p:spPr>
          <a:xfrm>
            <a:off x="11857703" y="5073445"/>
            <a:ext cx="334297" cy="1784555"/>
          </a:xfrm>
          <a:prstGeom prst="rect">
            <a:avLst/>
          </a:prstGeom>
          <a:solidFill>
            <a:srgbClr val="D97A47"/>
          </a:solidFill>
          <a:ln>
            <a:solidFill>
              <a:srgbClr val="D97A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D3B9A0E-2165-559A-E5D1-A482C83A3BF3}"/>
              </a:ext>
            </a:extLst>
          </p:cNvPr>
          <p:cNvSpPr/>
          <p:nvPr/>
        </p:nvSpPr>
        <p:spPr>
          <a:xfrm>
            <a:off x="5234473" y="6736702"/>
            <a:ext cx="6957527" cy="121298"/>
          </a:xfrm>
          <a:prstGeom prst="rect">
            <a:avLst/>
          </a:prstGeom>
          <a:solidFill>
            <a:srgbClr val="D97A47"/>
          </a:solidFill>
          <a:ln>
            <a:solidFill>
              <a:srgbClr val="D97A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656958-F93C-C783-222F-AEC28DCF1718}"/>
              </a:ext>
            </a:extLst>
          </p:cNvPr>
          <p:cNvSpPr/>
          <p:nvPr/>
        </p:nvSpPr>
        <p:spPr>
          <a:xfrm>
            <a:off x="0" y="0"/>
            <a:ext cx="334297" cy="1784555"/>
          </a:xfrm>
          <a:prstGeom prst="rect">
            <a:avLst/>
          </a:prstGeom>
          <a:solidFill>
            <a:srgbClr val="D97A47"/>
          </a:solidFill>
          <a:ln>
            <a:solidFill>
              <a:srgbClr val="D97A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146B5E-CA93-0559-F26C-EC8DA4D0F982}"/>
              </a:ext>
            </a:extLst>
          </p:cNvPr>
          <p:cNvSpPr/>
          <p:nvPr/>
        </p:nvSpPr>
        <p:spPr>
          <a:xfrm>
            <a:off x="96416" y="0"/>
            <a:ext cx="6957527" cy="121298"/>
          </a:xfrm>
          <a:prstGeom prst="rect">
            <a:avLst/>
          </a:prstGeom>
          <a:solidFill>
            <a:srgbClr val="D97A47"/>
          </a:solidFill>
          <a:ln>
            <a:solidFill>
              <a:srgbClr val="D97A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University of Virginia - Wikipedia">
            <a:extLst>
              <a:ext uri="{FF2B5EF4-FFF2-40B4-BE49-F238E27FC236}">
                <a16:creationId xmlns:a16="http://schemas.microsoft.com/office/drawing/2014/main" id="{1EFA29E7-48A0-4126-6EE4-9B9E5BF5DD59}"/>
              </a:ext>
            </a:extLst>
          </p:cNvPr>
          <p:cNvPicPr>
            <a:picLocks noChangeAspect="1" noChangeArrowheads="1"/>
          </p:cNvPicPr>
          <p:nvPr/>
        </p:nvPicPr>
        <p:blipFill>
          <a:blip r:embed="rId3">
            <a:alphaModFix amt="5000"/>
            <a:extLst>
              <a:ext uri="{28A0092B-C50C-407E-A947-70E740481C1C}">
                <a14:useLocalDpi xmlns:a14="http://schemas.microsoft.com/office/drawing/2010/main" val="0"/>
              </a:ext>
            </a:extLst>
          </a:blip>
          <a:srcRect/>
          <a:stretch>
            <a:fillRect/>
          </a:stretch>
        </p:blipFill>
        <p:spPr bwMode="auto">
          <a:xfrm>
            <a:off x="1679023" y="0"/>
            <a:ext cx="70342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4C5FB11-0DFA-AAD2-E85E-3AB822C38F60}"/>
              </a:ext>
            </a:extLst>
          </p:cNvPr>
          <p:cNvPicPr>
            <a:picLocks noChangeAspect="1"/>
          </p:cNvPicPr>
          <p:nvPr/>
        </p:nvPicPr>
        <p:blipFill>
          <a:blip r:embed="rId4"/>
          <a:stretch>
            <a:fillRect/>
          </a:stretch>
        </p:blipFill>
        <p:spPr>
          <a:xfrm>
            <a:off x="7156579" y="5873888"/>
            <a:ext cx="4407474" cy="8112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dirty="0"/>
              <a:t>PREDICTIVE MODELS</a:t>
            </a:r>
            <a:r>
              <a:rPr lang="en-US" sz="3200" b="1" dirty="0"/>
              <a:t>(BNN)</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40635" y="380999"/>
            <a:ext cx="5413164" cy="5629275"/>
          </a:xfrm>
        </p:spPr>
        <p:txBody>
          <a:bodyPr>
            <a:normAutofit/>
          </a:bodyPr>
          <a:lstStyle/>
          <a:p>
            <a:endParaRPr lang="en-US" sz="2400" baseline="30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10</a:t>
            </a:fld>
            <a:endParaRPr lang="en-US" dirty="0"/>
          </a:p>
        </p:txBody>
      </p:sp>
      <mc:AlternateContent xmlns:mc="http://schemas.openxmlformats.org/markup-compatibility/2006">
        <mc:Choice xmlns:a14="http://schemas.microsoft.com/office/drawing/2010/main" Requires="a14">
          <p:sp>
            <p:nvSpPr>
              <p:cNvPr id="3" name="Text Placeholder 3">
                <a:extLst>
                  <a:ext uri="{FF2B5EF4-FFF2-40B4-BE49-F238E27FC236}">
                    <a16:creationId xmlns:a16="http://schemas.microsoft.com/office/drawing/2014/main" id="{F7CAE945-68FA-33B6-1090-85B5E8D2EF6C}"/>
                  </a:ext>
                </a:extLst>
              </p:cNvPr>
              <p:cNvSpPr txBox="1">
                <a:spLocks/>
              </p:cNvSpPr>
              <p:nvPr/>
            </p:nvSpPr>
            <p:spPr>
              <a:xfrm>
                <a:off x="5071730" y="380999"/>
                <a:ext cx="6529720" cy="56292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0" marR="0" lvl="0" indent="0" algn="l" rtl="0" eaLnBrk="1" hangingPunct="1">
                  <a:lnSpc>
                    <a:spcPct val="90000"/>
                  </a:lnSpc>
                  <a:spcBef>
                    <a:spcPts val="1000"/>
                  </a:spcBef>
                  <a:spcAft>
                    <a:spcPts val="0"/>
                  </a:spcAft>
                  <a:buClr>
                    <a:schemeClr val="dk1"/>
                  </a:buClr>
                  <a:buSzPts val="2800"/>
                  <a:buFont typeface="Arial"/>
                  <a:buNone/>
                  <a:defRPr lang="en-US" sz="2000" b="0" i="0" u="none" strike="noStrike" kern="1200" cap="none" spc="150" baseline="0" dirty="0">
                    <a:solidFill>
                      <a:schemeClr val="tx1"/>
                    </a:solidFill>
                    <a:latin typeface="+mj-lt"/>
                    <a:ea typeface="+mj-ea"/>
                    <a:cs typeface="+mj-cs"/>
                    <a:sym typeface="Calibri"/>
                  </a:defRPr>
                </a:lvl1pPr>
                <a:lvl2pPr marL="914400" marR="0" lvl="1" indent="-381000" algn="l" rtl="0" eaLnBrk="1" hangingPunct="1">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eaLnBrk="1" hangingPunct="1">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400" b="1" dirty="0">
                    <a:solidFill>
                      <a:srgbClr val="ED7D31"/>
                    </a:solidFill>
                    <a:latin typeface="Calibri" panose="020F0502020204030204" pitchFamily="34" charset="0"/>
                    <a:ea typeface="Calibri" panose="020F0502020204030204" pitchFamily="34" charset="0"/>
                    <a:cs typeface="Calibri" panose="020F0502020204030204" pitchFamily="34" charset="0"/>
                  </a:rPr>
                  <a:t>Bayesian Neural Network (BNN) Model</a:t>
                </a:r>
              </a:p>
              <a:p>
                <a:pPr marL="342900" indent="-34290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A neural network is trained to map a vector </a:t>
                </a:r>
                <a14:m>
                  <m:oMath xmlns:m="http://schemas.openxmlformats.org/officeDocument/2006/math">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𝑥</m:t>
                        </m:r>
                      </m:e>
                    </m:acc>
                  </m:oMath>
                </a14:m>
                <a:r>
                  <a:rPr lang="en-US" sz="2400" dirty="0">
                    <a:effectLst/>
                    <a:latin typeface="Calibri" panose="020F0502020204030204" pitchFamily="34" charset="0"/>
                    <a:ea typeface="Calibri" panose="020F0502020204030204" pitchFamily="34" charset="0"/>
                    <a:cs typeface="Calibri" panose="020F0502020204030204" pitchFamily="34" charset="0"/>
                  </a:rPr>
                  <a:t> of random variables </a:t>
                </a:r>
                <a14:m>
                  <m:oMath xmlns:m="http://schemas.openxmlformats.org/officeDocument/2006/math">
                    <m:sSub>
                      <m:sSubPr>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𝑖</m:t>
                        </m:r>
                      </m:sub>
                    </m:sSub>
                  </m:oMath>
                </a14:m>
                <a:r>
                  <a:rPr lang="en-US" sz="2400" dirty="0">
                    <a:effectLst/>
                    <a:latin typeface="Calibri" panose="020F0502020204030204" pitchFamily="34" charset="0"/>
                    <a:ea typeface="Calibri" panose="020F0502020204030204" pitchFamily="34" charset="0"/>
                    <a:cs typeface="Calibri" panose="020F0502020204030204" pitchFamily="34" charset="0"/>
                  </a:rPr>
                  <a:t> to a response variable </a:t>
                </a:r>
                <a14:m>
                  <m:oMath xmlns:m="http://schemas.openxmlformats.org/officeDocument/2006/math">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𝑦</m:t>
                        </m:r>
                      </m:e>
                    </m:acc>
                  </m:oMath>
                </a14:m>
                <a:r>
                  <a:rPr lang="en-US" sz="2400" dirty="0">
                    <a:effectLst/>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14:m>
                  <m:oMath xmlns:m="http://schemas.openxmlformats.org/officeDocument/2006/math">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𝑦</m:t>
                        </m:r>
                      </m:e>
                    </m:acc>
                  </m:oMath>
                </a14:m>
                <a:r>
                  <a:rPr lang="en-US" sz="2400" dirty="0">
                    <a:effectLst/>
                    <a:latin typeface="Calibri" panose="020F0502020204030204" pitchFamily="34" charset="0"/>
                    <a:ea typeface="Calibri" panose="020F0502020204030204" pitchFamily="34" charset="0"/>
                    <a:cs typeface="Calibri" panose="020F0502020204030204" pitchFamily="34" charset="0"/>
                  </a:rPr>
                  <a:t> is multiplied by the range of observed response values </a:t>
                </a:r>
                <a14:m>
                  <m:oMath xmlns:m="http://schemas.openxmlformats.org/officeDocument/2006/math">
                    <m:r>
                      <a:rPr lang="en-US" sz="2400" i="1">
                        <a:effectLst/>
                        <a:latin typeface="Cambria Math" panose="02040503050406030204" pitchFamily="18" charset="0"/>
                        <a:ea typeface="Yu Mincho" panose="02020400000000000000" pitchFamily="18" charset="-128"/>
                        <a:cs typeface="Times New Roman" panose="02020603050405020304" pitchFamily="18" charset="0"/>
                      </a:rPr>
                      <m:t>𝑦</m:t>
                    </m:r>
                  </m:oMath>
                </a14:m>
                <a:r>
                  <a:rPr lang="en-US" sz="2400" dirty="0">
                    <a:effectLst/>
                    <a:latin typeface="Calibri" panose="020F0502020204030204" pitchFamily="34" charset="0"/>
                    <a:ea typeface="Calibri" panose="020F0502020204030204" pitchFamily="34" charset="0"/>
                    <a:cs typeface="Calibri" panose="020F0502020204030204" pitchFamily="34" charset="0"/>
                  </a:rPr>
                  <a:t>. </a:t>
                </a:r>
              </a:p>
              <a:p>
                <a:pPr marL="342900" marR="0" lvl="0" indent="-342900">
                  <a:spcBef>
                    <a:spcPts val="0"/>
                  </a:spcBef>
                  <a:spcAft>
                    <a:spcPts val="0"/>
                  </a:spcAft>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Calibri" panose="020F0502020204030204" pitchFamily="34" charset="0"/>
                  </a:rPr>
                  <a:t>An input layer through which the BNN receives an input matrix </a:t>
                </a:r>
                <a14:m>
                  <m:oMath xmlns:m="http://schemas.openxmlformats.org/officeDocument/2006/math">
                    <m:r>
                      <a:rPr lang="en-US" sz="2400" b="1" i="1" kern="100">
                        <a:effectLst/>
                        <a:latin typeface="Cambria Math" panose="02040503050406030204" pitchFamily="18" charset="0"/>
                        <a:ea typeface="Yu Mincho" panose="02020400000000000000" pitchFamily="18" charset="-128"/>
                        <a:cs typeface="Times New Roman" panose="02020603050405020304" pitchFamily="18" charset="0"/>
                      </a:rPr>
                      <m:t>𝑿</m:t>
                    </m:r>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2400" b="1" i="1" kern="100">
                            <a:effectLst/>
                            <a:latin typeface="Cambria Math" panose="02040503050406030204" pitchFamily="18" charset="0"/>
                            <a:ea typeface="Yu Mincho" panose="02020400000000000000" pitchFamily="18" charset="-128"/>
                            <a:cs typeface="Times New Roman" panose="02020603050405020304" pitchFamily="18" charset="0"/>
                          </a:rPr>
                          <m:t>𝑹</m:t>
                        </m:r>
                      </m:e>
                      <m:sup>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𝑚</m:t>
                        </m:r>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×1024</m:t>
                        </m:r>
                      </m:sup>
                    </m:sSup>
                  </m:oMath>
                </a14:m>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600"/>
                  </a:spcAft>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Calibri" panose="020F0502020204030204" pitchFamily="34" charset="0"/>
                  </a:rPr>
                  <a:t>A first hidden layer</a:t>
                </a:r>
              </a:p>
              <a:p>
                <a:pPr marL="342900" marR="0" lvl="0" indent="-342900">
                  <a:spcBef>
                    <a:spcPts val="0"/>
                  </a:spcBef>
                  <a:spcAft>
                    <a:spcPts val="600"/>
                  </a:spcAft>
                  <a:buFont typeface="Arial" panose="020B0604020202020204" pitchFamily="34" charset="0"/>
                  <a:buChar char="•"/>
                </a:pPr>
                <a:r>
                  <a:rPr lang="en-US" sz="2400" kern="100" dirty="0">
                    <a:latin typeface="Calibri" panose="020F0502020204030204" pitchFamily="34" charset="0"/>
                    <a:ea typeface="Calibri" panose="020F0502020204030204" pitchFamily="34" charset="0"/>
                    <a:cs typeface="Calibri" panose="020F0502020204030204" pitchFamily="34" charset="0"/>
                  </a:rPr>
                  <a:t>A second hidden layer</a:t>
                </a:r>
              </a:p>
              <a:p>
                <a:pPr marL="342900" marR="0" lvl="0" indent="-342900">
                  <a:spcBef>
                    <a:spcPts val="0"/>
                  </a:spcBef>
                  <a:spcAft>
                    <a:spcPts val="600"/>
                  </a:spcAft>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Calibri" panose="020F0502020204030204" pitchFamily="34" charset="0"/>
                  </a:rPr>
                  <a:t>An output layer</a:t>
                </a:r>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solidFill>
                    <a:srgbClr val="ED7D3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Text Placeholder 3">
                <a:extLst>
                  <a:ext uri="{FF2B5EF4-FFF2-40B4-BE49-F238E27FC236}">
                    <a16:creationId xmlns:a16="http://schemas.microsoft.com/office/drawing/2014/main" id="{F7CAE945-68FA-33B6-1090-85B5E8D2EF6C}"/>
                  </a:ext>
                </a:extLst>
              </p:cNvPr>
              <p:cNvSpPr txBox="1">
                <a:spLocks noRot="1" noChangeAspect="1" noMove="1" noResize="1" noEditPoints="1" noAdjustHandles="1" noChangeArrowheads="1" noChangeShapeType="1" noTextEdit="1"/>
              </p:cNvSpPr>
              <p:nvPr/>
            </p:nvSpPr>
            <p:spPr>
              <a:xfrm>
                <a:off x="5071730" y="380999"/>
                <a:ext cx="6529720" cy="5629275"/>
              </a:xfrm>
              <a:prstGeom prst="rect">
                <a:avLst/>
              </a:prstGeom>
              <a:blipFill>
                <a:blip r:embed="rId3"/>
                <a:stretch>
                  <a:fillRect l="-168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615644293"/>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dirty="0"/>
              <a:t>RESULTS</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40635" y="380999"/>
            <a:ext cx="5413164" cy="5629275"/>
          </a:xfrm>
        </p:spPr>
        <p:txBody>
          <a:bodyPr>
            <a:normAutofit/>
          </a:bodyPr>
          <a:lstStyle/>
          <a:p>
            <a:endParaRPr lang="en-US" sz="2400" baseline="30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68641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FD69-EAAD-9FB1-F7F5-58735AAB1129}"/>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484527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dirty="0"/>
              <a:t>CONCLUSIONS</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40635" y="380999"/>
            <a:ext cx="5413164" cy="5629275"/>
          </a:xfrm>
        </p:spPr>
        <p:txBody>
          <a:bodyPr>
            <a:normAutofit/>
          </a:bodyPr>
          <a:lstStyle/>
          <a:p>
            <a:endParaRPr lang="en-US" sz="2400" baseline="30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678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Google Shape;89;p14">
            <a:extLst>
              <a:ext uri="{FF2B5EF4-FFF2-40B4-BE49-F238E27FC236}">
                <a16:creationId xmlns:a16="http://schemas.microsoft.com/office/drawing/2014/main" id="{E257F7F7-CEC5-42A1-B495-DADAB745405B}"/>
              </a:ext>
            </a:extLst>
          </p:cNvPr>
          <p:cNvSpPr txBox="1"/>
          <p:nvPr/>
        </p:nvSpPr>
        <p:spPr>
          <a:xfrm>
            <a:off x="1" y="6200774"/>
            <a:ext cx="12191999" cy="657225"/>
          </a:xfrm>
          <a:prstGeom prst="rect">
            <a:avLst/>
          </a:prstGeom>
          <a:solidFill>
            <a:srgbClr val="231C34"/>
          </a:solidFill>
          <a:ln>
            <a:noFill/>
          </a:ln>
        </p:spPr>
        <p:txBody>
          <a:bodyPr spcFirstLastPara="1" wrap="square" lIns="91425" tIns="45700" rIns="91425" bIns="45700" anchor="t" anchorCtr="0">
            <a:noAutofit/>
          </a:bodyPr>
          <a:lstStyle/>
          <a:p>
            <a:pPr lvl="0"/>
            <a:endParaRPr sz="1800" dirty="0">
              <a:solidFill>
                <a:schemeClr val="bg1"/>
              </a:solidFill>
              <a:latin typeface="Calibri"/>
              <a:ea typeface="Calibri"/>
              <a:cs typeface="Calibri"/>
              <a:sym typeface="Calibri"/>
            </a:endParaRPr>
          </a:p>
        </p:txBody>
      </p:sp>
      <p:pic>
        <p:nvPicPr>
          <p:cNvPr id="2" name="Picture 4" descr="UVA School of Data Science Launch - YouTube">
            <a:extLst>
              <a:ext uri="{FF2B5EF4-FFF2-40B4-BE49-F238E27FC236}">
                <a16:creationId xmlns:a16="http://schemas.microsoft.com/office/drawing/2014/main" id="{7677E69C-E77B-394A-2832-C189D9C4E1E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41528" b="51389" l="17500" r="78125">
                        <a14:foregroundMark x1="18906" y1="43750" x2="18906" y2="43750"/>
                        <a14:foregroundMark x1="17656" y1="46944" x2="17656" y2="46944"/>
                        <a14:foregroundMark x1="23203" y1="46111" x2="23203" y2="46111"/>
                        <a14:foregroundMark x1="28125" y1="47083" x2="28125" y2="47083"/>
                        <a14:foregroundMark x1="25859" y1="43611" x2="25859" y2="43611"/>
                        <a14:foregroundMark x1="29766" y1="43750" x2="29766" y2="43750"/>
                        <a14:foregroundMark x1="32188" y1="46944" x2="32188" y2="46944"/>
                        <a14:foregroundMark x1="30078" y1="49861" x2="30078" y2="49861"/>
                        <a14:foregroundMark x1="35859" y1="47778" x2="35859" y2="47778"/>
                        <a14:foregroundMark x1="38828" y1="46806" x2="38828" y2="46806"/>
                        <a14:foregroundMark x1="41797" y1="47222" x2="41797" y2="47222"/>
                        <a14:foregroundMark x1="45000" y1="47222" x2="45000" y2="47222"/>
                        <a14:foregroundMark x1="49141" y1="46944" x2="49141" y2="46944"/>
                        <a14:foregroundMark x1="54531" y1="47083" x2="54531" y2="47083"/>
                        <a14:foregroundMark x1="56016" y1="46944" x2="56016" y2="46944"/>
                        <a14:foregroundMark x1="47109" y1="49861" x2="47109" y2="49861"/>
                        <a14:foregroundMark x1="46641" y1="43750" x2="46641" y2="43750"/>
                        <a14:foregroundMark x1="43359" y1="43611" x2="43359" y2="43611"/>
                        <a14:foregroundMark x1="39844" y1="50000" x2="39844" y2="50000"/>
                        <a14:foregroundMark x1="40156" y1="48333" x2="40156" y2="48333"/>
                        <a14:foregroundMark x1="52812" y1="49306" x2="52812" y2="49306"/>
                        <a14:foregroundMark x1="47656" y1="47083" x2="47656" y2="47083"/>
                        <a14:foregroundMark x1="48047" y1="45417" x2="48047" y2="45417"/>
                        <a14:foregroundMark x1="59062" y1="44167" x2="59062" y2="44167"/>
                        <a14:foregroundMark x1="54688" y1="43611" x2="54688" y2="43611"/>
                        <a14:foregroundMark x1="58750" y1="49583" x2="58750" y2="49583"/>
                        <a14:foregroundMark x1="60938" y1="48333" x2="60938" y2="48333"/>
                        <a14:foregroundMark x1="63047" y1="48056" x2="63047" y2="48056"/>
                        <a14:foregroundMark x1="60938" y1="43472" x2="60938" y2="43472"/>
                        <a14:foregroundMark x1="60313" y1="43194" x2="60313" y2="43194"/>
                        <a14:foregroundMark x1="65078" y1="43611" x2="65078" y2="43611"/>
                        <a14:foregroundMark x1="64531" y1="46806" x2="64531" y2="46806"/>
                        <a14:foregroundMark x1="67109" y1="44306" x2="67109" y2="44306"/>
                        <a14:foregroundMark x1="71094" y1="47083" x2="71094" y2="47083"/>
                        <a14:foregroundMark x1="73438" y1="43472" x2="73438" y2="43472"/>
                        <a14:foregroundMark x1="75781" y1="44444" x2="75781" y2="44444"/>
                        <a14:foregroundMark x1="74063" y1="49444" x2="74063" y2="49444"/>
                        <a14:foregroundMark x1="65391" y1="49444" x2="65391" y2="49444"/>
                        <a14:foregroundMark x1="40625" y1="45556" x2="40625" y2="45556"/>
                        <a14:foregroundMark x1="74297" y1="48889" x2="74297" y2="48889"/>
                        <a14:foregroundMark x1="78125" y1="49722" x2="78125" y2="49722"/>
                        <a14:foregroundMark x1="76953" y1="50139" x2="76953" y2="50139"/>
                        <a14:foregroundMark x1="69922" y1="43611" x2="69922" y2="43611"/>
                        <a14:foregroundMark x1="59219" y1="48889" x2="59219" y2="48889"/>
                        <a14:foregroundMark x1="35000" y1="50139" x2="35000" y2="50139"/>
                        <a14:backgroundMark x1="15625" y1="51111" x2="15625" y2="42917"/>
                        <a14:backgroundMark x1="48438" y1="45972" x2="48438" y2="45972"/>
                        <a14:backgroundMark x1="41328" y1="46667" x2="41328" y2="46667"/>
                        <a14:backgroundMark x1="65234" y1="46667" x2="65234" y2="46667"/>
                        <a14:backgroundMark x1="68047" y1="51806" x2="72734" y2="51389"/>
                        <a14:backgroundMark x1="72734" y1="51389" x2="73672" y2="51528"/>
                        <a14:backgroundMark x1="79219" y1="49722" x2="79219" y2="43611"/>
                        <a14:backgroundMark x1="79219" y1="50972" x2="79219" y2="49722"/>
                        <a14:backgroundMark x1="79219" y1="43611" x2="78984" y2="42917"/>
                      </a14:backgroundRemoval>
                    </a14:imgEffect>
                  </a14:imgLayer>
                </a14:imgProps>
              </a:ext>
              <a:ext uri="{28A0092B-C50C-407E-A947-70E740481C1C}">
                <a14:useLocalDpi xmlns:a14="http://schemas.microsoft.com/office/drawing/2010/main" val="0"/>
              </a:ext>
            </a:extLst>
          </a:blip>
          <a:srcRect l="14274" t="40430" r="19355" b="47240"/>
          <a:stretch/>
        </p:blipFill>
        <p:spPr bwMode="auto">
          <a:xfrm>
            <a:off x="8518849" y="6318332"/>
            <a:ext cx="3673151" cy="38382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C29E4306-7BF6-758D-5A3F-280BD0D70BC0}"/>
              </a:ext>
            </a:extLst>
          </p:cNvPr>
          <p:cNvSpPr>
            <a:spLocks noGrp="1"/>
          </p:cNvSpPr>
          <p:nvPr>
            <p:ph type="title"/>
          </p:nvPr>
        </p:nvSpPr>
        <p:spPr>
          <a:xfrm>
            <a:off x="838200" y="365125"/>
            <a:ext cx="10515600" cy="1325563"/>
          </a:xfrm>
        </p:spPr>
        <p:txBody>
          <a:bodyPr/>
          <a:lstStyle/>
          <a:p>
            <a:r>
              <a:rPr lang="en-US" dirty="0"/>
              <a:t>Drug Discovery Process</a:t>
            </a:r>
          </a:p>
        </p:txBody>
      </p:sp>
      <p:graphicFrame>
        <p:nvGraphicFramePr>
          <p:cNvPr id="4" name="Diagram 3">
            <a:extLst>
              <a:ext uri="{FF2B5EF4-FFF2-40B4-BE49-F238E27FC236}">
                <a16:creationId xmlns:a16="http://schemas.microsoft.com/office/drawing/2014/main" id="{292448E1-49F7-083C-BF56-A21DDD97E12E}"/>
              </a:ext>
            </a:extLst>
          </p:cNvPr>
          <p:cNvGraphicFramePr/>
          <p:nvPr>
            <p:extLst>
              <p:ext uri="{D42A27DB-BD31-4B8C-83A1-F6EECF244321}">
                <p14:modId xmlns:p14="http://schemas.microsoft.com/office/powerpoint/2010/main" val="2998873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BE895CA2-7727-1F80-1F54-FA36515B6F25}"/>
              </a:ext>
            </a:extLst>
          </p:cNvPr>
          <p:cNvSpPr txBox="1"/>
          <p:nvPr/>
        </p:nvSpPr>
        <p:spPr>
          <a:xfrm>
            <a:off x="7641125" y="805758"/>
            <a:ext cx="3395481" cy="954107"/>
          </a:xfrm>
          <a:prstGeom prst="rect">
            <a:avLst/>
          </a:prstGeom>
          <a:noFill/>
        </p:spPr>
        <p:txBody>
          <a:bodyPr wrap="none" rtlCol="0">
            <a:spAutoFit/>
          </a:bodyPr>
          <a:lstStyle/>
          <a:p>
            <a:r>
              <a:rPr lang="en-US" sz="2800" dirty="0">
                <a:solidFill>
                  <a:srgbClr val="C00000"/>
                </a:solidFill>
                <a:latin typeface="Calibri" panose="020F0502020204030204" pitchFamily="34" charset="0"/>
                <a:ea typeface="Calibri" panose="020F0502020204030204" pitchFamily="34" charset="0"/>
                <a:cs typeface="Calibri" panose="020F0502020204030204" pitchFamily="34" charset="0"/>
              </a:rPr>
              <a:t>Timeline: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15 years</a:t>
            </a:r>
          </a:p>
          <a:p>
            <a:r>
              <a:rPr lang="en-US" sz="2800" dirty="0">
                <a:solidFill>
                  <a:srgbClr val="C00000"/>
                </a:solidFill>
                <a:latin typeface="Calibri" panose="020F0502020204030204" pitchFamily="34" charset="0"/>
                <a:ea typeface="Calibri" panose="020F0502020204030204" pitchFamily="34" charset="0"/>
                <a:cs typeface="Calibri" panose="020F0502020204030204" pitchFamily="34" charset="0"/>
              </a:rPr>
              <a:t>Cost: over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$2.6 billion</a:t>
            </a:r>
          </a:p>
        </p:txBody>
      </p:sp>
    </p:spTree>
    <p:extLst>
      <p:ext uri="{BB962C8B-B14F-4D97-AF65-F5344CB8AC3E}">
        <p14:creationId xmlns:p14="http://schemas.microsoft.com/office/powerpoint/2010/main" val="210851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F68D-4252-C5B4-5A4A-C1525BC82747}"/>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9A946688-BAAF-B1B4-EB86-082ECE19CD2D}"/>
              </a:ext>
            </a:extLst>
          </p:cNvPr>
          <p:cNvPicPr>
            <a:picLocks noChangeAspect="1"/>
          </p:cNvPicPr>
          <p:nvPr/>
        </p:nvPicPr>
        <p:blipFill>
          <a:blip r:embed="rId2"/>
          <a:stretch>
            <a:fillRect/>
          </a:stretch>
        </p:blipFill>
        <p:spPr>
          <a:xfrm>
            <a:off x="1050015" y="1825625"/>
            <a:ext cx="3797495" cy="3962604"/>
          </a:xfrm>
          <a:prstGeom prst="rect">
            <a:avLst/>
          </a:prstGeom>
        </p:spPr>
      </p:pic>
      <p:pic>
        <p:nvPicPr>
          <p:cNvPr id="7" name="Picture 6">
            <a:extLst>
              <a:ext uri="{FF2B5EF4-FFF2-40B4-BE49-F238E27FC236}">
                <a16:creationId xmlns:a16="http://schemas.microsoft.com/office/drawing/2014/main" id="{64A7AE3C-412A-474E-2020-092F39F6F511}"/>
              </a:ext>
            </a:extLst>
          </p:cNvPr>
          <p:cNvPicPr>
            <a:picLocks noChangeAspect="1"/>
          </p:cNvPicPr>
          <p:nvPr/>
        </p:nvPicPr>
        <p:blipFill>
          <a:blip r:embed="rId3"/>
          <a:stretch>
            <a:fillRect/>
          </a:stretch>
        </p:blipFill>
        <p:spPr>
          <a:xfrm>
            <a:off x="4635425" y="2311342"/>
            <a:ext cx="2921150" cy="2235315"/>
          </a:xfrm>
          <a:prstGeom prst="rect">
            <a:avLst/>
          </a:prstGeom>
        </p:spPr>
      </p:pic>
      <p:pic>
        <p:nvPicPr>
          <p:cNvPr id="9" name="Picture 8">
            <a:extLst>
              <a:ext uri="{FF2B5EF4-FFF2-40B4-BE49-F238E27FC236}">
                <a16:creationId xmlns:a16="http://schemas.microsoft.com/office/drawing/2014/main" id="{60DD4B4C-DB06-F4CC-524F-CC1232FE7640}"/>
              </a:ext>
            </a:extLst>
          </p:cNvPr>
          <p:cNvPicPr>
            <a:picLocks noChangeAspect="1"/>
          </p:cNvPicPr>
          <p:nvPr/>
        </p:nvPicPr>
        <p:blipFill>
          <a:blip r:embed="rId4"/>
          <a:stretch>
            <a:fillRect/>
          </a:stretch>
        </p:blipFill>
        <p:spPr>
          <a:xfrm>
            <a:off x="196944" y="4241139"/>
            <a:ext cx="3016405" cy="2463927"/>
          </a:xfrm>
          <a:prstGeom prst="rect">
            <a:avLst/>
          </a:prstGeom>
        </p:spPr>
      </p:pic>
      <p:pic>
        <p:nvPicPr>
          <p:cNvPr id="10" name="Picture 9">
            <a:extLst>
              <a:ext uri="{FF2B5EF4-FFF2-40B4-BE49-F238E27FC236}">
                <a16:creationId xmlns:a16="http://schemas.microsoft.com/office/drawing/2014/main" id="{401BD16E-4D79-90CB-92E4-F1FD0B134757}"/>
              </a:ext>
            </a:extLst>
          </p:cNvPr>
          <p:cNvPicPr>
            <a:picLocks noChangeAspect="1"/>
          </p:cNvPicPr>
          <p:nvPr/>
        </p:nvPicPr>
        <p:blipFill>
          <a:blip r:embed="rId5"/>
          <a:stretch>
            <a:fillRect/>
          </a:stretch>
        </p:blipFill>
        <p:spPr>
          <a:xfrm>
            <a:off x="8421746" y="703843"/>
            <a:ext cx="3411082" cy="2594344"/>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5E7ED765-CF30-C8D4-803C-111DEE74569E}"/>
              </a:ext>
            </a:extLst>
          </p:cNvPr>
          <p:cNvPicPr>
            <a:picLocks noChangeAspect="1"/>
          </p:cNvPicPr>
          <p:nvPr/>
        </p:nvPicPr>
        <p:blipFill>
          <a:blip r:embed="rId6"/>
          <a:stretch>
            <a:fillRect/>
          </a:stretch>
        </p:blipFill>
        <p:spPr>
          <a:xfrm>
            <a:off x="9454660" y="3428999"/>
            <a:ext cx="2057506" cy="1752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2033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9464615" y="6488669"/>
            <a:ext cx="1219200" cy="307777"/>
          </a:xfrm>
          <a:prstGeom prst="rect">
            <a:avLst/>
          </a:prstGeom>
          <a:noFill/>
        </p:spPr>
        <p:txBody>
          <a:bodyPr wrap="square" rtlCol="0">
            <a:spAutoFit/>
          </a:bodyPr>
          <a:lstStyle/>
          <a:p>
            <a:pPr algn="r"/>
            <a:r>
              <a:rPr lang="en-US">
                <a:solidFill>
                  <a:schemeClr val="bg1"/>
                </a:solidFill>
              </a:rPr>
              <a:t>Chapter 1</a:t>
            </a:r>
          </a:p>
        </p:txBody>
      </p:sp>
      <p:sp>
        <p:nvSpPr>
          <p:cNvPr id="9" name="Google Shape;89;p14">
            <a:extLst>
              <a:ext uri="{FF2B5EF4-FFF2-40B4-BE49-F238E27FC236}">
                <a16:creationId xmlns:a16="http://schemas.microsoft.com/office/drawing/2014/main" id="{83BCB5A2-BECD-4A69-8724-47E4DD78B725}"/>
              </a:ext>
            </a:extLst>
          </p:cNvPr>
          <p:cNvSpPr txBox="1"/>
          <p:nvPr/>
        </p:nvSpPr>
        <p:spPr>
          <a:xfrm>
            <a:off x="1" y="6200774"/>
            <a:ext cx="12191999" cy="657225"/>
          </a:xfrm>
          <a:prstGeom prst="rect">
            <a:avLst/>
          </a:prstGeom>
          <a:solidFill>
            <a:srgbClr val="231C3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bg1"/>
              </a:solidFill>
              <a:latin typeface="Calibri"/>
              <a:ea typeface="Calibri"/>
              <a:cs typeface="Calibri"/>
              <a:sym typeface="Calibri"/>
            </a:endParaRPr>
          </a:p>
        </p:txBody>
      </p:sp>
      <p:sp>
        <p:nvSpPr>
          <p:cNvPr id="12" name="Title 1">
            <a:extLst>
              <a:ext uri="{FF2B5EF4-FFF2-40B4-BE49-F238E27FC236}">
                <a16:creationId xmlns:a16="http://schemas.microsoft.com/office/drawing/2014/main" id="{37ED901B-2982-4DE4-B403-597573DC6585}"/>
              </a:ext>
            </a:extLst>
          </p:cNvPr>
          <p:cNvSpPr>
            <a:spLocks noGrp="1"/>
          </p:cNvSpPr>
          <p:nvPr>
            <p:ph type="title"/>
          </p:nvPr>
        </p:nvSpPr>
        <p:spPr>
          <a:xfrm>
            <a:off x="190680" y="0"/>
            <a:ext cx="12001319" cy="1486442"/>
          </a:xfrm>
        </p:spPr>
        <p:txBody>
          <a:bodyPr/>
          <a:lstStyle/>
          <a:p>
            <a:r>
              <a:rPr lang="en-US" u="sng" dirty="0"/>
              <a:t>Project Deadlines:</a:t>
            </a:r>
            <a:endParaRPr lang="en-US" dirty="0"/>
          </a:p>
        </p:txBody>
      </p:sp>
      <p:sp>
        <p:nvSpPr>
          <p:cNvPr id="2" name="TextBox 1">
            <a:extLst>
              <a:ext uri="{FF2B5EF4-FFF2-40B4-BE49-F238E27FC236}">
                <a16:creationId xmlns:a16="http://schemas.microsoft.com/office/drawing/2014/main" id="{863F4BB8-FE24-4B37-ACCE-883B8F23F5A0}"/>
              </a:ext>
            </a:extLst>
          </p:cNvPr>
          <p:cNvSpPr txBox="1"/>
          <p:nvPr/>
        </p:nvSpPr>
        <p:spPr>
          <a:xfrm>
            <a:off x="410224" y="1191559"/>
            <a:ext cx="11120144" cy="3693319"/>
          </a:xfrm>
          <a:prstGeom prst="rect">
            <a:avLst/>
          </a:prstGeom>
          <a:noFill/>
        </p:spPr>
        <p:txBody>
          <a:bodyPr wrap="square" rtlCol="0">
            <a:spAutoFit/>
          </a:bodyPr>
          <a:lstStyle/>
          <a:p>
            <a:r>
              <a:rPr lang="en-US" sz="2400" dirty="0"/>
              <a:t>Video of presentation (record with Zoom or similar, then submit via MS Teams)</a:t>
            </a:r>
          </a:p>
          <a:p>
            <a:pPr marL="285750" indent="-285750">
              <a:buFontTx/>
              <a:buChar char="-"/>
            </a:pPr>
            <a:endParaRPr lang="en-US" sz="2400" dirty="0"/>
          </a:p>
          <a:p>
            <a:r>
              <a:rPr lang="en-US" sz="2400" dirty="0"/>
              <a:t>No Report or other material needs to be handed in.</a:t>
            </a:r>
          </a:p>
          <a:p>
            <a:endParaRPr lang="en-US" sz="2400" dirty="0"/>
          </a:p>
          <a:p>
            <a:r>
              <a:rPr lang="en-US" sz="2400" b="1" dirty="0"/>
              <a:t>Presentation Sections:</a:t>
            </a:r>
          </a:p>
          <a:p>
            <a:endParaRPr lang="en-US" sz="2400" dirty="0"/>
          </a:p>
          <a:p>
            <a:pPr marL="285750" indent="-285750">
              <a:buFontTx/>
              <a:buChar char="-"/>
            </a:pPr>
            <a:r>
              <a:rPr lang="en-US" sz="1800" dirty="0"/>
              <a:t>Introduction (state your problem, overview, table of contents)</a:t>
            </a:r>
          </a:p>
          <a:p>
            <a:pPr marL="285750" lvl="1" indent="-285750">
              <a:buFontTx/>
              <a:buChar char="-"/>
            </a:pPr>
            <a:r>
              <a:rPr lang="en-US" sz="1800" dirty="0"/>
              <a:t>Methods (what you did, algorithms uses)</a:t>
            </a:r>
          </a:p>
          <a:p>
            <a:pPr marL="285750" lvl="1" indent="-285750">
              <a:buFontTx/>
              <a:buChar char="-"/>
            </a:pPr>
            <a:r>
              <a:rPr lang="en-US" sz="1800" dirty="0"/>
              <a:t>Results (output of your work.  Lots of plots, little ‘commentary’)</a:t>
            </a:r>
          </a:p>
          <a:p>
            <a:pPr marL="285750" lvl="1" indent="-285750">
              <a:buFontTx/>
              <a:buChar char="-"/>
            </a:pPr>
            <a:r>
              <a:rPr lang="en-US" sz="1800" dirty="0"/>
              <a:t>Conclusions (what to you conclude?  What worked and what didn’t.  Surprises.  Things you would change or do in the future.  Advice.)</a:t>
            </a:r>
          </a:p>
        </p:txBody>
      </p:sp>
      <p:pic>
        <p:nvPicPr>
          <p:cNvPr id="4" name="Picture 3">
            <a:extLst>
              <a:ext uri="{FF2B5EF4-FFF2-40B4-BE49-F238E27FC236}">
                <a16:creationId xmlns:a16="http://schemas.microsoft.com/office/drawing/2014/main" id="{E2FB6A40-CF76-402E-82CF-DCFF52342E26}"/>
              </a:ext>
            </a:extLst>
          </p:cNvPr>
          <p:cNvPicPr>
            <a:picLocks noChangeAspect="1"/>
          </p:cNvPicPr>
          <p:nvPr/>
        </p:nvPicPr>
        <p:blipFill rotWithShape="1">
          <a:blip r:embed="rId2"/>
          <a:srcRect b="76021"/>
          <a:stretch/>
        </p:blipFill>
        <p:spPr>
          <a:xfrm>
            <a:off x="272880" y="5201054"/>
            <a:ext cx="11394831" cy="609701"/>
          </a:xfrm>
          <a:prstGeom prst="rect">
            <a:avLst/>
          </a:prstGeom>
          <a:ln>
            <a:noFill/>
          </a:ln>
          <a:effectLst>
            <a:outerShdw blurRad="292100" dist="139700" dir="2700000" algn="tl" rotWithShape="0">
              <a:srgbClr val="333333">
                <a:alpha val="65000"/>
              </a:srgbClr>
            </a:outerShdw>
          </a:effectLst>
        </p:spPr>
      </p:pic>
      <p:pic>
        <p:nvPicPr>
          <p:cNvPr id="3" name="Picture 4" descr="UVA School of Data Science Launch - YouTube">
            <a:extLst>
              <a:ext uri="{FF2B5EF4-FFF2-40B4-BE49-F238E27FC236}">
                <a16:creationId xmlns:a16="http://schemas.microsoft.com/office/drawing/2014/main" id="{288D5839-F5D1-3EC5-F8C0-B47288FDFBE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41528" b="51389" l="17500" r="78125">
                        <a14:foregroundMark x1="18906" y1="43750" x2="18906" y2="43750"/>
                        <a14:foregroundMark x1="17656" y1="46944" x2="17656" y2="46944"/>
                        <a14:foregroundMark x1="23203" y1="46111" x2="23203" y2="46111"/>
                        <a14:foregroundMark x1="28125" y1="47083" x2="28125" y2="47083"/>
                        <a14:foregroundMark x1="25859" y1="43611" x2="25859" y2="43611"/>
                        <a14:foregroundMark x1="29766" y1="43750" x2="29766" y2="43750"/>
                        <a14:foregroundMark x1="32188" y1="46944" x2="32188" y2="46944"/>
                        <a14:foregroundMark x1="30078" y1="49861" x2="30078" y2="49861"/>
                        <a14:foregroundMark x1="35859" y1="47778" x2="35859" y2="47778"/>
                        <a14:foregroundMark x1="38828" y1="46806" x2="38828" y2="46806"/>
                        <a14:foregroundMark x1="41797" y1="47222" x2="41797" y2="47222"/>
                        <a14:foregroundMark x1="45000" y1="47222" x2="45000" y2="47222"/>
                        <a14:foregroundMark x1="49141" y1="46944" x2="49141" y2="46944"/>
                        <a14:foregroundMark x1="54531" y1="47083" x2="54531" y2="47083"/>
                        <a14:foregroundMark x1="56016" y1="46944" x2="56016" y2="46944"/>
                        <a14:foregroundMark x1="47109" y1="49861" x2="47109" y2="49861"/>
                        <a14:foregroundMark x1="46641" y1="43750" x2="46641" y2="43750"/>
                        <a14:foregroundMark x1="43359" y1="43611" x2="43359" y2="43611"/>
                        <a14:foregroundMark x1="39844" y1="50000" x2="39844" y2="50000"/>
                        <a14:foregroundMark x1="40156" y1="48333" x2="40156" y2="48333"/>
                        <a14:foregroundMark x1="52812" y1="49306" x2="52812" y2="49306"/>
                        <a14:foregroundMark x1="47656" y1="47083" x2="47656" y2="47083"/>
                        <a14:foregroundMark x1="48047" y1="45417" x2="48047" y2="45417"/>
                        <a14:foregroundMark x1="59062" y1="44167" x2="59062" y2="44167"/>
                        <a14:foregroundMark x1="54688" y1="43611" x2="54688" y2="43611"/>
                        <a14:foregroundMark x1="58750" y1="49583" x2="58750" y2="49583"/>
                        <a14:foregroundMark x1="60938" y1="48333" x2="60938" y2="48333"/>
                        <a14:foregroundMark x1="63047" y1="48056" x2="63047" y2="48056"/>
                        <a14:foregroundMark x1="60938" y1="43472" x2="60938" y2="43472"/>
                        <a14:foregroundMark x1="60313" y1="43194" x2="60313" y2="43194"/>
                        <a14:foregroundMark x1="65078" y1="43611" x2="65078" y2="43611"/>
                        <a14:foregroundMark x1="64531" y1="46806" x2="64531" y2="46806"/>
                        <a14:foregroundMark x1="67109" y1="44306" x2="67109" y2="44306"/>
                        <a14:foregroundMark x1="71094" y1="47083" x2="71094" y2="47083"/>
                        <a14:foregroundMark x1="73438" y1="43472" x2="73438" y2="43472"/>
                        <a14:foregroundMark x1="75781" y1="44444" x2="75781" y2="44444"/>
                        <a14:foregroundMark x1="74063" y1="49444" x2="74063" y2="49444"/>
                        <a14:foregroundMark x1="65391" y1="49444" x2="65391" y2="49444"/>
                        <a14:foregroundMark x1="40625" y1="45556" x2="40625" y2="45556"/>
                        <a14:foregroundMark x1="74297" y1="48889" x2="74297" y2="48889"/>
                        <a14:foregroundMark x1="78125" y1="49722" x2="78125" y2="49722"/>
                        <a14:foregroundMark x1="76953" y1="50139" x2="76953" y2="50139"/>
                        <a14:foregroundMark x1="69922" y1="43611" x2="69922" y2="43611"/>
                        <a14:foregroundMark x1="59219" y1="48889" x2="59219" y2="48889"/>
                        <a14:foregroundMark x1="35000" y1="50139" x2="35000" y2="50139"/>
                        <a14:backgroundMark x1="15625" y1="51111" x2="15625" y2="42917"/>
                        <a14:backgroundMark x1="48438" y1="45972" x2="48438" y2="45972"/>
                        <a14:backgroundMark x1="41328" y1="46667" x2="41328" y2="46667"/>
                        <a14:backgroundMark x1="65234" y1="46667" x2="65234" y2="46667"/>
                        <a14:backgroundMark x1="68047" y1="51806" x2="72734" y2="51389"/>
                        <a14:backgroundMark x1="72734" y1="51389" x2="73672" y2="51528"/>
                        <a14:backgroundMark x1="79219" y1="49722" x2="79219" y2="43611"/>
                        <a14:backgroundMark x1="79219" y1="50972" x2="79219" y2="49722"/>
                        <a14:backgroundMark x1="79219" y1="43611" x2="78984" y2="42917"/>
                      </a14:backgroundRemoval>
                    </a14:imgEffect>
                  </a14:imgLayer>
                </a14:imgProps>
              </a:ext>
              <a:ext uri="{28A0092B-C50C-407E-A947-70E740481C1C}">
                <a14:useLocalDpi xmlns:a14="http://schemas.microsoft.com/office/drawing/2010/main" val="0"/>
              </a:ext>
            </a:extLst>
          </a:blip>
          <a:srcRect l="14274" t="40430" r="19355" b="47240"/>
          <a:stretch/>
        </p:blipFill>
        <p:spPr bwMode="auto">
          <a:xfrm>
            <a:off x="8518849" y="6318332"/>
            <a:ext cx="3673151" cy="38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08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p:txBody>
          <a:bodyPr>
            <a:normAutofit/>
          </a:bodyPr>
          <a:lstStyle/>
          <a:p>
            <a:r>
              <a:rPr lang="en-US" sz="3200" dirty="0"/>
              <a:t>CONTENTS</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21828" y="1860060"/>
            <a:ext cx="5431971" cy="3854940"/>
          </a:xfrm>
        </p:spPr>
        <p:txBody>
          <a:bodyPr>
            <a:normAutofit/>
          </a:bodyPr>
          <a:lstStyle/>
          <a:p>
            <a:pPr marL="285750" indent="-285750">
              <a:buFont typeface="Arial" panose="020B0604020202020204" pitchFamily="34" charset="0"/>
              <a:buChar char="•"/>
            </a:pPr>
            <a:r>
              <a:rPr lang="en-US" sz="2800" dirty="0"/>
              <a:t>INTRODUCTION</a:t>
            </a:r>
          </a:p>
          <a:p>
            <a:pPr marL="285750" indent="-285750">
              <a:buFont typeface="Arial" panose="020B0604020202020204" pitchFamily="34" charset="0"/>
              <a:buChar char="•"/>
            </a:pPr>
            <a:r>
              <a:rPr lang="en-US" sz="2800" dirty="0"/>
              <a:t>ABOUT DATA</a:t>
            </a:r>
          </a:p>
          <a:p>
            <a:pPr marL="285750" indent="-285750">
              <a:buFont typeface="Arial" panose="020B0604020202020204" pitchFamily="34" charset="0"/>
              <a:buChar char="•"/>
            </a:pPr>
            <a:r>
              <a:rPr lang="en-US" sz="2800" dirty="0"/>
              <a:t>METHODS</a:t>
            </a:r>
          </a:p>
          <a:p>
            <a:pPr marL="285750" indent="-285750">
              <a:buFont typeface="Arial" panose="020B0604020202020204" pitchFamily="34" charset="0"/>
              <a:buChar char="•"/>
            </a:pPr>
            <a:r>
              <a:rPr lang="en-US" sz="2800" dirty="0"/>
              <a:t>RESULTS</a:t>
            </a:r>
          </a:p>
          <a:p>
            <a:pPr marL="285750" indent="-285750">
              <a:buFont typeface="Arial" panose="020B0604020202020204" pitchFamily="34" charset="0"/>
              <a:buChar char="•"/>
            </a:pPr>
            <a:r>
              <a:rPr lang="en-US" sz="2800" dirty="0"/>
              <a:t>CONCLUSIONS</a:t>
            </a:r>
          </a:p>
          <a:p>
            <a:endParaRPr lang="en-US" dirty="0"/>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13065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dirty="0"/>
              <a:t>INTRODUCTION</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19680" y="666750"/>
            <a:ext cx="5434119" cy="5048250"/>
          </a:xfrm>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CHALLENGES: Big Data</a:t>
            </a:r>
          </a:p>
          <a:p>
            <a:r>
              <a:rPr lang="en-US" sz="2800" dirty="0">
                <a:latin typeface="Calibri" panose="020F0502020204030204" pitchFamily="34" charset="0"/>
                <a:ea typeface="Calibri" panose="020F0502020204030204" pitchFamily="34" charset="0"/>
                <a:cs typeface="Calibri" panose="020F0502020204030204" pitchFamily="34" charset="0"/>
              </a:rPr>
              <a:t>Drug-like chemical space is huge.  Traditional approaches to drug discovery don’t scale.</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largest precalculated chemical database contains &gt; 160 billion chemicals</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Drug-like chemical space is &gt;10</a:t>
            </a:r>
            <a:r>
              <a:rPr lang="en-US" sz="2400" baseline="30000" dirty="0">
                <a:latin typeface="Calibri" panose="020F0502020204030204" pitchFamily="34" charset="0"/>
                <a:ea typeface="Calibri" panose="020F0502020204030204" pitchFamily="34" charset="0"/>
                <a:cs typeface="Calibri" panose="020F0502020204030204" pitchFamily="34" charset="0"/>
              </a:rPr>
              <a:t>60</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Drug development takes many years and expensive with low success rate</a:t>
            </a: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3</a:t>
            </a:fld>
            <a:endParaRPr lang="en-US" dirty="0"/>
          </a:p>
        </p:txBody>
      </p:sp>
      <p:pic>
        <p:nvPicPr>
          <p:cNvPr id="5" name="Picture 4">
            <a:extLst>
              <a:ext uri="{FF2B5EF4-FFF2-40B4-BE49-F238E27FC236}">
                <a16:creationId xmlns:a16="http://schemas.microsoft.com/office/drawing/2014/main" id="{FFB11727-85A5-EA32-3CB7-431A441E8A33}"/>
              </a:ext>
            </a:extLst>
          </p:cNvPr>
          <p:cNvPicPr>
            <a:picLocks noChangeAspect="1"/>
          </p:cNvPicPr>
          <p:nvPr/>
        </p:nvPicPr>
        <p:blipFill>
          <a:blip r:embed="rId3"/>
          <a:stretch>
            <a:fillRect/>
          </a:stretch>
        </p:blipFill>
        <p:spPr>
          <a:xfrm>
            <a:off x="173514" y="2702922"/>
            <a:ext cx="5161348" cy="14534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4734337-A795-749A-9CED-F10642C10C0D}"/>
              </a:ext>
            </a:extLst>
          </p:cNvPr>
          <p:cNvSpPr txBox="1"/>
          <p:nvPr/>
        </p:nvSpPr>
        <p:spPr>
          <a:xfrm>
            <a:off x="307885" y="1830747"/>
            <a:ext cx="3395481" cy="707886"/>
          </a:xfrm>
          <a:prstGeom prst="rect">
            <a:avLst/>
          </a:prstGeom>
          <a:solidFill>
            <a:schemeClr val="bg1"/>
          </a:solidFill>
        </p:spPr>
        <p:txBody>
          <a:bodyPr wrap="square" rtlCol="0">
            <a:spAutoFit/>
          </a:bodyPr>
          <a:lstStyle/>
          <a:p>
            <a:r>
              <a:rPr lang="en-US" sz="2000" dirty="0">
                <a:solidFill>
                  <a:srgbClr val="C00000"/>
                </a:solidFill>
                <a:latin typeface="Calibri" panose="020F0502020204030204" pitchFamily="34" charset="0"/>
                <a:ea typeface="Calibri" panose="020F0502020204030204" pitchFamily="34" charset="0"/>
                <a:cs typeface="Calibri" panose="020F0502020204030204" pitchFamily="34" charset="0"/>
              </a:rPr>
              <a:t>Timeline: ~</a:t>
            </a:r>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15 years</a:t>
            </a:r>
          </a:p>
          <a:p>
            <a:r>
              <a:rPr lang="en-US" sz="2000" dirty="0">
                <a:solidFill>
                  <a:srgbClr val="C00000"/>
                </a:solidFill>
                <a:latin typeface="Calibri" panose="020F0502020204030204" pitchFamily="34" charset="0"/>
                <a:ea typeface="Calibri" panose="020F0502020204030204" pitchFamily="34" charset="0"/>
                <a:cs typeface="Calibri" panose="020F0502020204030204" pitchFamily="34" charset="0"/>
              </a:rPr>
              <a:t>Cost: over </a:t>
            </a:r>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$2.6 billion</a:t>
            </a:r>
          </a:p>
        </p:txBody>
      </p:sp>
      <p:pic>
        <p:nvPicPr>
          <p:cNvPr id="8" name="Picture 7">
            <a:extLst>
              <a:ext uri="{FF2B5EF4-FFF2-40B4-BE49-F238E27FC236}">
                <a16:creationId xmlns:a16="http://schemas.microsoft.com/office/drawing/2014/main" id="{E172C214-FF1D-594E-1A0F-4B35E4E37006}"/>
              </a:ext>
            </a:extLst>
          </p:cNvPr>
          <p:cNvPicPr>
            <a:picLocks noChangeAspect="1"/>
          </p:cNvPicPr>
          <p:nvPr/>
        </p:nvPicPr>
        <p:blipFill>
          <a:blip r:embed="rId4"/>
          <a:stretch>
            <a:fillRect/>
          </a:stretch>
        </p:blipFill>
        <p:spPr>
          <a:xfrm>
            <a:off x="2797522" y="722188"/>
            <a:ext cx="2537340" cy="1816446"/>
          </a:xfrm>
          <a:prstGeom prst="rect">
            <a:avLst/>
          </a:prstGeom>
        </p:spPr>
      </p:pic>
    </p:spTree>
    <p:extLst>
      <p:ext uri="{BB962C8B-B14F-4D97-AF65-F5344CB8AC3E}">
        <p14:creationId xmlns:p14="http://schemas.microsoft.com/office/powerpoint/2010/main" val="28302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69680" y="666750"/>
            <a:ext cx="5384119" cy="5048250"/>
          </a:xfrm>
        </p:spPr>
        <p:txBody>
          <a:bodyPr>
            <a:normAutofit/>
          </a:bodyPr>
          <a:lstStyle/>
          <a:p>
            <a:r>
              <a:rPr lang="en-US" sz="28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CHALLENGES: Big Data</a:t>
            </a:r>
          </a:p>
          <a:p>
            <a:r>
              <a:rPr lang="en-US" sz="2800"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Drug-like chemical space is huge.  Traditional approaches to drug discovery don’t scale.</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Drug development takes many years and expensive with low success rate</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largest precalculated chemical database contains &gt; 160 billion chemicals</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Drug-like chemical space is &gt;10</a:t>
            </a:r>
            <a:r>
              <a:rPr lang="en-US" sz="2400" baseline="30000" dirty="0">
                <a:latin typeface="Calibri" panose="020F0502020204030204" pitchFamily="34" charset="0"/>
                <a:ea typeface="Calibri" panose="020F0502020204030204" pitchFamily="34" charset="0"/>
                <a:cs typeface="Calibri" panose="020F0502020204030204" pitchFamily="34" charset="0"/>
              </a:rPr>
              <a:t>60</a:t>
            </a: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4</a:t>
            </a:fld>
            <a:endParaRPr lang="en-US" dirty="0"/>
          </a:p>
        </p:txBody>
      </p:sp>
      <p:pic>
        <p:nvPicPr>
          <p:cNvPr id="5" name="Picture 4">
            <a:extLst>
              <a:ext uri="{FF2B5EF4-FFF2-40B4-BE49-F238E27FC236}">
                <a16:creationId xmlns:a16="http://schemas.microsoft.com/office/drawing/2014/main" id="{FFB11727-85A5-EA32-3CB7-431A441E8A33}"/>
              </a:ext>
            </a:extLst>
          </p:cNvPr>
          <p:cNvPicPr>
            <a:picLocks noChangeAspect="1"/>
          </p:cNvPicPr>
          <p:nvPr/>
        </p:nvPicPr>
        <p:blipFill>
          <a:blip r:embed="rId3"/>
          <a:stretch>
            <a:fillRect/>
          </a:stretch>
        </p:blipFill>
        <p:spPr>
          <a:xfrm>
            <a:off x="173514" y="2702922"/>
            <a:ext cx="5161348" cy="14534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4734337-A795-749A-9CED-F10642C10C0D}"/>
              </a:ext>
            </a:extLst>
          </p:cNvPr>
          <p:cNvSpPr txBox="1"/>
          <p:nvPr/>
        </p:nvSpPr>
        <p:spPr>
          <a:xfrm>
            <a:off x="391968" y="4320693"/>
            <a:ext cx="3395481" cy="707886"/>
          </a:xfrm>
          <a:prstGeom prst="rect">
            <a:avLst/>
          </a:prstGeom>
          <a:solidFill>
            <a:schemeClr val="bg1"/>
          </a:solidFill>
        </p:spPr>
        <p:txBody>
          <a:bodyPr wrap="square" rtlCol="0">
            <a:spAutoFit/>
          </a:bodyPr>
          <a:lstStyle/>
          <a:p>
            <a:r>
              <a:rPr lang="en-US" sz="2000" dirty="0">
                <a:solidFill>
                  <a:srgbClr val="C00000"/>
                </a:solidFill>
                <a:latin typeface="Calibri" panose="020F0502020204030204" pitchFamily="34" charset="0"/>
                <a:ea typeface="Calibri" panose="020F0502020204030204" pitchFamily="34" charset="0"/>
                <a:cs typeface="Calibri" panose="020F0502020204030204" pitchFamily="34" charset="0"/>
              </a:rPr>
              <a:t>Timeline: ~</a:t>
            </a:r>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15 years</a:t>
            </a:r>
          </a:p>
          <a:p>
            <a:r>
              <a:rPr lang="en-US" sz="2000" dirty="0">
                <a:solidFill>
                  <a:srgbClr val="C00000"/>
                </a:solidFill>
                <a:latin typeface="Calibri" panose="020F0502020204030204" pitchFamily="34" charset="0"/>
                <a:ea typeface="Calibri" panose="020F0502020204030204" pitchFamily="34" charset="0"/>
                <a:cs typeface="Calibri" panose="020F0502020204030204" pitchFamily="34" charset="0"/>
              </a:rPr>
              <a:t>Cost: over </a:t>
            </a:r>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$2.6 billion</a:t>
            </a:r>
          </a:p>
        </p:txBody>
      </p:sp>
      <p:pic>
        <p:nvPicPr>
          <p:cNvPr id="8" name="Picture 7">
            <a:extLst>
              <a:ext uri="{FF2B5EF4-FFF2-40B4-BE49-F238E27FC236}">
                <a16:creationId xmlns:a16="http://schemas.microsoft.com/office/drawing/2014/main" id="{E172C214-FF1D-594E-1A0F-4B35E4E37006}"/>
              </a:ext>
            </a:extLst>
          </p:cNvPr>
          <p:cNvPicPr>
            <a:picLocks noChangeAspect="1"/>
          </p:cNvPicPr>
          <p:nvPr/>
        </p:nvPicPr>
        <p:blipFill>
          <a:blip r:embed="rId4"/>
          <a:stretch>
            <a:fillRect/>
          </a:stretch>
        </p:blipFill>
        <p:spPr>
          <a:xfrm>
            <a:off x="2797522" y="722188"/>
            <a:ext cx="2537340" cy="1816446"/>
          </a:xfrm>
          <a:prstGeom prst="rect">
            <a:avLst/>
          </a:prstGeom>
        </p:spPr>
      </p:pic>
      <p:sp>
        <p:nvSpPr>
          <p:cNvPr id="7" name="TextBox 6">
            <a:extLst>
              <a:ext uri="{FF2B5EF4-FFF2-40B4-BE49-F238E27FC236}">
                <a16:creationId xmlns:a16="http://schemas.microsoft.com/office/drawing/2014/main" id="{81E46195-2927-259E-0A5A-13243B18682B}"/>
              </a:ext>
            </a:extLst>
          </p:cNvPr>
          <p:cNvSpPr txBox="1"/>
          <p:nvPr/>
        </p:nvSpPr>
        <p:spPr>
          <a:xfrm>
            <a:off x="5919680" y="2590710"/>
            <a:ext cx="5384119" cy="3785652"/>
          </a:xfrm>
          <a:prstGeom prst="rect">
            <a:avLst/>
          </a:prstGeom>
          <a:solidFill>
            <a:schemeClr val="bg1"/>
          </a:solidFill>
        </p:spPr>
        <p:txBody>
          <a:bodyPr wrap="square" rtlCol="0">
            <a:spAutoFit/>
          </a:bodyPr>
          <a:lstStyle/>
          <a:p>
            <a:pPr marL="342900" indent="-342900">
              <a:buClr>
                <a:srgbClr val="ED7D31"/>
              </a:buClr>
              <a:buFont typeface="Arial" panose="020B0604020202020204" pitchFamily="34" charset="0"/>
              <a:buChar char="•"/>
            </a:pPr>
            <a:r>
              <a:rPr lang="en-US" sz="2400" dirty="0">
                <a:solidFill>
                  <a:srgbClr val="CC5D08"/>
                </a:solidFill>
                <a:latin typeface="Calibri" panose="020F0502020204030204" pitchFamily="34" charset="0"/>
                <a:ea typeface="Calibri" panose="020F0502020204030204" pitchFamily="34" charset="0"/>
                <a:cs typeface="Calibri" panose="020F0502020204030204" pitchFamily="34" charset="0"/>
              </a:rPr>
              <a:t>Bayesian ML models help scale up drug discovery process by predicting docking score efficiently</a:t>
            </a:r>
          </a:p>
          <a:p>
            <a:pPr marL="342900" indent="-342900">
              <a:buClr>
                <a:srgbClr val="ED7D31"/>
              </a:buClr>
              <a:buFont typeface="Arial" panose="020B0604020202020204" pitchFamily="34" charset="0"/>
              <a:buChar char="•"/>
            </a:pPr>
            <a:r>
              <a:rPr lang="en-US" sz="2400" dirty="0">
                <a:solidFill>
                  <a:srgbClr val="CC5D08"/>
                </a:solidFill>
                <a:latin typeface="Calibri" panose="020F0502020204030204" pitchFamily="34" charset="0"/>
                <a:ea typeface="Calibri" panose="020F0502020204030204" pitchFamily="34" charset="0"/>
                <a:cs typeface="Calibri" panose="020F0502020204030204" pitchFamily="34" charset="0"/>
              </a:rPr>
              <a:t>Saves money and time by accelerating the process, hopefully that leads to cheaper and faster treatment available for patients</a:t>
            </a:r>
          </a:p>
          <a:p>
            <a:pPr marL="342900" indent="-342900">
              <a:buClr>
                <a:srgbClr val="ED7D31"/>
              </a:buClr>
              <a:buFont typeface="Arial" panose="020B0604020202020204" pitchFamily="34" charset="0"/>
              <a:buChar char="•"/>
            </a:pPr>
            <a:r>
              <a:rPr lang="en-US" sz="2400" dirty="0">
                <a:solidFill>
                  <a:srgbClr val="CC5D08"/>
                </a:solidFill>
                <a:latin typeface="Calibri" panose="020F0502020204030204" pitchFamily="34" charset="0"/>
                <a:ea typeface="Calibri" panose="020F0502020204030204" pitchFamily="34" charset="0"/>
                <a:cs typeface="Calibri" panose="020F0502020204030204" pitchFamily="34" charset="0"/>
              </a:rPr>
              <a:t>This project won’t solve the big problems but could contribute to a small piece</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116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dirty="0"/>
              <a:t>GOAL</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19680" y="619124"/>
                <a:ext cx="5493145" cy="5905500"/>
              </a:xfrm>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GOAL: </a:t>
                </a:r>
                <a:r>
                  <a:rPr lang="en-US" sz="2800" b="1" dirty="0">
                    <a:solidFill>
                      <a:srgbClr val="ED7D31"/>
                    </a:solidFill>
                    <a:latin typeface="Calibri" panose="020F0502020204030204" pitchFamily="34" charset="0"/>
                    <a:ea typeface="Calibri" panose="020F0502020204030204" pitchFamily="34" charset="0"/>
                    <a:cs typeface="Calibri" panose="020F0502020204030204" pitchFamily="34" charset="0"/>
                  </a:rPr>
                  <a:t>Predicting docking scores</a:t>
                </a:r>
              </a:p>
              <a:p>
                <a:pPr marL="457200" indent="-457200">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Calibri" panose="020F0502020204030204" pitchFamily="34" charset="0"/>
                  </a:rPr>
                  <a:t>A docking score is a change </a:t>
                </a: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𝑔</m:t>
                    </m:r>
                  </m:oMath>
                </a14:m>
                <a:r>
                  <a:rPr lang="en-US" sz="2800" dirty="0">
                    <a:effectLst/>
                    <a:latin typeface="Calibri" panose="020F0502020204030204" pitchFamily="34" charset="0"/>
                    <a:ea typeface="Calibri" panose="020F0502020204030204" pitchFamily="34" charset="0"/>
                    <a:cs typeface="Calibri" panose="020F0502020204030204" pitchFamily="34" charset="0"/>
                  </a:rPr>
                  <a:t> in the molar Gibbs free energy </a:t>
                </a: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𝑔</m:t>
                    </m:r>
                  </m:oMath>
                </a14:m>
                <a:r>
                  <a:rPr lang="en-US" sz="2800" dirty="0">
                    <a:effectLst/>
                    <a:latin typeface="Calibri" panose="020F0502020204030204" pitchFamily="34" charset="0"/>
                    <a:ea typeface="Calibri" panose="020F0502020204030204" pitchFamily="34" charset="0"/>
                    <a:cs typeface="Calibri" panose="020F0502020204030204" pitchFamily="34" charset="0"/>
                  </a:rPr>
                  <a:t> of a compound </a:t>
                </a:r>
                <a:r>
                  <a:rPr lang="en-US" sz="2800" dirty="0">
                    <a:latin typeface="Calibri" panose="020F0502020204030204" pitchFamily="34" charset="0"/>
                    <a:ea typeface="Calibri" panose="020F0502020204030204" pitchFamily="34" charset="0"/>
                    <a:cs typeface="Calibri" panose="020F0502020204030204" pitchFamily="34" charset="0"/>
                  </a:rPr>
                  <a:t>in kilocalories per mole</a:t>
                </a:r>
              </a:p>
              <a:p>
                <a:pPr marL="457200" indent="-457200">
                  <a:lnSpc>
                    <a:spcPct val="110000"/>
                  </a:lnSpc>
                  <a:spcAft>
                    <a:spcPts val="600"/>
                  </a:spcAft>
                  <a:buFont typeface="Arial" panose="020B0604020202020204" pitchFamily="34" charset="0"/>
                  <a:buChar char="•"/>
                </a:pPr>
                <a14:m>
                  <m:oMath xmlns:m="http://schemas.openxmlformats.org/officeDocument/2006/math">
                    <m:r>
                      <a:rPr lang="en-US" sz="2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600" i="1" smtClean="0">
                        <a:effectLst/>
                        <a:latin typeface="Cambria Math" panose="02040503050406030204" pitchFamily="18" charset="0"/>
                        <a:ea typeface="Calibri" panose="020F0502020204030204" pitchFamily="34" charset="0"/>
                        <a:cs typeface="Times New Roman" panose="02020603050405020304" pitchFamily="18" charset="0"/>
                      </a:rPr>
                      <m:t>15 </m:t>
                    </m:r>
                    <m:f>
                      <m:fPr>
                        <m:ctrlPr>
                          <a:rPr lang="en-US" sz="2600" i="1">
                            <a:effectLst/>
                            <a:latin typeface="Cambria Math" panose="02040503050406030204" pitchFamily="18" charset="0"/>
                            <a:cs typeface="Times New Roman" panose="02020603050405020304" pitchFamily="18" charset="0"/>
                          </a:rPr>
                        </m:ctrlPr>
                      </m:fPr>
                      <m:num>
                        <m:r>
                          <a:rPr lang="en-US" sz="2600" i="1">
                            <a:effectLst/>
                            <a:latin typeface="Cambria Math" panose="02040503050406030204" pitchFamily="18" charset="0"/>
                            <a:ea typeface="Calibri" panose="020F0502020204030204" pitchFamily="34" charset="0"/>
                            <a:cs typeface="Times New Roman" panose="02020603050405020304" pitchFamily="18" charset="0"/>
                          </a:rPr>
                          <m:t>𝑘𝑖𝑙𝑜𝑐𝑎𝑙𝑜𝑟𝑖𝑒𝑠</m:t>
                        </m:r>
                      </m:num>
                      <m:den>
                        <m:r>
                          <a:rPr lang="en-US" sz="2600" i="1">
                            <a:effectLst/>
                            <a:latin typeface="Cambria Math" panose="02040503050406030204" pitchFamily="18" charset="0"/>
                            <a:ea typeface="Calibri" panose="020F0502020204030204" pitchFamily="34" charset="0"/>
                            <a:cs typeface="Times New Roman" panose="02020603050405020304" pitchFamily="18" charset="0"/>
                          </a:rPr>
                          <m:t>𝑚𝑜𝑙</m:t>
                        </m:r>
                      </m:den>
                    </m:f>
                  </m:oMath>
                </a14:m>
                <a:r>
                  <a:rPr lang="en-US" sz="2600" dirty="0">
                    <a:effectLst/>
                    <a:latin typeface="Calibri" panose="020F0502020204030204" pitchFamily="34" charset="0"/>
                    <a:ea typeface="Calibri" panose="020F0502020204030204" pitchFamily="34" charset="0"/>
                    <a:cs typeface="Calibri" panose="020F0502020204030204" pitchFamily="34" charset="0"/>
                  </a:rPr>
                  <a:t> is amazing and </a:t>
                </a:r>
                <a14:m>
                  <m:oMath xmlns:m="http://schemas.openxmlformats.org/officeDocument/2006/math">
                    <m:r>
                      <a:rPr lang="en-US" sz="2600" i="1">
                        <a:effectLst/>
                        <a:latin typeface="Cambria Math" panose="02040503050406030204" pitchFamily="18" charset="0"/>
                        <a:ea typeface="Yu Mincho" panose="02020400000000000000" pitchFamily="18" charset="-128"/>
                        <a:cs typeface="Times New Roman" panose="02020603050405020304" pitchFamily="18" charset="0"/>
                      </a:rPr>
                      <m:t>−9 </m:t>
                    </m:r>
                    <m:f>
                      <m:fPr>
                        <m:ctrlPr>
                          <a:rPr lang="en-US" sz="2600" i="1">
                            <a:effectLst/>
                            <a:latin typeface="Cambria Math" panose="02040503050406030204" pitchFamily="18" charset="0"/>
                            <a:cs typeface="Times New Roman" panose="02020603050405020304" pitchFamily="18" charset="0"/>
                          </a:rPr>
                        </m:ctrlPr>
                      </m:fPr>
                      <m:num>
                        <m:r>
                          <a:rPr lang="en-US" sz="2600" i="1">
                            <a:effectLst/>
                            <a:latin typeface="Cambria Math" panose="02040503050406030204" pitchFamily="18" charset="0"/>
                            <a:ea typeface="Calibri" panose="020F0502020204030204" pitchFamily="34" charset="0"/>
                            <a:cs typeface="Times New Roman" panose="02020603050405020304" pitchFamily="18" charset="0"/>
                          </a:rPr>
                          <m:t>𝑘𝑖𝑙𝑜𝑐𝑎𝑙𝑜𝑟𝑖𝑒𝑠</m:t>
                        </m:r>
                      </m:num>
                      <m:den>
                        <m:r>
                          <a:rPr lang="en-US" sz="2600" i="1">
                            <a:effectLst/>
                            <a:latin typeface="Cambria Math" panose="02040503050406030204" pitchFamily="18" charset="0"/>
                            <a:ea typeface="Calibri" panose="020F0502020204030204" pitchFamily="34" charset="0"/>
                            <a:cs typeface="Times New Roman" panose="02020603050405020304" pitchFamily="18" charset="0"/>
                          </a:rPr>
                          <m:t>𝑚𝑜𝑙</m:t>
                        </m:r>
                      </m:den>
                    </m:f>
                  </m:oMath>
                </a14:m>
                <a:r>
                  <a:rPr lang="en-US" sz="2600" dirty="0">
                    <a:effectLst/>
                    <a:latin typeface="Calibri" panose="020F0502020204030204" pitchFamily="34" charset="0"/>
                    <a:ea typeface="Calibri" panose="020F0502020204030204" pitchFamily="34" charset="0"/>
                    <a:cs typeface="Calibri" panose="020F0502020204030204" pitchFamily="34" charset="0"/>
                  </a:rPr>
                  <a:t> is okay</a:t>
                </a:r>
              </a:p>
              <a:p>
                <a:pPr marL="457200" indent="-457200">
                  <a:lnSpc>
                    <a:spcPct val="110000"/>
                  </a:lnSpc>
                  <a:spcAft>
                    <a:spcPts val="600"/>
                  </a:spcAft>
                  <a:buFont typeface="Arial" panose="020B0604020202020204" pitchFamily="34" charset="0"/>
                  <a:buChar char="•"/>
                </a:pPr>
                <a:r>
                  <a:rPr lang="en-US" sz="2600" dirty="0">
                    <a:latin typeface="Calibri" panose="020F0502020204030204" pitchFamily="34" charset="0"/>
                    <a:ea typeface="Calibri" panose="020F0502020204030204" pitchFamily="34" charset="0"/>
                    <a:cs typeface="Calibri" panose="020F0502020204030204" pitchFamily="34" charset="0"/>
                  </a:rPr>
                  <a:t>Smaller is better</a:t>
                </a:r>
              </a:p>
              <a:p>
                <a:endParaRPr lang="en-US" sz="2400" baseline="30000" dirty="0">
                  <a:latin typeface="Calibri" panose="020F0502020204030204" pitchFamily="34" charset="0"/>
                  <a:ea typeface="Calibri" panose="020F0502020204030204" pitchFamily="34" charset="0"/>
                  <a:cs typeface="Calibri" panose="020F0502020204030204" pitchFamily="34" charset="0"/>
                </a:endParaRPr>
              </a:p>
              <a:p>
                <a:endParaRPr lang="en-US" sz="2400" baseline="30000" dirty="0">
                  <a:latin typeface="Calibri" panose="020F0502020204030204" pitchFamily="34" charset="0"/>
                  <a:ea typeface="Calibri" panose="020F0502020204030204" pitchFamily="34" charset="0"/>
                  <a:cs typeface="Calibri" panose="020F0502020204030204" pitchFamily="34" charset="0"/>
                </a:endParaRPr>
              </a:p>
              <a:p>
                <a:endParaRPr lang="en-US" sz="2400" baseline="30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 name="Text Placeholder 3">
                <a:extLst>
                  <a:ext uri="{FF2B5EF4-FFF2-40B4-BE49-F238E27FC236}">
                    <a16:creationId xmlns:a16="http://schemas.microsoft.com/office/drawing/2014/main" id="{265260DC-9BA5-7CB7-153F-7BE152E6A320}"/>
                  </a:ext>
                </a:extLst>
              </p:cNvPr>
              <p:cNvSpPr>
                <a:spLocks noGrp="1" noRot="1" noChangeAspect="1" noMove="1" noResize="1" noEditPoints="1" noAdjustHandles="1" noChangeArrowheads="1" noChangeShapeType="1" noTextEdit="1"/>
              </p:cNvSpPr>
              <p:nvPr>
                <p:ph type="body" sz="quarter" idx="13"/>
              </p:nvPr>
            </p:nvSpPr>
            <p:spPr>
              <a:xfrm>
                <a:off x="5919680" y="619124"/>
                <a:ext cx="5493145" cy="5905500"/>
              </a:xfrm>
              <a:blipFill>
                <a:blip r:embed="rId3"/>
                <a:stretch>
                  <a:fillRect l="-2220" r="-1887"/>
                </a:stretch>
              </a:blipFill>
            </p:spPr>
            <p:txBody>
              <a:bodyPr/>
              <a:lstStyle/>
              <a:p>
                <a:r>
                  <a:rPr lang="en-US">
                    <a:noFill/>
                  </a:rPr>
                  <a:t> </a:t>
                </a:r>
              </a:p>
            </p:txBody>
          </p:sp>
        </mc:Fallback>
      </mc:AlternateContent>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dirty="0"/>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5</a:t>
            </a:fld>
            <a:endParaRPr lang="en-US" dirty="0"/>
          </a:p>
        </p:txBody>
      </p:sp>
      <p:pic>
        <p:nvPicPr>
          <p:cNvPr id="5" name="Picture 4" descr="A diagram of a black object&#10;&#10;Description automatically generated with medium confidence">
            <a:extLst>
              <a:ext uri="{FF2B5EF4-FFF2-40B4-BE49-F238E27FC236}">
                <a16:creationId xmlns:a16="http://schemas.microsoft.com/office/drawing/2014/main" id="{933BF762-2549-E0CF-EB47-F3A3DB2E3A58}"/>
              </a:ext>
            </a:extLst>
          </p:cNvPr>
          <p:cNvPicPr>
            <a:picLocks noChangeAspect="1"/>
          </p:cNvPicPr>
          <p:nvPr/>
        </p:nvPicPr>
        <p:blipFill>
          <a:blip r:embed="rId4"/>
          <a:stretch>
            <a:fillRect/>
          </a:stretch>
        </p:blipFill>
        <p:spPr>
          <a:xfrm>
            <a:off x="451262" y="482973"/>
            <a:ext cx="5249716" cy="348338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F10CAFE6-FB88-274A-B542-4AC07DB0B962}"/>
              </a:ext>
            </a:extLst>
          </p:cNvPr>
          <p:cNvSpPr txBox="1"/>
          <p:nvPr/>
        </p:nvSpPr>
        <p:spPr>
          <a:xfrm>
            <a:off x="0" y="6524624"/>
            <a:ext cx="4722768" cy="307777"/>
          </a:xfrm>
          <a:prstGeom prst="rect">
            <a:avLst/>
          </a:prstGeom>
          <a:noFill/>
        </p:spPr>
        <p:txBody>
          <a:bodyPr wrap="none" rtlCol="0">
            <a:spAutoFit/>
          </a:bodyPr>
          <a:lstStyle/>
          <a:p>
            <a:r>
              <a:rPr lang="en-US" dirty="0"/>
              <a:t>Source: https://en.wikipedia.org/wiki/Docking_(molecular)</a:t>
            </a:r>
          </a:p>
        </p:txBody>
      </p:sp>
    </p:spTree>
    <p:extLst>
      <p:ext uri="{BB962C8B-B14F-4D97-AF65-F5344CB8AC3E}">
        <p14:creationId xmlns:p14="http://schemas.microsoft.com/office/powerpoint/2010/main" val="250939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dirty="0"/>
              <a:t>ABOUT DATA</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474525" y="224798"/>
            <a:ext cx="6261588" cy="5610224"/>
          </a:xfrm>
        </p:spPr>
        <p:txBody>
          <a:bodyPr>
            <a:noAutofit/>
          </a:bodyPr>
          <a:lstStyle/>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7JXQ protein target may cause lung, breast, or other cancers.</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Data set is associated with one site at which ligands bind. </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raw data set has 2,121,227 observations and each with a docking score and SMILES.  </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Each row encapsulates data relating to a ligand docking to the protein. </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There is one ligand per row. There is one Entry ID per ligand.</a:t>
            </a:r>
          </a:p>
          <a:p>
            <a:pPr marL="457200" indent="-4572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Each ligand has </a:t>
            </a:r>
            <a:r>
              <a:rPr lang="en-US" sz="2400" b="1" dirty="0">
                <a:solidFill>
                  <a:srgbClr val="ED7D31"/>
                </a:solidFill>
                <a:latin typeface="Calibri" panose="020F0502020204030204" pitchFamily="34" charset="0"/>
                <a:ea typeface="Calibri" panose="020F0502020204030204" pitchFamily="34" charset="0"/>
                <a:cs typeface="Calibri" panose="020F0502020204030204" pitchFamily="34" charset="0"/>
              </a:rPr>
              <a:t>SMILES</a:t>
            </a:r>
            <a:r>
              <a:rPr lang="en-US" sz="2400" b="1"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(Simplified Molecular-Input Line-Entry System), a line notation for chemical structure.</a:t>
            </a: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baseline="30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dirty="0"/>
              <a:t>Pitch Deck</a:t>
            </a:r>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6</a:t>
            </a:fld>
            <a:endParaRPr lang="en-US" dirty="0"/>
          </a:p>
        </p:txBody>
      </p:sp>
      <p:sp>
        <p:nvSpPr>
          <p:cNvPr id="7" name="TextBox 6">
            <a:extLst>
              <a:ext uri="{FF2B5EF4-FFF2-40B4-BE49-F238E27FC236}">
                <a16:creationId xmlns:a16="http://schemas.microsoft.com/office/drawing/2014/main" id="{F10CAFE6-FB88-274A-B542-4AC07DB0B962}"/>
              </a:ext>
            </a:extLst>
          </p:cNvPr>
          <p:cNvSpPr txBox="1"/>
          <p:nvPr/>
        </p:nvSpPr>
        <p:spPr>
          <a:xfrm>
            <a:off x="0" y="6524624"/>
            <a:ext cx="6683240" cy="307777"/>
          </a:xfrm>
          <a:prstGeom prst="rect">
            <a:avLst/>
          </a:prstGeom>
          <a:noFill/>
        </p:spPr>
        <p:txBody>
          <a:bodyPr wrap="none" rtlCol="0">
            <a:spAutoFit/>
          </a:bodyPr>
          <a:lstStyle/>
          <a:p>
            <a:r>
              <a:rPr lang="en-US" dirty="0"/>
              <a:t>Source: https://en.wikipedia.org/wiki/Simplified_molecular-input_line-entry_system</a:t>
            </a:r>
          </a:p>
        </p:txBody>
      </p:sp>
      <p:pic>
        <p:nvPicPr>
          <p:cNvPr id="30" name="Picture 29">
            <a:extLst>
              <a:ext uri="{FF2B5EF4-FFF2-40B4-BE49-F238E27FC236}">
                <a16:creationId xmlns:a16="http://schemas.microsoft.com/office/drawing/2014/main" id="{21BE8DCD-75F5-AA26-67B1-AA20B57C0A5E}"/>
              </a:ext>
            </a:extLst>
          </p:cNvPr>
          <p:cNvPicPr>
            <a:picLocks noChangeAspect="1"/>
          </p:cNvPicPr>
          <p:nvPr/>
        </p:nvPicPr>
        <p:blipFill>
          <a:blip r:embed="rId3"/>
          <a:stretch>
            <a:fillRect/>
          </a:stretch>
        </p:blipFill>
        <p:spPr>
          <a:xfrm>
            <a:off x="207134" y="417441"/>
            <a:ext cx="4441066" cy="1917181"/>
          </a:xfrm>
          <a:prstGeom prst="rect">
            <a:avLst/>
          </a:prstGeom>
          <a:ln>
            <a:noFill/>
          </a:ln>
          <a:effectLst>
            <a:outerShdw blurRad="292100" dist="139700" dir="2700000" algn="tl" rotWithShape="0">
              <a:srgbClr val="333333">
                <a:alpha val="65000"/>
              </a:srgbClr>
            </a:outerShdw>
          </a:effectLst>
        </p:spPr>
      </p:pic>
      <p:pic>
        <p:nvPicPr>
          <p:cNvPr id="31" name="Picture 30">
            <a:extLst>
              <a:ext uri="{FF2B5EF4-FFF2-40B4-BE49-F238E27FC236}">
                <a16:creationId xmlns:a16="http://schemas.microsoft.com/office/drawing/2014/main" id="{93433A93-751C-3D3F-66EA-ABC9790E9BBD}"/>
              </a:ext>
            </a:extLst>
          </p:cNvPr>
          <p:cNvPicPr>
            <a:picLocks noChangeAspect="1"/>
          </p:cNvPicPr>
          <p:nvPr/>
        </p:nvPicPr>
        <p:blipFill>
          <a:blip r:embed="rId4"/>
          <a:stretch>
            <a:fillRect/>
          </a:stretch>
        </p:blipFill>
        <p:spPr>
          <a:xfrm>
            <a:off x="2427667" y="2502897"/>
            <a:ext cx="2393715" cy="1831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583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dirty="0"/>
              <a:t>METHODS</a:t>
            </a:r>
          </a:p>
        </p:txBody>
      </p:sp>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940635" y="380999"/>
            <a:ext cx="5413164" cy="5629275"/>
          </a:xfrm>
        </p:spPr>
        <p:txBody>
          <a:bodyPr>
            <a:normAutofit/>
          </a:bodyPr>
          <a:lstStyle/>
          <a:p>
            <a:endParaRPr lang="en-US" sz="2400" baseline="30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7</a:t>
            </a:fld>
            <a:endParaRPr lang="en-US"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7C48E34-EA37-CD6C-5D64-32E0FA1CEE64}"/>
                  </a:ext>
                </a:extLst>
              </p:cNvPr>
              <p:cNvSpPr txBox="1"/>
              <p:nvPr/>
            </p:nvSpPr>
            <p:spPr>
              <a:xfrm>
                <a:off x="3806456" y="380999"/>
                <a:ext cx="7963786" cy="5801588"/>
              </a:xfrm>
              <a:prstGeom prst="rect">
                <a:avLst/>
              </a:prstGeom>
              <a:noFill/>
            </p:spPr>
            <p:txBody>
              <a:bodyPr wrap="square" rtlCol="0">
                <a:spAutoFit/>
              </a:bodyPr>
              <a:lstStyle/>
              <a:p>
                <a:pPr>
                  <a:spcAft>
                    <a:spcPts val="600"/>
                  </a:spcAft>
                </a:pPr>
                <a:r>
                  <a:rPr lang="en-US" sz="2800" b="1" dirty="0">
                    <a:solidFill>
                      <a:srgbClr val="ED7D31"/>
                    </a:solidFill>
                    <a:latin typeface="Calibri" panose="020F0502020204030204" pitchFamily="34" charset="0"/>
                    <a:ea typeface="Calibri" panose="020F0502020204030204" pitchFamily="34" charset="0"/>
                    <a:cs typeface="Calibri" panose="020F0502020204030204" pitchFamily="34" charset="0"/>
                  </a:rPr>
                  <a:t>Bayesian Docking-Score Predictor</a:t>
                </a:r>
              </a:p>
              <a:p>
                <a:pPr marL="342900" indent="-342900">
                  <a:spcAft>
                    <a:spcPts val="600"/>
                  </a:spcAft>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The Bayesian Docking-Score Predictor receives SMILES of a ligand and provides a docking score that approximately predict the binding affinity between two molecules.</a:t>
                </a:r>
              </a:p>
              <a:p>
                <a:pPr marL="342900" indent="-342900">
                  <a:spcAft>
                    <a:spcPts val="600"/>
                  </a:spcAft>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RDKit function called Morgan Fingerprints translates 2 millions of SMILES into vector counts</a:t>
                </a:r>
              </a:p>
              <a:p>
                <a:pPr marL="342900" indent="-342900">
                  <a:spcAft>
                    <a:spcPts val="600"/>
                  </a:spcAft>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Predictive models trained with:</a:t>
                </a:r>
              </a:p>
              <a:p>
                <a:pPr lvl="8">
                  <a:buClr>
                    <a:srgbClr val="ED7D31"/>
                  </a:buClr>
                  <a:tabLst>
                    <a:tab pos="182880" algn="l"/>
                  </a:tabLst>
                </a:pPr>
                <a:r>
                  <a:rPr lang="en-US" sz="2200" dirty="0">
                    <a:latin typeface="Calibri" panose="020F0502020204030204" pitchFamily="34" charset="0"/>
                    <a:ea typeface="Calibri" panose="020F0502020204030204" pitchFamily="34" charset="0"/>
                    <a:cs typeface="Calibri" panose="020F0502020204030204" pitchFamily="34" charset="0"/>
                  </a:rPr>
                  <a:t>	- Bayesian Additive Regression Tree (BART)</a:t>
                </a:r>
              </a:p>
              <a:p>
                <a:pPr lvl="3">
                  <a:spcAft>
                    <a:spcPts val="600"/>
                  </a:spcAft>
                  <a:buClr>
                    <a:srgbClr val="ED7D31"/>
                  </a:buClr>
                  <a:tabLst>
                    <a:tab pos="182880" algn="l"/>
                  </a:tabLst>
                </a:pPr>
                <a:r>
                  <a:rPr lang="en-US" sz="2200" dirty="0">
                    <a:latin typeface="Calibri" panose="020F0502020204030204" pitchFamily="34" charset="0"/>
                    <a:ea typeface="Calibri" panose="020F0502020204030204" pitchFamily="34" charset="0"/>
                    <a:cs typeface="Calibri" panose="020F0502020204030204" pitchFamily="34" charset="0"/>
                  </a:rPr>
                  <a:t>	- Bayesian Neural Network (BNN)</a:t>
                </a:r>
              </a:p>
              <a:p>
                <a:pPr marL="342900" indent="-342900">
                  <a:spcAft>
                    <a:spcPts val="600"/>
                  </a:spcAft>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Sampling: </a:t>
                </a:r>
              </a:p>
              <a:p>
                <a:pPr marL="0" marR="0">
                  <a:spcBef>
                    <a:spcPts val="0"/>
                  </a:spcBef>
                  <a:spcAft>
                    <a:spcPts val="0"/>
                  </a:spcAft>
                </a:pPr>
                <a:r>
                  <a:rPr lang="en-US" sz="2200" dirty="0">
                    <a:latin typeface="Calibri" panose="020F0502020204030204" pitchFamily="34" charset="0"/>
                    <a:ea typeface="Calibri" panose="020F0502020204030204" pitchFamily="34" charset="0"/>
                    <a:cs typeface="Calibri" panose="020F0502020204030204" pitchFamily="34" charset="0"/>
                  </a:rPr>
                  <a:t>  - </a:t>
                </a:r>
                <a:r>
                  <a:rPr lang="en-US" sz="2200" kern="100" dirty="0">
                    <a:effectLst/>
                    <a:latin typeface="Courier New" panose="02070309020205020404" pitchFamily="49" charset="0"/>
                    <a:ea typeface="Yu Mincho" panose="02020400000000000000" pitchFamily="18" charset="-128"/>
                    <a:cs typeface="Times New Roman" panose="02020603050405020304" pitchFamily="18" charset="0"/>
                  </a:rPr>
                  <a:t>pymc</a:t>
                </a:r>
                <a:r>
                  <a:rPr lang="en-US" sz="2200" kern="1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200" kern="100" dirty="0">
                    <a:effectLst/>
                    <a:latin typeface="Calibri" panose="020F0502020204030204" pitchFamily="34" charset="0"/>
                    <a:ea typeface="Calibri" panose="020F0502020204030204" pitchFamily="34" charset="0"/>
                    <a:cs typeface="Calibri" panose="020F0502020204030204" pitchFamily="34" charset="0"/>
                  </a:rPr>
                  <a:t>to sample testing values of </a:t>
                </a:r>
                <a14:m>
                  <m:oMath xmlns:m="http://schemas.openxmlformats.org/officeDocument/2006/math">
                    <m:acc>
                      <m:accPr>
                        <m:chr m:val="̂"/>
                        <m:ctrlPr>
                          <a:rPr lang="en-US" sz="22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200" i="1" kern="100">
                            <a:effectLst/>
                            <a:latin typeface="Cambria Math" panose="02040503050406030204" pitchFamily="18" charset="0"/>
                            <a:ea typeface="Yu Mincho" panose="02020400000000000000" pitchFamily="18" charset="-128"/>
                            <a:cs typeface="Times New Roman" panose="02020603050405020304" pitchFamily="18" charset="0"/>
                          </a:rPr>
                          <m:t>𝑦</m:t>
                        </m:r>
                      </m:e>
                    </m:acc>
                  </m:oMath>
                </a14:m>
                <a:r>
                  <a:rPr lang="en-US" sz="2200" kern="100" dirty="0">
                    <a:effectLst/>
                    <a:latin typeface="Calibri" panose="020F0502020204030204" pitchFamily="34" charset="0"/>
                    <a:ea typeface="Calibri" panose="020F0502020204030204" pitchFamily="34" charset="0"/>
                    <a:cs typeface="Calibri" panose="020F0502020204030204" pitchFamily="34" charset="0"/>
                  </a:rPr>
                  <a:t> from the posterior predictive probability density distribution</a:t>
                </a:r>
                <a:endParaRPr lang="en-US" sz="2200" dirty="0">
                  <a:latin typeface="Calibri" panose="020F0502020204030204" pitchFamily="34" charset="0"/>
                  <a:ea typeface="Calibri" panose="020F0502020204030204" pitchFamily="34" charset="0"/>
                  <a:cs typeface="Calibri" panose="020F0502020204030204" pitchFamily="34" charset="0"/>
                </a:endParaRPr>
              </a:p>
              <a:p>
                <a:pPr lvl="1">
                  <a:spcAft>
                    <a:spcPts val="600"/>
                  </a:spcAft>
                </a:pPr>
                <a:r>
                  <a:rPr lang="en-US" sz="2200" dirty="0">
                    <a:latin typeface="Calibri" panose="020F0502020204030204" pitchFamily="34" charset="0"/>
                    <a:ea typeface="Calibri" panose="020F0502020204030204" pitchFamily="34" charset="0"/>
                    <a:cs typeface="Calibri" panose="020F0502020204030204" pitchFamily="34" charset="0"/>
                  </a:rPr>
                  <a:t>  - No U-Turn Sampling (NUTS) is used to train the BNN</a:t>
                </a:r>
              </a:p>
              <a:p>
                <a:pPr marL="342900" indent="-342900">
                  <a:spcAft>
                    <a:spcPts val="600"/>
                  </a:spcAft>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Visualization: Plots Of Posterior Predictive Check, ROC curves and Trace plots presents improvements in results visually</a:t>
                </a:r>
              </a:p>
            </p:txBody>
          </p:sp>
        </mc:Choice>
        <mc:Fallback>
          <p:sp>
            <p:nvSpPr>
              <p:cNvPr id="9" name="TextBox 8">
                <a:extLst>
                  <a:ext uri="{FF2B5EF4-FFF2-40B4-BE49-F238E27FC236}">
                    <a16:creationId xmlns:a16="http://schemas.microsoft.com/office/drawing/2014/main" id="{47C48E34-EA37-CD6C-5D64-32E0FA1CEE64}"/>
                  </a:ext>
                </a:extLst>
              </p:cNvPr>
              <p:cNvSpPr txBox="1">
                <a:spLocks noRot="1" noChangeAspect="1" noMove="1" noResize="1" noEditPoints="1" noAdjustHandles="1" noChangeArrowheads="1" noChangeShapeType="1" noTextEdit="1"/>
              </p:cNvSpPr>
              <p:nvPr/>
            </p:nvSpPr>
            <p:spPr>
              <a:xfrm>
                <a:off x="3806456" y="380999"/>
                <a:ext cx="7963786" cy="5801588"/>
              </a:xfrm>
              <a:prstGeom prst="rect">
                <a:avLst/>
              </a:prstGeom>
              <a:blipFill>
                <a:blip r:embed="rId3"/>
                <a:stretch>
                  <a:fillRect l="-1530" t="-945" r="-1454" b="-1155"/>
                </a:stretch>
              </a:blipFill>
            </p:spPr>
            <p:txBody>
              <a:bodyPr/>
              <a:lstStyle/>
              <a:p>
                <a:r>
                  <a:rPr lang="en-US">
                    <a:noFill/>
                  </a:rPr>
                  <a:t> </a:t>
                </a:r>
              </a:p>
            </p:txBody>
          </p:sp>
        </mc:Fallback>
      </mc:AlternateContent>
    </p:spTree>
    <p:extLst>
      <p:ext uri="{BB962C8B-B14F-4D97-AF65-F5344CB8AC3E}">
        <p14:creationId xmlns:p14="http://schemas.microsoft.com/office/powerpoint/2010/main" val="348640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4695-179E-80B5-2C33-AADE6CCF3781}"/>
              </a:ext>
            </a:extLst>
          </p:cNvPr>
          <p:cNvSpPr>
            <a:spLocks noGrp="1"/>
          </p:cNvSpPr>
          <p:nvPr>
            <p:ph type="title"/>
          </p:nvPr>
        </p:nvSpPr>
        <p:spPr>
          <a:xfrm>
            <a:off x="392480" y="4128543"/>
            <a:ext cx="3139440" cy="1325563"/>
          </a:xfrm>
        </p:spPr>
        <p:txBody>
          <a:bodyPr>
            <a:normAutofit fontScale="90000"/>
          </a:bodyPr>
          <a:lstStyle/>
          <a:p>
            <a:r>
              <a:rPr lang="en-US" dirty="0"/>
              <a:t>EXPLORATORY DATA ANALYSIS</a:t>
            </a:r>
            <a:br>
              <a:rPr lang="en-US" dirty="0"/>
            </a:br>
            <a:r>
              <a:rPr lang="en-US" dirty="0"/>
              <a:t>AND DATA WRANGLING</a:t>
            </a:r>
          </a:p>
        </p:txBody>
      </p:sp>
      <p:sp>
        <p:nvSpPr>
          <p:cNvPr id="4" name="Text Placeholder 3">
            <a:extLst>
              <a:ext uri="{FF2B5EF4-FFF2-40B4-BE49-F238E27FC236}">
                <a16:creationId xmlns:a16="http://schemas.microsoft.com/office/drawing/2014/main" id="{1C803283-D35E-A19E-4580-17CF731FA712}"/>
              </a:ext>
            </a:extLst>
          </p:cNvPr>
          <p:cNvSpPr>
            <a:spLocks noGrp="1"/>
          </p:cNvSpPr>
          <p:nvPr>
            <p:ph type="body" sz="quarter" idx="15"/>
          </p:nvPr>
        </p:nvSpPr>
        <p:spPr>
          <a:xfrm>
            <a:off x="5332021" y="303911"/>
            <a:ext cx="6211783" cy="2795549"/>
          </a:xfrm>
        </p:spPr>
        <p:txBody>
          <a:bodyPr>
            <a:normAutofit fontScale="92500" lnSpcReduction="10000"/>
          </a:bodyPr>
          <a:lstStyle/>
          <a:p>
            <a:r>
              <a:rPr lang="en-US" sz="2600" b="1" dirty="0">
                <a:solidFill>
                  <a:srgbClr val="ED7D31"/>
                </a:solidFill>
                <a:latin typeface="Calibri" panose="020F0502020204030204" pitchFamily="34" charset="0"/>
                <a:ea typeface="Calibri" panose="020F0502020204030204" pitchFamily="34" charset="0"/>
                <a:cs typeface="Calibri" panose="020F0502020204030204" pitchFamily="34" charset="0"/>
              </a:rPr>
              <a:t>Probability Density Distribution of Docking Score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26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The histogram of the PDF and kernel density estimation (KDE) which is smoothing for probability density estimation.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kumimoji="0" lang="en-US" sz="26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a:rPr>
              <a:t>The mean of the docking score is -5.829 and standard deviation of 1.477.</a:t>
            </a:r>
          </a:p>
          <a:p>
            <a:pPr marL="457200" indent="-457200">
              <a:buFont typeface="Arial" panose="020B0604020202020204" pitchFamily="34" charset="0"/>
              <a:buChar char="•"/>
            </a:pPr>
            <a:endParaRPr lang="en-US" sz="2600" dirty="0">
              <a:solidFill>
                <a:srgbClr val="ED7D3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p>
        </p:txBody>
      </p:sp>
      <p:pic>
        <p:nvPicPr>
          <p:cNvPr id="11" name="Picture 10">
            <a:extLst>
              <a:ext uri="{FF2B5EF4-FFF2-40B4-BE49-F238E27FC236}">
                <a16:creationId xmlns:a16="http://schemas.microsoft.com/office/drawing/2014/main" id="{7B3FD2CC-BA04-1E77-A059-0D47E35FB3EC}"/>
              </a:ext>
            </a:extLst>
          </p:cNvPr>
          <p:cNvPicPr>
            <a:picLocks noChangeAspect="1"/>
          </p:cNvPicPr>
          <p:nvPr/>
        </p:nvPicPr>
        <p:blipFill>
          <a:blip r:embed="rId3"/>
          <a:stretch>
            <a:fillRect/>
          </a:stretch>
        </p:blipFill>
        <p:spPr>
          <a:xfrm>
            <a:off x="392480" y="505792"/>
            <a:ext cx="4720345" cy="2593668"/>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D199D359-449D-731E-6933-6C574DD93376}"/>
              </a:ext>
            </a:extLst>
          </p:cNvPr>
          <p:cNvSpPr txBox="1"/>
          <p:nvPr/>
        </p:nvSpPr>
        <p:spPr>
          <a:xfrm>
            <a:off x="5449784" y="2832454"/>
            <a:ext cx="6097978" cy="4154984"/>
          </a:xfrm>
          <a:prstGeom prst="rect">
            <a:avLst/>
          </a:prstGeom>
          <a:noFill/>
        </p:spPr>
        <p:txBody>
          <a:bodyPr wrap="square">
            <a:spAutoFit/>
          </a:bodyPr>
          <a:lstStyle/>
          <a:p>
            <a:r>
              <a:rPr lang="en-US" sz="2400" b="1" dirty="0">
                <a:solidFill>
                  <a:srgbClr val="ED7D31"/>
                </a:solidFill>
                <a:latin typeface="Calibri" panose="020F0502020204030204" pitchFamily="34" charset="0"/>
                <a:ea typeface="Calibri" panose="020F0502020204030204" pitchFamily="34" charset="0"/>
                <a:cs typeface="Calibri" panose="020F0502020204030204" pitchFamily="34" charset="0"/>
              </a:rPr>
              <a:t>Morgan2 Fingerprints</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RDKit descriptor called Morgan Fingerprints generate count vector and using them to calculate molecular similarity.</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count vectors : fpgen.GetCountFingerprint</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Each vector of numbers of occurrences of substructures is folded into a vector of 1024 numbers of occurrences of substructures.</a:t>
            </a:r>
          </a:p>
          <a:p>
            <a:pPr marL="342900" indent="-3429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rgbClr val="ED7D31"/>
              </a:solidFill>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B3D992C6-5A8F-6BE5-4BB6-797AAA765962}"/>
              </a:ext>
            </a:extLst>
          </p:cNvPr>
          <p:cNvPicPr>
            <a:picLocks noChangeAspect="1"/>
          </p:cNvPicPr>
          <p:nvPr/>
        </p:nvPicPr>
        <p:blipFill>
          <a:blip r:embed="rId4"/>
          <a:stretch>
            <a:fillRect/>
          </a:stretch>
        </p:blipFill>
        <p:spPr>
          <a:xfrm>
            <a:off x="5752735" y="5842644"/>
            <a:ext cx="3921695" cy="812261"/>
          </a:xfrm>
          <a:prstGeom prst="rect">
            <a:avLst/>
          </a:prstGeom>
          <a:ln>
            <a:noFill/>
          </a:ln>
          <a:effectLst>
            <a:outerShdw blurRad="292100" dist="139700" dir="2700000" algn="tl" rotWithShape="0">
              <a:srgbClr val="333333">
                <a:alpha val="65000"/>
              </a:srgbClr>
            </a:outerShdw>
          </a:effectLst>
        </p:spPr>
      </p:pic>
      <p:cxnSp>
        <p:nvCxnSpPr>
          <p:cNvPr id="18" name="Straight Connector 17">
            <a:extLst>
              <a:ext uri="{FF2B5EF4-FFF2-40B4-BE49-F238E27FC236}">
                <a16:creationId xmlns:a16="http://schemas.microsoft.com/office/drawing/2014/main" id="{508CAE6B-A7E8-5D9A-F4F7-AC4D1549FA56}"/>
              </a:ext>
            </a:extLst>
          </p:cNvPr>
          <p:cNvCxnSpPr>
            <a:cxnSpLocks/>
          </p:cNvCxnSpPr>
          <p:nvPr/>
        </p:nvCxnSpPr>
        <p:spPr>
          <a:xfrm>
            <a:off x="1864426" y="831273"/>
            <a:ext cx="0" cy="2001181"/>
          </a:xfrm>
          <a:prstGeom prst="line">
            <a:avLst/>
          </a:prstGeom>
          <a:ln>
            <a:prstDash val="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1084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271D-AD98-DC98-55AA-36C93AFA4982}"/>
              </a:ext>
            </a:extLst>
          </p:cNvPr>
          <p:cNvSpPr>
            <a:spLocks noGrp="1"/>
          </p:cNvSpPr>
          <p:nvPr>
            <p:ph type="title"/>
          </p:nvPr>
        </p:nvSpPr>
        <p:spPr>
          <a:xfrm>
            <a:off x="590550" y="4156405"/>
            <a:ext cx="4057650" cy="1325563"/>
          </a:xfrm>
        </p:spPr>
        <p:txBody>
          <a:bodyPr>
            <a:normAutofit/>
          </a:bodyPr>
          <a:lstStyle/>
          <a:p>
            <a:r>
              <a:rPr lang="en-US" sz="3200" dirty="0"/>
              <a:t>PREDICTIVE MODELS(BART)</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265260DC-9BA5-7CB7-153F-7BE152E6A320}"/>
                  </a:ext>
                </a:extLst>
              </p:cNvPr>
              <p:cNvSpPr>
                <a:spLocks noGrp="1"/>
              </p:cNvSpPr>
              <p:nvPr>
                <p:ph type="body" sz="quarter" idx="13"/>
              </p:nvPr>
            </p:nvSpPr>
            <p:spPr>
              <a:xfrm>
                <a:off x="5071730" y="380999"/>
                <a:ext cx="6529720" cy="5629275"/>
              </a:xfrm>
            </p:spPr>
            <p:txBody>
              <a:bodyPr>
                <a:normAutofit fontScale="92500"/>
              </a:bodyPr>
              <a:lstStyle/>
              <a:p>
                <a:r>
                  <a:rPr lang="en-US" sz="2400" b="1" dirty="0">
                    <a:solidFill>
                      <a:srgbClr val="ED7D31"/>
                    </a:solidFill>
                    <a:latin typeface="Calibri" panose="020F0502020204030204" pitchFamily="34" charset="0"/>
                    <a:ea typeface="Calibri" panose="020F0502020204030204" pitchFamily="34" charset="0"/>
                    <a:cs typeface="Calibri" panose="020F0502020204030204" pitchFamily="34" charset="0"/>
                  </a:rPr>
                  <a:t>Bayesian Additive Regression Trees (BART) Model</a:t>
                </a:r>
              </a:p>
              <a:p>
                <a:pPr marL="342900" indent="-342900">
                  <a:buFont typeface="Arial" panose="020B0604020202020204" pitchFamily="34" charset="0"/>
                  <a:buChar char="•"/>
                </a:pPr>
                <a14:m>
                  <m:oMath xmlns:m="http://schemas.openxmlformats.org/officeDocument/2006/math">
                    <m:r>
                      <a:rPr lang="en-US" sz="2400" i="1">
                        <a:effectLst/>
                        <a:latin typeface="Cambria Math" panose="02040503050406030204" pitchFamily="18" charset="0"/>
                        <a:ea typeface="Yu Mincho" panose="02020400000000000000" pitchFamily="18" charset="-128"/>
                        <a:cs typeface="Times New Roman" panose="02020603050405020304" pitchFamily="18" charset="0"/>
                      </a:rPr>
                      <m:t>50</m:t>
                    </m:r>
                  </m:oMath>
                </a14:m>
                <a:r>
                  <a:rPr lang="en-US" sz="2400" dirty="0">
                    <a:effectLst/>
                    <a:latin typeface="Calibri" panose="020F0502020204030204" pitchFamily="34" charset="0"/>
                    <a:ea typeface="Calibri" panose="020F0502020204030204" pitchFamily="34" charset="0"/>
                    <a:cs typeface="Calibri" panose="020F0502020204030204" pitchFamily="34" charset="0"/>
                  </a:rPr>
                  <a:t> trees is trained to map a vector </a:t>
                </a:r>
                <a14:m>
                  <m:oMath xmlns:m="http://schemas.openxmlformats.org/officeDocument/2006/math">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𝑥</m:t>
                        </m:r>
                      </m:e>
                    </m:acc>
                  </m:oMath>
                </a14:m>
                <a:r>
                  <a:rPr lang="en-US" sz="2400" dirty="0">
                    <a:effectLst/>
                    <a:latin typeface="Calibri" panose="020F0502020204030204" pitchFamily="34" charset="0"/>
                    <a:ea typeface="Calibri" panose="020F0502020204030204" pitchFamily="34" charset="0"/>
                    <a:cs typeface="Calibri" panose="020F0502020204030204" pitchFamily="34" charset="0"/>
                  </a:rPr>
                  <a:t> of random variables </a:t>
                </a:r>
                <a14:m>
                  <m:oMath xmlns:m="http://schemas.openxmlformats.org/officeDocument/2006/math">
                    <m:sSub>
                      <m:sSubPr>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𝑖</m:t>
                        </m:r>
                      </m:sub>
                    </m:sSub>
                  </m:oMath>
                </a14:m>
                <a:r>
                  <a:rPr lang="en-US" sz="2400" dirty="0">
                    <a:effectLst/>
                    <a:latin typeface="Calibri" panose="020F0502020204030204" pitchFamily="34" charset="0"/>
                    <a:ea typeface="Calibri" panose="020F0502020204030204" pitchFamily="34" charset="0"/>
                    <a:cs typeface="Calibri" panose="020F0502020204030204" pitchFamily="34" charset="0"/>
                  </a:rPr>
                  <a:t> to a response variable </a:t>
                </a:r>
                <a14:m>
                  <m:oMath xmlns:m="http://schemas.openxmlformats.org/officeDocument/2006/math">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𝑦</m:t>
                        </m:r>
                      </m:e>
                    </m:acc>
                  </m:oMath>
                </a14:m>
                <a:endParaRPr lang="en-US" sz="2400" dirty="0">
                  <a:solidFill>
                    <a:srgbClr val="ED7D31"/>
                  </a:solidFill>
                  <a:latin typeface="Calibri" panose="020F0502020204030204" pitchFamily="34" charset="0"/>
                  <a:ea typeface="Calibri" panose="020F0502020204030204" pitchFamily="34" charset="0"/>
                  <a:cs typeface="Calibri" panose="020F0502020204030204" pitchFamily="34" charset="0"/>
                </a:endParaRPr>
              </a:p>
              <a:p>
                <a:pPr marL="342900" marR="0" indent="-342900">
                  <a:spcBef>
                    <a:spcPts val="0"/>
                  </a:spcBef>
                  <a:spcAft>
                    <a:spcPts val="0"/>
                  </a:spcAft>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Calibri" panose="020F0502020204030204" pitchFamily="34" charset="0"/>
                  </a:rPr>
                  <a:t>Each random variable </a:t>
                </a:r>
                <a14:m>
                  <m:oMath xmlns:m="http://schemas.openxmlformats.org/officeDocument/2006/math">
                    <m:sSub>
                      <m:sSubPr>
                        <m:ctrlP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𝑖</m:t>
                        </m:r>
                      </m:sub>
                    </m:sSub>
                  </m:oMath>
                </a14:m>
                <a:r>
                  <a:rPr lang="en-US" sz="2400" kern="100" dirty="0">
                    <a:effectLst/>
                    <a:latin typeface="Calibri" panose="020F0502020204030204" pitchFamily="34" charset="0"/>
                    <a:ea typeface="Calibri" panose="020F0502020204030204" pitchFamily="34" charset="0"/>
                    <a:cs typeface="Calibri" panose="020F0502020204030204" pitchFamily="34" charset="0"/>
                  </a:rPr>
                  <a:t> represents a number of occurrences of substructures. </a:t>
                </a:r>
              </a:p>
              <a:p>
                <a:pPr marL="342900" marR="0" indent="-342900">
                  <a:spcBef>
                    <a:spcPts val="0"/>
                  </a:spcBef>
                  <a:spcAft>
                    <a:spcPts val="0"/>
                  </a:spcAft>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Calibri" panose="020F0502020204030204" pitchFamily="34" charset="0"/>
                  </a:rPr>
                  <a:t>Response variable </a:t>
                </a:r>
                <a14:m>
                  <m:oMath xmlns:m="http://schemas.openxmlformats.org/officeDocument/2006/math">
                    <m:acc>
                      <m:accPr>
                        <m:chr m:val="̂"/>
                        <m:ctrlP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𝑦</m:t>
                        </m:r>
                      </m:e>
                    </m:acc>
                  </m:oMath>
                </a14:m>
                <a:r>
                  <a:rPr lang="en-US" sz="2400" kern="100" dirty="0">
                    <a:effectLst/>
                    <a:latin typeface="Calibri" panose="020F0502020204030204" pitchFamily="34" charset="0"/>
                    <a:ea typeface="Calibri" panose="020F0502020204030204" pitchFamily="34" charset="0"/>
                    <a:cs typeface="Calibri" panose="020F0502020204030204" pitchFamily="34" charset="0"/>
                  </a:rPr>
                  <a:t> represents a predicted docking score.</a:t>
                </a:r>
              </a:p>
              <a:p>
                <a:pPr marL="342900" marR="0" indent="-342900">
                  <a:spcBef>
                    <a:spcPts val="0"/>
                  </a:spcBef>
                  <a:spcAft>
                    <a:spcPts val="0"/>
                  </a:spcAft>
                  <a:buFont typeface="Arial" panose="020B0604020202020204" pitchFamily="34" charset="0"/>
                  <a:buChar char="•"/>
                </a:pPr>
                <a14:m>
                  <m:oMath xmlns:m="http://schemas.openxmlformats.org/officeDocument/2006/math">
                    <m:acc>
                      <m:accPr>
                        <m:chr m:val="̂"/>
                        <m:ctrlP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𝑦</m:t>
                        </m:r>
                      </m:e>
                    </m:acc>
                  </m:oMath>
                </a14:m>
                <a:r>
                  <a:rPr lang="en-US" sz="2400" kern="100" dirty="0">
                    <a:effectLst/>
                    <a:latin typeface="Calibri" panose="020F0502020204030204" pitchFamily="34" charset="0"/>
                    <a:ea typeface="Calibri" panose="020F0502020204030204" pitchFamily="34" charset="0"/>
                    <a:cs typeface="Calibri" panose="020F0502020204030204" pitchFamily="34" charset="0"/>
                  </a:rPr>
                  <a:t> approximates a random variable </a:t>
                </a:r>
                <a14:m>
                  <m:oMath xmlns:m="http://schemas.openxmlformats.org/officeDocument/2006/math">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𝑦</m:t>
                    </m:r>
                  </m:oMath>
                </a14:m>
                <a:r>
                  <a:rPr lang="en-US" sz="2400" kern="100" dirty="0">
                    <a:effectLst/>
                    <a:latin typeface="Calibri" panose="020F0502020204030204" pitchFamily="34" charset="0"/>
                    <a:ea typeface="Calibri" panose="020F0502020204030204" pitchFamily="34" charset="0"/>
                    <a:cs typeface="Calibri" panose="020F0502020204030204" pitchFamily="34" charset="0"/>
                  </a:rPr>
                  <a:t> that represents an observed docking score.</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𝑦</m:t>
                      </m:r>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m:t>
                      </m:r>
                      <m:acc>
                        <m:accPr>
                          <m:chr m:val="̂"/>
                          <m:ctrlP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𝑦</m:t>
                          </m:r>
                        </m:e>
                      </m:acc>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𝜖</m:t>
                      </m:r>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𝐵𝐴𝑅𝑇</m:t>
                      </m:r>
                      <m:d>
                        <m:dPr>
                          <m:ctrlP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ctrlPr>
                        </m:dPr>
                        <m:e>
                          <m:acc>
                            <m:accPr>
                              <m:chr m:val="⃑"/>
                              <m:ctrlP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𝑥</m:t>
                              </m:r>
                            </m:e>
                          </m:acc>
                        </m:e>
                      </m:d>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2400" i="1" kern="100">
                          <a:effectLst/>
                          <a:latin typeface="Cambria Math" panose="02040503050406030204" pitchFamily="18" charset="0"/>
                          <a:ea typeface="Yu Mincho" panose="02020400000000000000" pitchFamily="18" charset="-128"/>
                          <a:cs typeface="Times New Roman" panose="02020603050405020304" pitchFamily="18" charset="0"/>
                        </a:rPr>
                        <m:t>𝜖</m:t>
                      </m:r>
                    </m:oMath>
                  </m:oMathPara>
                </a14:m>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algn="r"/>
                <a:r>
                  <a:rPr lang="en-US" sz="2400" dirty="0">
                    <a:effectLst/>
                    <a:latin typeface="Calibri" panose="020F0502020204030204" pitchFamily="34" charset="0"/>
                    <a:ea typeface="Calibri" panose="020F0502020204030204" pitchFamily="34" charset="0"/>
                    <a:cs typeface="Calibri" panose="020F0502020204030204" pitchFamily="34" charset="0"/>
                  </a:rPr>
                  <a:t>where </a:t>
                </a:r>
                <a14:m>
                  <m:oMath xmlns:m="http://schemas.openxmlformats.org/officeDocument/2006/math">
                    <m:r>
                      <a:rPr lang="en-US" sz="2400" i="1">
                        <a:effectLst/>
                        <a:latin typeface="Cambria Math" panose="02040503050406030204" pitchFamily="18" charset="0"/>
                        <a:ea typeface="Yu Mincho" panose="02020400000000000000" pitchFamily="18" charset="-128"/>
                        <a:cs typeface="Times New Roman" panose="02020603050405020304" pitchFamily="18" charset="0"/>
                      </a:rPr>
                      <m:t>𝜖</m:t>
                    </m:r>
                  </m:oMath>
                </a14:m>
                <a:r>
                  <a:rPr lang="en-US" sz="2400" dirty="0">
                    <a:effectLst/>
                    <a:latin typeface="Calibri" panose="020F0502020204030204" pitchFamily="34" charset="0"/>
                    <a:ea typeface="Calibri" panose="020F0502020204030204" pitchFamily="34" charset="0"/>
                    <a:cs typeface="Calibri" panose="020F0502020204030204" pitchFamily="34" charset="0"/>
                  </a:rPr>
                  <a:t> is an error.</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 this model, we use Python packages </a:t>
                </a:r>
                <a:r>
                  <a:rPr lang="en-US" sz="2200" dirty="0">
                    <a:latin typeface="Calibri" panose="020F0502020204030204" pitchFamily="34" charset="0"/>
                    <a:ea typeface="Calibri" panose="020F0502020204030204" pitchFamily="34" charset="0"/>
                    <a:cs typeface="Calibri" panose="020F0502020204030204" pitchFamily="34" charset="0"/>
                  </a:rPr>
                  <a:t>pymc</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US" sz="2200" dirty="0">
                    <a:latin typeface="Calibri" panose="020F0502020204030204" pitchFamily="34" charset="0"/>
                    <a:ea typeface="Calibri" panose="020F0502020204030204" pitchFamily="34" charset="0"/>
                    <a:cs typeface="Calibri" panose="020F0502020204030204" pitchFamily="34" charset="0"/>
                  </a:rPr>
                  <a:t>pymc-</a:t>
                </a:r>
                <a:r>
                  <a:rPr lang="en-US" sz="2200" dirty="0" err="1">
                    <a:latin typeface="Calibri" panose="020F0502020204030204" pitchFamily="34" charset="0"/>
                    <a:ea typeface="Calibri" panose="020F0502020204030204" pitchFamily="34" charset="0"/>
                    <a:cs typeface="Calibri" panose="020F0502020204030204" pitchFamily="34" charset="0"/>
                  </a:rPr>
                  <a:t>bart</a:t>
                </a:r>
                <a:r>
                  <a:rPr lang="en-US" sz="2400" dirty="0">
                    <a:latin typeface="Calibri" panose="020F0502020204030204" pitchFamily="34" charset="0"/>
                    <a:ea typeface="Calibri" panose="020F0502020204030204" pitchFamily="34" charset="0"/>
                    <a:cs typeface="Calibri" panose="020F0502020204030204" pitchFamily="34" charset="0"/>
                  </a:rPr>
                  <a:t> to estimate a joint posterior probability density distribution for training data</a:t>
                </a:r>
              </a:p>
              <a:p>
                <a:pPr marL="342900" indent="-342900">
                  <a:buFont typeface="Arial" panose="020B0604020202020204" pitchFamily="34" charset="0"/>
                  <a:buChar char="•"/>
                </a:pPr>
                <a:endParaRPr lang="en-US" sz="2400" dirty="0">
                  <a:solidFill>
                    <a:srgbClr val="ED7D3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 name="Text Placeholder 3">
                <a:extLst>
                  <a:ext uri="{FF2B5EF4-FFF2-40B4-BE49-F238E27FC236}">
                    <a16:creationId xmlns:a16="http://schemas.microsoft.com/office/drawing/2014/main" id="{265260DC-9BA5-7CB7-153F-7BE152E6A320}"/>
                  </a:ext>
                </a:extLst>
              </p:cNvPr>
              <p:cNvSpPr>
                <a:spLocks noGrp="1" noRot="1" noChangeAspect="1" noMove="1" noResize="1" noEditPoints="1" noAdjustHandles="1" noChangeArrowheads="1" noChangeShapeType="1" noTextEdit="1"/>
              </p:cNvSpPr>
              <p:nvPr>
                <p:ph type="body" sz="quarter" idx="13"/>
              </p:nvPr>
            </p:nvSpPr>
            <p:spPr>
              <a:xfrm>
                <a:off x="5071730" y="380999"/>
                <a:ext cx="6529720" cy="5629275"/>
              </a:xfrm>
              <a:blipFill>
                <a:blip r:embed="rId2"/>
                <a:stretch>
                  <a:fillRect l="-1681" r="-5322"/>
                </a:stretch>
              </a:blipFill>
            </p:spPr>
            <p:txBody>
              <a:bodyPr/>
              <a:lstStyle/>
              <a:p>
                <a:r>
                  <a:rPr lang="en-US">
                    <a:noFill/>
                  </a:rPr>
                  <a:t> </a:t>
                </a:r>
              </a:p>
            </p:txBody>
          </p:sp>
        </mc:Fallback>
      </mc:AlternateContent>
      <p:sp>
        <p:nvSpPr>
          <p:cNvPr id="11" name="Date Placeholder 10">
            <a:extLst>
              <a:ext uri="{FF2B5EF4-FFF2-40B4-BE49-F238E27FC236}">
                <a16:creationId xmlns:a16="http://schemas.microsoft.com/office/drawing/2014/main" id="{6706FF30-0C9B-FD68-79FA-318BCCF0E8A6}"/>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37AB3F49-B0E5-B403-51C4-8D852D2DEBB1}"/>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E7F5E5EF-C8F5-DB8D-982E-F2A1ACA3B374}"/>
              </a:ext>
            </a:extLst>
          </p:cNvPr>
          <p:cNvSpPr>
            <a:spLocks noGrp="1"/>
          </p:cNvSpPr>
          <p:nvPr>
            <p:ph type="sldNum" sz="quarter" idx="2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076319507"/>
      </p:ext>
    </p:extLst>
  </p:cSld>
  <p:clrMapOvr>
    <a:masterClrMapping/>
  </p:clrMapOvr>
</p:sld>
</file>

<file path=ppt/theme/theme1.xml><?xml version="1.0" encoding="utf-8"?>
<a:theme xmlns:a="http://schemas.openxmlformats.org/drawingml/2006/main" name="UVA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VA Template" id="{AB2FAE81-7072-4686-849E-7EAFDBB895AD}" vid="{F2AF89CE-A4F8-4111-91D0-36529D913C3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cf8c7ea-8979-425e-9107-dbe95dd2bed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4EB9A1DE34CB4395B7D6BC42E8041B" ma:contentTypeVersion="14" ma:contentTypeDescription="Create a new document." ma:contentTypeScope="" ma:versionID="fbc580a832dbdd46b25dd0862b65270b">
  <xsd:schema xmlns:xsd="http://www.w3.org/2001/XMLSchema" xmlns:xs="http://www.w3.org/2001/XMLSchema" xmlns:p="http://schemas.microsoft.com/office/2006/metadata/properties" xmlns:ns3="dcf8c7ea-8979-425e-9107-dbe95dd2bede" xmlns:ns4="4ca7e4a4-a813-45c1-ac53-ad3fa1a0367c" targetNamespace="http://schemas.microsoft.com/office/2006/metadata/properties" ma:root="true" ma:fieldsID="2012d5dd7a7c3e8e8da3c0dcf30bee31" ns3:_="" ns4:_="">
    <xsd:import namespace="dcf8c7ea-8979-425e-9107-dbe95dd2bede"/>
    <xsd:import namespace="4ca7e4a4-a813-45c1-ac53-ad3fa1a0367c"/>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ObjectDetectorVersions"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8c7ea-8979-425e-9107-dbe95dd2bed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ca7e4a4-a813-45c1-ac53-ad3fa1a0367c"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8ECB35-CF0B-49A7-8960-7E6284D92555}">
  <ds:schemaRefs>
    <ds:schemaRef ds:uri="http://schemas.microsoft.com/sharepoint/v3/contenttype/forms"/>
  </ds:schemaRefs>
</ds:datastoreItem>
</file>

<file path=customXml/itemProps2.xml><?xml version="1.0" encoding="utf-8"?>
<ds:datastoreItem xmlns:ds="http://schemas.openxmlformats.org/officeDocument/2006/customXml" ds:itemID="{CCE54310-3E92-41A1-9ACD-B27910A6E965}">
  <ds:schemaRefs>
    <ds:schemaRef ds:uri="http://purl.org/dc/dcmitype/"/>
    <ds:schemaRef ds:uri="4ca7e4a4-a813-45c1-ac53-ad3fa1a0367c"/>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dcf8c7ea-8979-425e-9107-dbe95dd2bed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83122D4-AF33-4305-9E2A-BDAD9BDC76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8c7ea-8979-425e-9107-dbe95dd2bede"/>
    <ds:schemaRef ds:uri="4ca7e4a4-a813-45c1-ac53-ad3fa1a036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72848</TotalTime>
  <Words>1212</Words>
  <Application>Microsoft Office PowerPoint</Application>
  <PresentationFormat>Widescreen</PresentationFormat>
  <Paragraphs>157</Paragraphs>
  <Slides>16</Slides>
  <Notes>8</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Consolas</vt:lpstr>
      <vt:lpstr>Courier New</vt:lpstr>
      <vt:lpstr>Times New Roman</vt:lpstr>
      <vt:lpstr>UVA Template</vt:lpstr>
      <vt:lpstr>PowerPoint Presentation</vt:lpstr>
      <vt:lpstr>CONTENTS</vt:lpstr>
      <vt:lpstr>INTRODUCTION</vt:lpstr>
      <vt:lpstr>PowerPoint Presentation</vt:lpstr>
      <vt:lpstr>GOAL</vt:lpstr>
      <vt:lpstr>ABOUT DATA</vt:lpstr>
      <vt:lpstr>METHODS</vt:lpstr>
      <vt:lpstr>EXPLORATORY DATA ANALYSIS AND DATA WRANGLING</vt:lpstr>
      <vt:lpstr>PREDICTIVE MODELS(BART)</vt:lpstr>
      <vt:lpstr>PREDICTIVE MODELS(BNN)</vt:lpstr>
      <vt:lpstr>RESULTS</vt:lpstr>
      <vt:lpstr>PowerPoint Presentation</vt:lpstr>
      <vt:lpstr>CONCLUSIONS</vt:lpstr>
      <vt:lpstr>Drug Discovery Process</vt:lpstr>
      <vt:lpstr>PowerPoint Presentation</vt:lpstr>
      <vt:lpstr>Project Deadlines: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Basener</dc:creator>
  <cp:lastModifiedBy>Ohashi, Naomi (fju4ek)</cp:lastModifiedBy>
  <cp:revision>199</cp:revision>
  <dcterms:modified xsi:type="dcterms:W3CDTF">2023-12-02T07:18:12Z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0x0101006B4EB9A1DE34CB4395B7D6BC42E8041B</vt:lpwstr>
  </property>
</Properties>
</file>