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86" r:id="rId3"/>
    <p:sldId id="352" r:id="rId4"/>
    <p:sldId id="354" r:id="rId5"/>
    <p:sldId id="355" r:id="rId6"/>
    <p:sldId id="356" r:id="rId7"/>
    <p:sldId id="335" r:id="rId8"/>
    <p:sldId id="336" r:id="rId9"/>
    <p:sldId id="339" r:id="rId10"/>
    <p:sldId id="326" r:id="rId11"/>
    <p:sldId id="340" r:id="rId12"/>
    <p:sldId id="341" r:id="rId13"/>
    <p:sldId id="307" r:id="rId14"/>
    <p:sldId id="342" r:id="rId15"/>
    <p:sldId id="343" r:id="rId16"/>
    <p:sldId id="344" r:id="rId17"/>
    <p:sldId id="345" r:id="rId18"/>
    <p:sldId id="346" r:id="rId19"/>
    <p:sldId id="347" r:id="rId20"/>
    <p:sldId id="338" r:id="rId21"/>
    <p:sldId id="327" r:id="rId22"/>
    <p:sldId id="331" r:id="rId23"/>
    <p:sldId id="329" r:id="rId24"/>
    <p:sldId id="328" r:id="rId25"/>
    <p:sldId id="309" r:id="rId26"/>
    <p:sldId id="348" r:id="rId27"/>
    <p:sldId id="316" r:id="rId28"/>
    <p:sldId id="319" r:id="rId29"/>
    <p:sldId id="330" r:id="rId30"/>
    <p:sldId id="349" r:id="rId31"/>
    <p:sldId id="332" r:id="rId32"/>
    <p:sldId id="318" r:id="rId33"/>
    <p:sldId id="353" r:id="rId34"/>
    <p:sldId id="350" r:id="rId35"/>
    <p:sldId id="351" r:id="rId36"/>
    <p:sldId id="325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9CC"/>
    <a:srgbClr val="F9F9F9"/>
    <a:srgbClr val="4472C4"/>
    <a:srgbClr val="ED7D31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1887" autoAdjust="0"/>
  </p:normalViewPr>
  <p:slideViewPr>
    <p:cSldViewPr snapToGrid="0">
      <p:cViewPr varScale="1">
        <p:scale>
          <a:sx n="103" d="100"/>
          <a:sy n="103" d="100"/>
        </p:scale>
        <p:origin x="72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4T00:00:2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 4835 11967 0,'-4'-3'1072'0,"2"0"-864"15,0 2-208-15,1 2 0 0,-2-1 912 0,0 3 144 16,-2-1 32-16,-4 1 0 0,-4 3-480 0,-2 3-96 16,-1 4 0-16,2-1-16 0,0 4-496 0,1-4 0 15,-1 3 0-15,2-4 0 0,1-1-176 0,0-3 176 0,1 0-160 0,0-3 160 16,0-1 0-16,1-1 288 0,0 1-32 0,0-3-16 15,3 1 752-15,0-1 160 0,0 0 16 0,2 0 16 16,-1 0-400-16,2 0-80 0,1 2 0 16,-1-2-16-16,2 2-544 0,-1-1-144 0,2 4 0 0,-1-2 0 15,2 0 320-15,0 0-16 0,2 0 0 0,1-1 0 16,1 2 208-16,2-1 64 0,0-1 0 0,1 0 0 16,3 0-160-16,-1-2-32 0,1 0 0 0,0-2 0 15,0 0-64-15,1 0-32 0,1-1 0 0,-1-1 0 16,1 1 240-16,0-2 48 0,-1 2 16 0,-1 1 0 15,1 2-80-15,1 0-32 0,-3 2 0 0,0 1 0 16,0 3-48-16,1 0-16 0,-1 3 0 0,0 1 0 16,-1 1-224-16,-9-11-32 0,0 0-16 0,0 0 0 0,0 0-144 15,52 45 0-15,-52-45 0 0,0 0 0 0,0 0 0 0,53 28 0 16,-39-24 128-16,2-2-128 0,1-1 128 0,1-2 0 16,1-1 0-16,1 0 0 0,-1-2 256 0,1 2 32 15,1-1 16-15,0-3 0 0,-1 3-240 0,1-3-64 16,2 3 0-16,-3-2 0 0,0 0-128 0,1 1 0 15,0 1 0-15,2-1 0 0,-1 0 0 0,3 1 0 16,0-2 128-16,2 4-128 0,0 1 0 0,1 0 160 16,-28 0-160-16,55 6 160 0,-55-6-160 0,53 9 0 15,-53-9 0-15,49 11 128 0,-49-11-128 0,48 14 0 16,-48-14 0-16,51 15 0 0,-51-15 0 0,51 16 0 16,-51-16 0-16,50 8 0 0,-50-8-128 0,52 4 128 15,-23-8 0-15,-1 2 0 0,-1-1 0 0,0-3 0 16,-2 1 192-16,0-1-64 0,1 1 112 0,-1-1 16 0,0 3 0 15,-1 0 0-15,-1 0-256 0,-1 3 0 0,-2 0 128 0,1 0-128 16,-21 0 0-16,43 6 0 0,-43-6 0 0,43 6 0 16,-43-6 0-16,45 10 0 0,-45-10 0 0,45 12 0 15,-45-12 0-15,44 11 0 0,-44-11 0 0,48 9-160 16,-24-8-16-16,0-1 0 0,2-1 0 0,-1-2 0 16,3-2 176-16,1-1-192 0,3 1 192 0,0-4-192 15,4 3 192-15,-1-3 0 0,1 1 0 0,0 2 0 16,-3-2-160-16,-1 0 0 0,-2 1 0 0,-1 2 0 15,-3 0-1136-15,0 2-240 0,-2 3-32 0,0 0-14112 16</inkml:trace>
  <inkml:trace contextRef="#ctx0" brushRef="#br0" timeOffset="3660.87">7874 4846 5519 0,'-1'0'496'0,"-1"0"-496"16,1 0 0-16,1 0 0 0,-1 0 960 0,0 2 112 0,-2-2 16 0,0 0 0 16,-2 3-128-16,-1-2 0 0,0 1-16 0,1 1 0 15,-1-1-816-15,1 0-128 0,0 0 0 0,0-2-176 32,0 2-304-32,0-1-64 0,1-2-16 0,1 1 0 0,-1-2 384 0,1-2 176 0,0 2-160 0,1 1 160 15,-2-3 256-15,1 0 160 0,1-1 32 0,-2 2 0 16,0 0-288-16,0 0-160 0,1-2 192 0,0 4-192 15,-2-1 0-15,2 0-192 0,-2 1 0 0,1-2 0 16,0 1 336-16,-1 1 80 0,1-1 16 0,-1-2 0 16,1 2 288-16,-1 2 64 0,1-1 16 0,-2 1 0 15,2-2 128-15,-2 4 32 0,1-2 0 0,0 1 0 16,1 1-368-16,-2 2-64 0,0 1-16 0,1 1 0 0,-2 0-192 0,1 1-128 16,0 0 160-16,-1 1-160 0,1 1 176 0,-1 0-176 15,0 1 192-15,2-1-192 16,-2 0 448-16,0 0-32 0,3-2 0 0,-2 2 0 0,2 1-48 0,-1-1-16 15,1 0 0-15,-1-1 0 0,2 1 96 0,1 0 32 16,-1-1 0-16,2-2 0 0,-1 2-128 0,1 1-32 16,1-3 0-16,-1-1 0 0,2 1 160 0,-1-1 32 15,0 1 0-15,1-3 0 0,0 2 128 0,0-2 16 16,0-1 16-16,2 2 0 0,-1-1-32 0,0-1 0 16,2 2 0-16,-1-2 0 0,0 1-128 0,2-3-48 15,-1 2 0-15,1 1 0 0,1-2-96 0,1 1-32 16,0-2 0-16,-2 0 0 0,3 0-16 0,0 0-16 15,2 0 0-15,-1-2 0 0,1 2-48 0,0-1-16 16,1-2 0-16,1 0 0 0,1 1 64 0,0 2 16 0,-1-2 0 16,2 2 0-16,-1 0-64 0,1-1-16 0,0 1 0 0,-2 0 0 15,2 0-240-15,-1 0 144 0,-1 0-144 0,-12 0 128 16,0 0-128-16,39 1 0 0,-39-1 0 0,0 0 0 16,39 2 0-16,-39-2 0 0,0 0 144 0,37 0-144 15,-26 0 176-15,-11 0-48 0,0 0 0 0,35 0 0 16,-24 0-128-16,-1-2 0 0,1 1 144 0,1-2-144 15,-1 1 128-15,0-1-128 0,0 1 128 0,0-2-128 16,0 1 144-16,2-2-144 0,-1 4 192 0,-1-1-192 16,2-1 160-16,-1 3-160 0,0 0 128 0,-1-3-128 15,0 6 0-15,0-3 0 0,-11 0 0 0,0 0 0 16,0 0 0-16,45 3 0 0,-45-3 0 0,0 0 0 16,36 0 0-16,-24-2 0 0,-12 2 0 0,26-4 0 15,-14 3 0-15,0-3 0 0,3 1 0 0,-2 0 0 0,1 0 0 0,0-3 0 16,-2 4 0-16,2-1 0 0,-2-3 0 0,1 3 0 15,0-2 0-15,-1 2 0 0,-1 0 0 0,1-3 0 16,0 4 0-16,0-1 0 0,0 0 0 0,-1 3 0 16,-11 0 0-16,0 0 0 0,37 3 0 0,-37-3 0 15,0 0 0-15,0 0 0 0,54 16 0 0,-54-16 0 16,0 0 0-16,0 0 0 0,57 24 0 0,-57-24 0 16,0 0 0-16,45 19 0 0,-45-19-144 0,0 0 144 15,48 12 0-15,-48-12 0 0,0 0 0 0,47 4 0 16,-47-4 0-16,35-2 0 0,-35 2 0 0,34-2 0 15,-17-1 128-15,0 0-128 0,-17 3 192 0,31-1-48 16,-31 1-16-16,32 0 0 0,-32 0-128 0,0 0 128 0,46 4-128 0,-46-4 128 16,0 0-128-16,41 5 0 0,-41-5 0 0,0 0 0 15,0 0 0-15,55 15 0 0,-55-15 0 16,0 0 0-16,43 7 0 0,-43-7 0 0,0 0 0 0,49 3 0 16,-49-3 0-16,35-5 0 0,-15 2 0 0,1-5 0 15,-1 3 0-15,1-4 0 0,-1 1 0 0,-1 1 0 16,0-1 0-16,-2 3 0 0,0-1 0 0,0 1 0 15,-1 1 0-15,-1-1 0 0,0 2 0 0,-1 0 0 16,-14 3 0-16,0 0 0 0,38-1 0 0,-38 1 0 16,0 0 0-16,0 0 0 0,45 3 0 0,-45-3 0 15,0 0 0-15,0 0 0 0,45 6 0 0,-45-6 0 16,0 0-144-16,39 0 144 0,-39 0 0 0,0 0 0 16,40 1 0-16,-40-1 0 0,0 0 0 0,42-3 0 15,-42 3 0-15,0 0 0 0,45 0 0 0,-45 0 0 16,31-3 0-16,-31 3 0 0,34-1 0 0,-34 1 0 15,33-3 0-15,-33 3 0 0,34-2 0 0,-34 2 0 16,34 0 0-16,-34 0 0 0,33-3 0 0,-33 3 144 0,0 0-144 0,45 0 0 16,-45 0 0-16,0 0 0 0,45 3 0 0,-45-3 0 15,0 0 0-15,42-3 0 0,-42 3 0 0,28-3 0 16,-28 3 0-16,29-3 0 0,-29 3 0 0,29-6 0 16,-29 6 144-16,30-4-144 0,-30 4 128 0,0 0-128 15,46 0 128-15,-46 0-128 0,0 0 0 0,49 8 0 16,-49-8 0-16,0 0 128 0,47 14-128 0,-47-14 0 15,0 0 0-15,44 20 0 0,-44-20 0 0,0 0 0 16,45 25 0-16,-45-25 0 0,0 0 0 0,47 23 0 16,-47-23 0-16,0 0 0 0,47 19 0 0,-47-19 0 15,0 0 0-15,44 12 0 0,-44-12 0 0,0 0 0 0,46 10 0 0,-46-10 0 16,0 0 0-16,45 7 0 0,-45-7 0 16,0 0 0-16,50 8 0 0,-50-8 128 0,0 0-128 0,53 8 0 15,-53-8 0-15,0 0 0 0,52 9 0 0,-52-9 0 16,0 0 0-16,56 12 0 0,-56-12 0 15,0 0 0-15,54 11 0 0,-54-11 0 0,0 0 0 0,48 2 0 16,-48-2 176-16,32 0-48 0,-32 0 0 0,35-5 0 16,-19 1 80-16,2-1 16 0,0-3 0 0,-1 2 0 15,1 0-224-15,1-2 176 0,-1 0-176 0,-1 1 160 16,1 0-160-16,0-2 0 0,0 1 0 0,0-1 128 16,0 3-128-16,-2-1 0 0,3 1 0 0,-2-1 0 0,1 3 0 15,-18 4 0-15,36-5 0 0,-36 5 0 16,35-4 0-16,-35 4 0 0,35 2 0 0,-35-2 0 15,35 3 0-15,-35-3 0 0,0 0 0 0,45 8 0 0,-45-8 0 0,0 0-176 16,46 9 48-16,-46-9 0 0,0 0 128 0,47 6-128 16,-47-6 128-16,33-4-128 0,-33 4 128 0,35-4 0 15,-35 4 0-15,37-9 0 0,-37 9 0 0,39-9 0 16,-19 4 128-16,0-1-128 0,-1 0 0 0,0-1 0 16,-19 7 0-16,35-13 128 0,-19 8-128 0,-16 5 0 15,34-11 0-15,-34 11 0 0,31-8 0 0,-31 8 0 16,30-4 0-16,-30 4 0 0,0 0 0 0,43 0 0 15,-43 0 0-15,0 0 0 0,43 6 0 0,-43-6 0 16,0 0 0-16,48 6 0 0,-48-6 0 0,33 2 0 16,-33-2 0-16,33-2 0 0,-33 2 0 0,35-6 0 15,-35 6 0-15,36-8 0 0,-36 8 0 0,37-12 0 0,-20 4 0 0,1 2 0 16,0-2 0-16,-18 8 0 0,32-14 0 0,-32 14 0 16,30-11 0-16,-30 11 0 0,28-7 0 0,-28 7 128 15,0 0-128-15,35-2 0 0,-35 2 0 16,0 0 0-16,0 0 0 0,48 13 0 0,-48-13 0 0,0 0 0 15,0 0 0-15,50 26-192 0,-50-26 192 0,0 0-192 16,0 0 192-16,50 24 0 0,-50-24-144 0,0 0 144 16,45 11 0-16,-45-11 0 0,0 0 0 0,48 5 0 15,-48-5 0-15,31-1 0 0,-31 1 128 0,31-2-128 16,-31 2 192-16,32-2-64 0,-32 2 0 0,30-6 0 16,-30 6-128-16,29-3 0 0,-29 3 0 0,26-6 0 15,-26 6 0-15,0 0 0 0,35-3 128 0,-35 3-128 16,0 0 0-16,34 0 0 0,-34 0 0 0,0 0 0 0,0 0 0 15,44 3 0-15,-44-3 0 0,0 0 0 16,37 8 0-16,-37-8 0 0,0 0 0 0,42 3 0 0,-42-3 0 0,0 0 0 16,46 3-144-16,-46-3 144 0,29-5 0 0,-29 5 0 15,29-3-128-15,-29 3 128 0,30-8 0 0,-30 8 0 16,30-9 0-16,-30 9 0 0,29-6 0 0,-29 6 0 16,27-6 0-16,-27 6 144 0,23-6-144 0,-23 6 0 15,0 0 0-15,31-8 0 0,-31 8 0 0,0 0 0 16,28-2 0-16,-28 2 0 0,0 0 0 0,0 0 0 15,32-1 0-15,-32 1 0 0,0 0-128 0,0 0 128 16,36-2-160-16,-36 2 160 0,0 0-256 0,31-6 64 16,-31 6 0-16,25-5 0 0,-25 5 192 0,28-6 0 15,-28 6 0-15,32-3 0 0,-32 3-128 0,31-3 128 0,-31 3 0 16,0 0-144-16,46 6 144 0,-46-6 0 16,0 0 0-16,45 5-128 0,-45-5 128 0,0 0-128 15,42 6 128-15,-42-6-128 0,0 0 0 0,41 6 0 0,-41-6 0 16,0 0 0-16,39 8 912 0,-39-8 192 0,0 0 48 0,42 12 0 31,-42-12-1664-31,0 0-320 0,45 24-64 0,-45-24 0 0,0 0 704 0,47 32 128 0,-47-32 48 0,0 0 0 16,48 23 0-16,-48-23 0 0,0 0 0 0,49 17 0 15,-49-17 144-15,0 0 192 0,50 13-32 0,-50-13-16 16,0 0-144-16,48 9 160 0,-48-9-160 0,0 0 160 16,47 6 784-16,-47-6 144 0,0 0 48 0,45 3 0 15,-45-3-1696 1,0 0-336-16,45 2-64 0,-45-2 0 0,0 0 816 0,47 4 144 0,-47-4 0 0,0 0 128 15,45 4-128-15,-45-4 0 0,0 0 0 0,46 3 128 0,-46-3-128 0,0 0 0 16,46 4 0-16,-46-4 128 0,0 0-128 0,44 8 0 16,-44-8 0-16,0 0 128 0,45 3-128 0,-45-3 144 15,0 0-144-15,47 3 160 0,-47-3-160 0,31 3 128 16,-31-3-128-16,31-3 128 0,-31 3-128 0,32-1 0 16,-32 1 0-16,32-5 0 0,-32 5 0 0,33-6 0 15,-33 6 0-15,32-6 128 0,-32 6-128 0,31-7 0 16,-31 7 0-16,30-6 128 0,-30 6-128 0,31-3 0 15,-31 3 0-15,31-4 0 0,-31 4 0 0,0 0 0 16,42-4 0-16,-42 4 0 0,28-3 0 0,-28 3 0 16,28-6 0-16,-28 6 0 0,28-6-176 0,-28 6 176 15,30-6-128-15,-30 6 128 0,29-10-128 0,-29 10 128 16,31-13-128-16,-31 13 128 0,31-13 0 0,-15 6 0 0,-16 7 0 16,30-11-128-16,-30 11 128 0,29-10 0 15,-29 10 0-15,27-3 0 0,-27 3 0 0,0 0 0 0,36-4 0 0,-36 4 0 16,0 0 0-16,31-2 0 0,-31 2 0 0,0 0 0 15,0 0 0-15,32 0 0 0,-32 0 0 0,0 0 0 16,0 0 0-16,0 0-128 0,30 0 128 0,-30 0 0 16,0 0 0-16,0 0 0 0,0 0 0 0,0 0 0 15,42 11 0-15,-42-11-128 0,0 0 128 0,0 0 0 16,39 17 0-16,-39-17 0 0,0 0 0 0,34 15-128 16,-34-15 128-16,0 0 0 0,36 13 0 0,-36-13 0 15,0 0 0-15,35 11 0 0,-35-11 0 0,0 0 0 16,0 0 0-16,39 9 0 0,-39-9 0 0,0 0 0 15,0 0 0-15,36 3 0 0,-36-3 0 0,0 0 0 0,0 0 0 0,34 3 0 16,-34-3 0-16,0 0 0 16,0 0 0-16,33 1 0 0,-33-1 0 0,0 0 0 0,0 0 0 0,36 2 0 15,-36-2 0-15,0 0 0 0,35 6 0 0,-35-6 0 16,0 0 0-16,36 5 0 0,-36-5 0 0,0 0 0 16,34 4 0-16,-34-4 0 0,0 0 0 0,0 0 0 15,41 11 0-15,-41-11 0 0,0 0 0 0,0 0 0 16,0 0 0-16,36 7 0 0,-36-7-128 0,0 0 128 15,0 0-128-15,0 0 128 0,0 0-256 0,0 0 16 16,0 0 16-16,0 0 0 16,0 0-448-16,0 0-96 0,0 0 0 0,0 0-16 15,0 0-576-15,0 0-112 0,0 0-32 0,0 0-13632 0</inkml:trace>
  <inkml:trace contextRef="#ctx0" brushRef="#br0" timeOffset="29499.38">7745 4784 11055 0,'1'0'976'0,"-1"0"-784"0,0 2-192 0,0-1 0 15,0-1 384-15,0 2 48 0,0 0 0 0,1-1 0 16,-1 5-432-16,0-4-192 0,1 1 0 0,1-6 16 0,1 1 400 0,0-4 80 16,0 1 16-16,2-1 0 0,-1 1 896 0,0-1 192 15,0 3 48-15,1 2 0 0,-2-2-320 0,-1 1-64 16,0 4-16-16,0-2 0 0,-1 3-608 0,-2 0-112 15,1 0-16-15,-3 1-16 0,1 1-304 0,-1 1-192 16,-1-1 16-16,0 1 16 0,1 0 32 0,-2-2 0 16,2-1 0-16,-1 1 0 0,1-2 128 0,-1 1 0 15,0 1-144-15,1-2 144 16,-2 0 0-16,0 2 0 0,0-2 0 0,1-1 0 0,-1 3 384 0,2-3-16 16,-1 4 0-16,0-4 0 0,1 4-48 0,0-2-16 15,-1 0 0-15,1 1 0 0,2 0-304 0,-1-1 0 16,2 1 0-16,-2-2 0 0,4 1 0 0,-1 0 0 15,0 0 0-15,0-3 0 0,1 2-240 0,1-4-48 0,1 2-16 16,-1-3 0 0,2-1-144-16,-1 0-16 0,1 0-16 0,0-1 0 0,1-1 688 0,-1 1 144 0,2 1 32 0,0 1 0 15,-1-2 288-15,1 4 64 0,2-1 16 0,-1 2 0 16,0 0-368-16,-1 0-80 0,2 2-16 0,0-2 0 16,1 1-288-16,-1 2 128 0,-9-3-128 0,0 0 0 15,0 0 0-15,42 11 0 0,-42-11 0 0,0 0 0 16,0 0 0-16,43 9 0 0,-43-9 0 0,0 0 0 15,0 0 0-15,40 9 0 0,-40-9 0 0,0 0 0 16,0 0 0-16,0 0 0 0,43 11 0 0,-43-11 0 16,0 0 240-16,0 0-64 0,33 0-16 0,-24 0 0 15,0-3 224-15,0 3 32 0,1-3 16 0,0 2 0 16,0-1-48-16,-1 2 0 0,1 0 0 0,-10 0 0 16,21 0-256-16,-10 0-128 0,-1 2 128 0,1-1-128 0,-1-1 0 15,-10 0 0-15,0 0 0 0,34 6 0 0,-22-6 0 16,3 0 0-16,1-1 0 0,-1-1 0 0,3-2 0 0,0 0 0 15,1 0 0-15,0-1 0 0,0-1 0 0,-1 3 0 16,1-3 0-16,-2 4 0 0,1-1 336 0,0 3 48 16,0-3 0-16,-18 3 0 0,35 5 32 0,-35-5 16 15,0 0 0-15,44 9 0 0,-44-9-304 0,0 0-128 16,44 17 0-16,-44-17 128 0,0 0-128 0,0 0 0 16,49 22 0-16,-49-22 0 0,0 0 0 0,0 0 0 15,50 14 0-15,-50-14 0 0,0 0 0 0,41 7 0 16,-41-7 0-16,0 0 0 0,42 8 0 0,-42-8 0 15,0 0 0-15,41 3 0 0,-41-3 0 0,28 0 0 0,-28 0 0 16,0 0 0-16,40 5 320 0,-40-5-32 16,0 0 0-16,37 3 0 0,-37-3-144 0,0 0-16 15,37 6-128-15,-37-6 192 0,0 0-192 0,37 3 0 0,-37-3 0 0,24 0 0 16,-9 0 0-16,-1-1 0 0,2-1 0 0,1-1 0 16,0 2 192-16,1-1-64 0,2 0-128 0,-1 1 192 15,0-1 48-15,1-1 0 0,0 0 0 0,1 1 0 16,-1-4-240-16,0 3 144 0,-2-3-144 0,-1 3 128 15,1-3-128-15,0 1 0 0,1-3 144 0,-1 2-144 16,1 1 256-16,-1 1-32 0,-18 4 0 0,35 0 0 16,-35 0 32-16,35 3 16 0,-35-3 0 0,35 5 0 15,-35-5-272-15,0 0 0 0,48 18 0 0,-48-18 0 16,0 0 0-16,42 20 0 0,-42-20 0 0,0 0 0 16,38 19 0-16,-38-19 0 0,0 0 0 0,38 9 0 0,-38-9 0 15,27 0 128-15,-27 0-128 0,27-1 0 0,-15-1 160 0,0-1-160 16,0 0 128-16,-1 1-128 0,-11 2 208 0,23-1-32 15,-23 1-16-15,0 0 0 0,29-2-160 0,-29 2 0 16,0 0 0-16,0 0 128 0,32 3-128 0,-32-3 0 16,0 0 0-16,0 0 0 0,31 0 0 0,-21-3 0 15,1 0 0-15,1-3 0 0,1-2 0 0,2-1 0 16,4-2 0-16,1-3 0 0,1 0 0 0,-1 2 0 16,0 0 144-16,0 2-144 0,-1 1 128 0,-1 0-128 15,-1 2 160-15,0 1-160 0,-3 0 0 0,1 3 0 16,-1 0 0-16,-2 1 0 0,-12 2 0 0,0 0 0 15,34 8 0-15,-34-8 0 0,0 0 0 0,0 0 0 16,36 23-128-16,-36-23 128 0,0 0-416 0,0 0 32 16,0 0 0-16,39 25 0 0,-39-25 112 0,0 0 16 0,0 0 16 0,38 6 0 15,-38-6 240-15,23-3 0 0,-9-1 0 0,3 0-144 16,1-2 144-16,1 1 0 0,3-1 0 0,2 3 0 16,-1-1 0-16,-2 2 0 0,0-1 0 0,-3 3 0 15,1-2-320-15,-3 2-48 0,-16 0 0 0,28 0 0 31,-28 0-880-31,0 0-176 0,0 0-48 0,31 7 0 16,-31-7-1120-16,0 0-224 0</inkml:trace>
  <inkml:trace contextRef="#ctx0" brushRef="#br0" timeOffset="36883.17">1889 6108 8287 0,'-6'1'736'0,"1"-1"-592"0,3 0-144 0,1-1 0 15,0 1 672-15,-3 0 96 0,-1 0 32 0,-4 0 0 16,-1 0-528-16,-1-2-96 0,2 2-32 0,1-3 0 16,1 3-736-16,2-4-160 0,-1 0-16 0,2 1-16 15,-1 0 400-15,1-2 64 0,1 1 32 0,0-1 0 16,2-1 816-16,0-2 176 0,1 2 16 0,1-2 16 16,0-1-288-16,0 1-64 0,3-3-16 0,-2 2 0 15,3-2-880-15,-1 2-192 0,0 0-16 0,1 0-16 16,-2 1-864-16,-2 3-192 0,0 1-16 0,-1 2-16 0,0 2 1504 15,-1 3 320-15,0 0 0 0,0 0 0 0,0 2 1088 0,1 0 160 16,0 0 32-16,1 0 16 0,1 1-272 0,0-2-64 16,2 0-16-16,0-1 0 0,1 1-224 0,0 0-32 15,1-1-16-15,-1 3 0 0,1-3 64 0,-2 3 16 16,1-1 0-16,-1 0 0 0,0-2-64 0,-1 3-16 16,-1-3 0-16,0 2 0 0,0-2-192 0,-1 0-32 15,0-1-16-15,-1 2 0 0,0-2 288 0,-1-1 64 16,1 1 16-16,-1 0 0 0,1 0 112 0,0-2 32 15,-2 0 0-15,2 2 0 0,0-2 16 0,2 0 0 16,-1 0 0-16,1 0 0 0,0 0-320 0,2 0-48 16,0-2-16-16,-1 2 0 0,2-4-240 0,-1 2-48 15,2 1-16-15,1-1 0 0,-1-2-112 0,1 2-32 0,1-1 0 0,-2 0 0 16,2 0-128-16,0 1 0 0,-2 2 0 0,0 0 0 16,0-1 0-16,0 1 0 0,-1 1 0 0,1-1 0 15,-1 0 0-15,0 2 0 0,0 0 0 0,0-1 0 16,0 2 0-16,1-1 0 0,1-1 0 0,0 1 0 15,2-2 0-15,-1 1 0 0,1-1 0 0,1 0 0 16,0 0 0-16,1 0 128 0,1 3 0 0,0-3 0 16,-1 0-128-16,1 0 0 0,0 0 144 0,2 0-144 15,-2 0 0-15,0 2 0 0,1-2 0 0,-2 1 0 16,0 1 0-16,0-2 0 0,-1 4 0 0,0-4 0 16,0 2 0-16,-1 0 0 0,1-1 0 0,0 1 0 0,0-2 0 15,2 3 0-15,0-2 0 0,-1-1 0 16,1 0 0-16,-1-1 0 0,1 1 0 0,0 0 0 0,-2-3 0 0,1 3 0 15,0 0 0-15,0 0 0 0,1 0 0 0,-1 0 0 16,0 0 0-16,1 0 0 0,0 3 0 0,1-2 0 16,0-1 0-16,0 2 0 0,1 0 0 0,0-1 0 15,2 2 0-15,-2 0 0 0,2-1 0 0,0 1 0 16,-1 0 0-16,0 0 0 0,-1 0 0 0,1 2 0 16,-3 0 0-16,0-1 0 0,0 1 0 0,-1 1 0 15,0-3 128-15,-1 3-128 0,1-2 208 0,0 0-16 16,0 1-16-16,1-1 0 0,0-1-176 0,-1-1 192 15,2-2-192-15,0 0 192 0,-1 0-192 0,-1 0 160 16,3 0-160-16,-1-2 160 0,-1 2-160 0,2 0 0 16,-2-1 0-16,0 1 128 0,2 0-128 0,-2 0 0 0,1 0 0 0,1 0 128 15,-1 0-128-15,1 0 0 16,1 0 0-16,0 0 0 0,-1 0 0 0,1 1 0 0,-2-1 0 0,0 0 0 16,1 0 0-16,-1 0 0 0,2 0 0 0,-2-1 0 15,0-1 0-15,1-2 0 0,-1 2 0 0,1-1 0 16,0-3 0-16,-1 1 0 0,2-1 0 0,-1 0 0 15,0 1 0-15,0-1 0 0,1 1 0 0,1-1 0 16,-2 3 0-16,-1-1 208 0,2 2-48 0,-2 2-16 16,2 0 80-16,-1 0 16 0,1 0 0 0,-2 2 0 15,-13-2-240-15,0 0 0 0,0 0 0 0,56 7 0 16,-43-7 0-16,0 2 0 0,-2-1 0 0,1 2 0 16,-1-3 0-16,0 0 0 0,2 2 0 0,-2-1 0 0,1-1 0 15,0 2 128-15,2-2-128 0,-2 2 0 16,3 0 288-16,0 0-32 0,1-2-16 0,-1 0 0 0,1 0-16 0,2-2 0 15,0 0 0-15,1-2 0 0,0 1-224 0,2-3 0 16,0-1 0-16,3 0 0 0,1-5 0 0,2 1 0 16,1 0 128-16,-1-1-128 0,0-2 128 0,-4 1 0 15,-1 3-128-15,-3-1 192 0,-1 1-16 0,0 1-16 16,0 0 0-16,-1 0 0 0,-1 1-160 0,1 3 192 16,-1-1-192-16,-3 3 192 0,0 0-192 0,-1 1 0 15,-1 2 144-15,0 2-144 0,0 1 0 0,-1-2 0 16,0 3 0-16,0 0 0 0,-1-2 0 0,0-1 0 15,1 3 0-15,0-3 0 0,0 2 0 0,0-1 0 16,1-1 0-16,2 1 0 0,-2-2 0 0,1 3 0 16,0-2 0-16,0-1 0 0,-2 2 0 0,0-2 0 15,1 3 0-15,-1-1 0 0,0 2 0 0,-1-1 0 16,0-1 0-16,0 2 0 0,-3 0 0 0,1-3 0 0,0 4 0 0,-1-4 0 16,1 3 0-16,-1-3 0 0,0 4 0 0,1-4 0 15,0-1 0-15,1 0 0 0,-1 0 0 0,2 0 0 16,0-1 0-16,1-1 0 0,0-2 0 0,0 2 0 15,0 0 0-15,1-1 0 0,0 3 0 0,-1-3 0 16,1 2 0-16,-1-1 0 0,0 0 0 0,0 2 0 16,1 0 0-16,0 0 0 0,0 0 0 0,1-1 0 15,-1 1 0-15,2-3 0 0,-2 1 0 0,2 1 0 16,-1-1 0-16,-1-2 0 0,1 2 0 0,1 1 128 16,0-1-128-16,-1 2 176 0,1-2-176 0,-2 1 192 15,1-2-192-15,0 1 0 0,2 1 0 0,-2-1 0 16,1-2 0-16,2 0 0 0,2-2 0 0,-1 0 0 15,1-2 0-15,1 1 0 0,0-1 0 0,0-1 0 0,1 2 0 0,0-2 0 16,0 0 0-16,1 1 0 0,0 0 0 0,-1 1 0 16,-19 7 0-16,40-10 0 0,-40 10 0 0,34-6 0 15,-34 6 0-15,0 0 0 0,43-3 0 0,-43 3 0 16,0 0 0-16,0 0 0 0,0 0 0 0,52 6 0 16,-43-6 0-16,0 2 0 0,0-2 0 0,0 0 0 15,0 0 0-15,-1-2 0 0,2 2 0 0,0 0 0 16,0-3 0-16,1 3 0 0,0-3 0 0,0 3 0 15,2 0 0-15,-2 0 0 0,0 3 0 0,-1-2 0 16,-10-1 0-16,0 0 0 0,0 0 0 0,0 0 0 16,0 0 0-16,55 21 0 0,-46-18 0 0,-2 1 0 15,2-2-176-15,-1 0 176 0,-8-2 0 0,0 0 0 0,0 0 0 0,0 0-128 16,0 0 128-16,54 9 0 0,-45-9 0 0,1 0 0 16,-10 0 0-16,0 0 0 0,0 0 0 0,43-6 0 15,-43 6 0-15,0 0 0 0,39-5 0 16,-26 2 0-16,0 0 0 0,0 1 0 0,1-1 0 0,-2 1 0 15,1 0 0-15,1 0 0 0,0 2 0 0,1-2 0 16,-15 2 0-16,0 0 0 0,42 0 0 0,-27-1 0 16,-1-1 0-16,-14 2 0 0,35-4 0 0,-16-1 0 15,-19 5 0-15,46-8 0 0,-46 8 0 0,50-9 0 16,-50 9 0-16,56-8 0 0,-56 8 0 0,57-11 0 16,-57 11 0-16,53-12 0 0,-26 6 0 0,0-2 0 15,-27 8 0-15,51-9 0 0,-51 9 0 0,49-2 0 16,-49 2 0-16,48 2 0 0,-48-2 0 0,51 4 0 15,-51-4 0-15,52 8 0 0,-52-8 0 0,51 8 0 0,-51-8 0 16,0 0 0-16,68 17 0 0,-68-17 0 0,0 0 0 0,64 14 0 16,-64-14 0-16,0 0 0 0,66 15 0 0,-66-15 0 15,0 0 0-15,68 25 0 0,-68-25 0 0,0 0 0 16,71 34 0-16,-71-34 0 0,51 25 0 0,-51-25 0 16,51 26 0-16,-51-26 0 0,0 0 0 0,65 34 0 15,-65-34 0-15,0 0-128 0,61 33 128 0,-61-33 0 16,0 0 0-16,64 26 0 0,-64-26 0 0,0 0 0 15,71 19 0-15,-71-19 0 0,51 6 0 0,-51-6 0 16,58 3 0-16,-58-3 0 0,60 0 0 0,-60 0 0 16,58 2 0-16,-58-2 128 0,52 2-128 0,-52-2 0 15,52 0 0-15,-52 0 0 0,50 0 0 0,-50 0 0 16,51 0 0-16,-51 0 0 0,53 0 0 0,-53 0 0 0,58 0 0 0,-58 0 0 16,58 2 0-16,-58-2 0 0,56 3 0 0,-56-3 0 15,50 6 0-15,-50-6 0 0,51 4 0 0,-51-4 0 16,52 4 0-16,-52-4 0 0,52 3 0 0,-52-3 0 15,56 2 0-15,-56-2 0 0,63-3 0 0,-63 3 0 16,66-6 0-16,-66 6 0 0,62-8 0 0,-62 8 0 16,57-5 0-16,-57 5 0 0,56-8 0 0,-56 8 128 15,53-7-128-15,-53 7 0 0,54-8 0 0,-54 8 0 16,52-5 0-16,-52 5 0 0,53-6 0 0,-53 6 0 16,50-5 0-16,-50 5 0 0,45-6 0 0,-45 6 0 15,39-5 0-15,-39 5 0 0,35-7 0 0,-19 1 0 16,0 3 0-16,-1-2 0 0,1 0 0 0,-2-1 0 15,1 3 0-15,-1-3 0 0,1 4 0 0,-3-3 0 16,-12 5 0-16,0 0 0 0,37-7 0 0,-37 7 0 0,0 0 0 16,0 0 0-16,44 0 0 0,-44 0 0 0,0 0 0 0,0 0 0 15,0 0 0-15,0 0 0 0,50 18 0 0,-50-18 0 16,0 0 0-16,0 0 0 0,0 0 0 0,0 0 0 16,48 16 0-16,-40-16 0 0,-8 0 0 0,0 0 0 15,0 0 0-15,39 0 0 0,-28-3 0 0,0 1 0 16,0-1 128-16,0 0-128 0,-1 0 0 0,0 1 0 15,0-2 0-15,-1 2 0 0,-1-1 0 0,0-1 0 16,0 2 0-16,-3-1 0 0,1 3 0 0,0-2 0 16,-1 2 0-16,1-1 0 0,-2 1 0 0,1-3 0 15,-1 3 0-15,1 0 0 0,0 0 0 0,1-2 0 16,-2 2 0-16,2-1 0 0,0-1 0 0,1 2 0 0,1 0 0 0,0-3 0 16,0 3 0-16,1-1 0 15,-1 1 0-15,1 0 0 0,-9 0 0 0,0 0 0 0,0 0 0 0,0 0 0 16,44 6 0-16,-44-6 0 15,0 0 0-15,0 0 0 0,0 0 0 0,0 0 0 0,0 0 0 16,0 0 0-16,0 0 0 0,0 0 0 0,43 27 0 0,-40-25 0 16,-2 1 0-16,0 0 0 0,0 2 0 0,1-2 0 15,0 2 0-15,2-2 0 0,0 3 0 0,-4-6 0 16,0 0 0-16,0 0 0 0,0 0 0 0,0 0-128 16,0 0 128-16,42 31 0 0,-42-31 0 0,0 0 0 15,0 0-128-15,0 0 0 0,0 0 0 0,44 0 0 16,-38-3-256-16,-2-2-32 0,0 2-16 0,-3 0 0 15,0-5-1040-15,-2 2-192 16,-2 0-64-16,-1-2-13536 0</inkml:trace>
  <inkml:trace contextRef="#ctx0" brushRef="#br0" timeOffset="48416.88">13041 6055 911 0,'4'-4'0'0,"-2"0"0"15,1 1 0-15,0 0 0 0,-2 2 1600 0,0 1 224 16,1-2 48-16,0 2 16 0,3-2 16 0,-1 2 0 16,1 0 0-16,-2 2 0 0,-2 1-1392 0,-1 3-256 15,-1-1-64-15,0 1-16 16,-1 0-960-16,-2-1-192 0,2 1-48 0,-2-3 0 15,-1-1 32-15,1-2 0 0,-1 0 0 0,1 0 0 0,-1 0 1888 0,0-2 384 16,1-1 80-16,-1 1 16 0,0-4 736 0,2 3 160 16,0 0 32-16,-1 0 0 0,2 3-176 0,1-1-16 15,-2 1-16-15,0-2 0 0,2 4-992 0,0-1-192 16,1 2-32-16,0 2-16 0,0 0-64 0,-1 1-16 0,1 1 0 0,0-2 0 31,-1 1-1872-31,0 2-384 0,-2 1-80 0,2-4-16 16,-1-1 848-16,1-2 160 0,0 1 48 0,0-3 0 0,0 0 512 0,0-1 0 0,1-1 0 0,0-4 0 15,0 4 816-15,0-4 160 0,1 3 48 0,0-3 0 16,1 3 16-16,0 0 16 0,3-2 0 0,-2 2 0 16,2 1-544-16,-1 1-128 0,2-2 0 0,0 3-16 15,2 0-368-15,1 0 0 0,1 0-192 0,-10 0 64 16,0 0-320-16,31 4-64 0,-21-4-16 0,-10 0 0 16,0 0 240-16,30 2 48 0,-21-2 16 0,0 0 0 15,1-2 224-15,-1 2 0 0,-1 0 192 0,1-4-192 16,0 4 384-16,0-3-16 0,1-1-16 0,-1 0 0 15,0-1-96-15,1 1-32 0,0 1 0 0,-2-2 0 16,-2 0-48-16,2 2-16 0,-1 0 0 0,-2 0 0 16,1 1-160-16,0 2 0 0,-2 0 0 0,1 0 0 0,-1 0 0 0,0 2 0 15,-4-2 0-15,0 0 0 0,0 0-256 0,0 0 0 16,0 0 16-16,40 14 0 0,-40-14 96 0,0 0 16 16,30 3 0-16,-30-3 0 0,25-3 128 0,-11 0 0 15,1 0 0-15,1-2 0 0,0 2 224 0,0 0 32 16,0-2 0-16,1 4 0 0,-1-1 64 0,0 2 32 15,0 0 0-15,-16 0 0 0,31 5-160 0,-31-5-16 16,0 0-16-16,46 17 0 0,-46-17-160 0,0 0-144 16,45 20 144-16,-45-20-208 0,0 0-160 0,40 19-16 15,-40-19-16-15,0 0 0 0,40 12 160 0,-40-12 48 16,0 0 0-16,44 5 0 0,-44-5 192 0,34-5 0 0,-17 4 0 16,0-4 0-16,2 0 304 0,0-1 48 0,-1 0 16 0,0 2 0 15,0-2-112-15,-1 5 0 0,-1-1-16 16,0-1 0-16,-16 3-240 0,30 3 0 0,-30-3 0 0,27 2 0 31,-27-2-368-31,0 0-64 0,0 0-16 0,41 12 0 16,-41-12-368-16,0 0-80 0,0 0 0 0,36 16-16 15,-36-16 304-15,0 0 64 0,32 6 16 0,-32-6 0 0,0 0 1232 0,38-1 256 0,-24-1 64 0,0 0 0 16,1-1-608-16,-2-1-112 0,3 2-32 0,-2-1 0 16,2 0-720-1,-1 0-128-15,1 1-48 0,0 2 0 0,2-2 624 0,-18 2 240 0,32 2-16 0,-32-2 0 16,31 5-224-16,-31-5 0 0,31 6 0 0,-31-6 0 15,0 0-384-15,46 17 16 0,-46-17 16 0,0 0 0 16,39 18-336-16,-39-18-64 0,0 0-16 0,34 11 0 0,-34-11 368 0,0 0 64 16,35 5 16-16,-35-5 0 0,26 3 320 0,-26-3 0 15,26 0 128-15,-26 0-128 0,28 0 1344 0,-28 0 192 16,26 0 48-16,-26 0 0 0,29 0-992 0,-29 0-192 16,32 3-32-16,-32-3-16 15,35 5-976-15,-35-5-192 0,38 6-32 0,-38-6-16 0,41 8 640 0,-41-8 224 16,44 9-144-16,-44-9 144 0,47 11-400 0,-47-11 0 15,46 14 0-15,-46-14 0 0,43 14 1104 0,-43-14 208 16,44 11 48-16,-44-11 16 0,40 11-736 0,-40-11-240 16,44 9 128-16,-44-9-128 15,45 7-624-15,-45-7-176 0,50 5-32 0,-24-5-16 0,1 3 1200 0,0-6 240 16,1 3 48-16,-2-3 16 0,5 0-160 0,-4-3-48 16,1 4 0-16,-1-2 0 0,1 1-240 0,0-1-48 15,-1 0-16-15,-1 4 0 0,1-2-304 0,0 1-64 0,0 1-16 0,0 0 0 16,2 1 112-16,-1-1 128 0,1 2-208 0,-2 1 80 15,0-2 128-15,0 1 128 0,-27-2-128 0,54 9 176 16,-27-6-16-16,-27-3 0 0,55 10 0 0,-55-10 0 16,57 11-160-16,-27-7 0 0,1 1 0 0,2-1 0 15,1-2 0-15,0 0-224 0,0-1 80 0,1-2 16 16,-3-1 128-16,0 2-128 0,-1 0 128 0,0-2-128 16,0 2 128-16,2-1 0 0,-1-2-144 0,2 3 144 15,0-2 0-15,1 2 0 0,2-1 0 0,-3-1 0 16,1-1 0-16,-3 2 0 0,1 1-128 0,-1 0 128 15,-2 1-144-15,-2 2 144 0,2-1-192 0,1 1 192 0,2 1 0 16,0 0 0-16,2-1 0 0,1-1 0 16,-2 0-272-16,1 0 48 0,-1-2 16 0,0 0 0 0,-1 0-32 15,-1 0 0-15,0 0 0 0,0 0 0 0,1 1 80 0,-3 1 16 16,0 1 0-16,0-2 0 0,2 1 16 0,1-4 0 16,-1 2 0-16,-1-4 0 0,-1 2 128 0,1-1 0 15,0-1-144-15,-1-1 144 0,0 3 768 0,1-4 240 16,2 0 32-16,0 1 16 15,2-4-1632-15,3 0-320 0,1-2-64 0,-1 0 0 0,1-4 768 0,-4 2 192 16,2 1 0-16,-3-2 0 0,-1 3 0 0,1 0 160 16,-1 0-32-16,1 0 0 0,-1-1 112 0,1 6 16 15,-1-2 0-15,0 1 0 0,-1 2-48 0,-2 0 0 16,1 2 0-16,-3-3 0 0,0 1-48 0,-1 1-16 16,1 1 0-16,1-2 0 0,-1 2 64 0,1-2 16 0,1 2 0 15,0-2 0-15,1 1 32 0,0 2 16 0,1-1 0 16,-1 3 0-16,-1-2-128 0,0 0-16 15,0-2-128-15,0 3 192 0,2-1 80 0,-2-2 16 0,-2 2 0 0,1-1 0 16,0 0-48-16,1 0-16 0,2-2 0 0,2 2 0 16,0 0-48-16,-1 0-16 0,-2-2 0 0,-2 2 0 15,-2-1-160-15,-2-1 160 0,-1 2-160 0,-2-2 160 16,-3-1-160-16,1 1 0 0,-3 2 0 0,0 0 128 16,-3 0-128-16,-2 0 0 0,-1 0 0 0,-3 1 128 15,-1 1-128-15,-1 1 0 0,-6 0 0 0,5-2 0 16,-5 2-400-16,0 0-16 0,0 0 0 0,-6 0 0 15,1 0-368-15,-2 0-80 0,1-2-16 0,-2 2 0 16,-1 0 48-16,-1 0 16 0,0 2 0 0,-1 0 0 16,1 1-400-16,-3 3-64 0,1 0-32 0,-1 2 0 15,-1 0-544-15,0 3-96 0</inkml:trace>
  <inkml:trace contextRef="#ctx0" brushRef="#br0" timeOffset="51132.94">1706 7069 911 0,'-2'0'0'0,"0"-2"0"15,1 2 0-15,0 0 0 0,0-1 768 0,1 1 64 16,0 0 0-16,0 0 16 0,-2 0-80 0,0 1 0 15,1-1-16-15,-1 2 0 0,1 4-256 0,-2-3-48 16,2 2-16-16,-1-2 0 0,1 2-80 0,0-1-16 16,0 1 0-16,1-1 0 0,1-2-16 0,-1 1-16 15,2 0 0-15,0-3 0 0,2 3-48 0,-2-3 0 16,0 0 0-16,0 0 0 0,1-1 256 0,-2-1 32 16,2 2 16-16,-1 0 0 0,-1-3 400 0,1 3 96 15,-1 0 16-15,1 3 0 0,-1-3-48 0,1 0 0 16,0 2 0-16,1-1 0 0,1 3-368 0,0-3-80 15,0 5 0-15,2-1-16 0,-1-1-368 0,1 4-64 0,2-3 0 0,-1 1-128 16,2 0 0-16,0-3 0 0,0-1 0 0,1 1 0 16,1-3-320-16,-1 0 0 0,2 0-16 0,-1-3 0 15,0 1 16-15,1-4 16 0,2 3 0 0,-2-5 0 16,1 3 304-16,1-1-160 0,1 2 160 0,-1-2-128 16,-1 1 128-16,-1 2 144 0,2 1-16 0,-1 1-128 15,-1 1 176-15,1 0-176 0,-1 1 160 0,0 1-160 16,-12-2 128-16,0 0-128 0,0 0 0 0,0 0 0 15,67 31 0-15,-67-31 0 0,0 0 0 0,0 0 0 16,65 26 0-16,-65-26-160 0,0 0 32 0,0 0 0 16,66 20-272-16,-66-20-48 0,0 0-16 0,0 0 0 15,61 0 80-15,-46-1 32 0,0-3 0 0,-1 0 0 0,-1 1 352 16,0-3 0-16,0 4 128 0,-2 1-128 16,-1-1 512-16,-1 2 32 0,0 0 0 0,0 0 0 0,-2 2 96 0,2-1 32 15,-1 2 0-15,0 2 0 0,0 0-288 0,0 1-64 16,-1 1-16-16,1-2 0 0,1 3-144 0,0-2-32 15,1-1 0-15,0 2 0 0,0 1-128 0,0-5 0 16,-10-3-160-16,0 0 160 0,0 0-256 0,0 0 32 16,59 17 16-16,-46-17 0 0,0 0 208 0,0-3 0 15,0 0 0-15,-1 2 0 0,0-1 0 0,1 0 0 16,-1 1 144-16,-1-4-144 0,0 4 272 0,0-1-32 16,-1 2-16-16,-1 0 0 0,-1 0 0 0,1 2 0 15,0-1 0-15,0 4 0 0,0-2-224 0,0 0 128 16,1 0-128-16,1-1 0 0,-11-2 0 0,0 0 0 15,0 0 0-15,55 9 0 0,-55-9-256 0,0 0-32 16,51-3-16-16,-51 3 0 0,40-5-64 0,-40 5-16 0,45-9 0 0,-45 9 0 16,46-11 384-16,-46 11 0 0,42-9 0 0,-24 4 0 15,-18 5 160-15,0 0 48 0,46-3 16 0,-34 3 0 16,-12 0 368-16,0 0 80 0,0 0 16 0,58 15 0 16,-58-15 80-16,0 0 0 0,0 0 16 0,58 26 0 15,-58-26-656-15,0 0-128 0,0 0 0 0,68 20 0 16,-68-20 0-16,0 0-144 0,60 12 144 0,-60-12 0 15,0 0 0-15,63 0-128 0,-63 0 128 0,46-10 0 16,-46 10 0-16,41-9-128 0,-23 3 128 0,0 0 0 16,-2-2 0-16,1 2 0 0,-1 0 0 0,-2 1 0 15,0 3 0-15,-2-4 0 0,-1 5 0 0,-1-1 176 16,-1 2 80-16,-1 2 0 0,-2 1 16 0,1 1 0 0,-1 1-48 0,0 0-16 16,1 0 0-16,0 1 0 15,-7-6-208-15,0 0 0 0,0 0 0 0,0 0 0 0,54 21-192 0,-54-21-96 16,0 0-16-16,0 0 0 15,57 2-208-15,-57-2-64 0,0 0 0 0,53-11 0 0,-53 11 432 0,0 0 144 16,48-9 0-16,-35 7-144 0,1-1 144 0,-3 3 224 16,0 0-48-16,0 0-16 0,-2 3 192 0,0-1 32 15,0 4 16-15,-1-3 0 0,-2 3-400 0,2-1 0 16,0 3 0-16,0-2 0 0,-8-6 0 0,0 0 0 16,0 0 0-16,0 0-176 0,57 20 176 0,-57-20 0 15,0 0 0-15,0 0 0 0,60 0 0 0,-60 0 0 16,0 0 0-16,0 0 0 0,62 3 0 0,-62-3 0 15,0 0 0-15,0 0 0 0,57-2 0 0,-57 2 0 16,0 0 144-16,0 0-144 0,52 2 256 0,-41-2-48 16,0-2-16-16,-2 4 0 0,0-2-192 0,-1 0 144 0,0 2-144 0,-2-1 128 15,1-1-128-15,0 3 128 0,-1-3-128 0,0 2 128 16,-1-1 112-16,1 1 16 0,-1 0 0 0,-1 0 0 16,-1 0-256-16,1 0 0 0,0-1 128 0,0 1-128 15,-1 1 0-15,0-2 144 0,1-1-144 0,-2 0 128 16,1 0-128-16,-1 0 0 0,1 0 0 0,-2 0 128 15,1 0-128-15,-1 0 0 0,0-1 0 0,1 1 0 16,0 0 144-16,0 0 0 0,0-3 0 0,0 3 0 16,2 0 80-16,-1 0 16 0,0 0 0 0,1 3 0 15,0-2-240-15,-1-1 176 0,1 2-176 0,-1-2 160 16,2 0-160-16,-2 0 0 0,1 0 0 0,1 0 0 16,0 0 0-16,0-2 0 0,-1 1 0 0,0-2 0 0,0 1-352 0,0 2 48 15,-2-1 16-15,1-1 0 16,-1 2-224-16,-1-2-32 0,2 2-16 0,-2 0 0 15,0 0-144-15,0 0-48 0,0 0 0 0,1 0 0 16,2 0-720-16,0-2-160 0</inkml:trace>
  <inkml:trace contextRef="#ctx0" brushRef="#br0" timeOffset="56171.38">4117 9120 5519 0,'-2'3'496'0,"1"-2"-496"16,1-1 0-16,0 0 0 0,1 0 2288 0,-1 0 352 16,1 2 80-16,1-2 16 0,2 0-864 0,2 0-160 15,-6 0-48-15,0 0 0 0,0 0-1344 0,0 0-320 16,46-13 0-16,-36 4 0 16,1-3-512-16,0 1-144 0,-1-1-32 0,1-5 0 0,0 1 1392 0,3-1 256 15,2-3 64-15,0 0 16 0,3-3 976 0,2-1 192 16,4-2 32-16,2-3 16 0,3-4-1088 0,1-1-208 15,-1 2-64-15,2-2 0 0,-1 4-576 0,-1-2-128 0,2-2-32 0,2 1 0 16,1-4-160-16,3 2 0 16,4 0 0-16,-1 0-176 0,1 4 176 0,-1-3 0 0,-5 1 0 0,-2 2 0 15,-4 3 256-15,-2 4 16 0,-4 4 16 0,-2 1 0 16,-4 5 112-16,-3 0 32 0,-3 5 0 0,-3 2 0 16,-2 3-432-16,-5 1 128 0,-1 3-128 0,-2 0 0 15,-2 0 0-15,-6 3 0 0,-2 1-192 0,-6 1 192 16,-4 1 0-16,-6-1 0 0,-2 3 0 0,-4-2 0 15,-3 3 384-15,-3-4 128 0,-5 1 48 0,1-3 0 16,-1-1-256-16,1-4-48 0,-1 1-16 0,0-3 0 16,-3-3-240-16,0-2 128 0,0-1-128 0,-3-2 0 15,-2-2-240-15,1-3-144 0,3 1-16 0,3-4-16 16,6 2 80-16,3-5 16 0,3 3 0 0,5 1 0 0,4 3 320 16,3-1 0-16,3-1 128 0,2 1-128 0,2-2 192 0,2 2-64 15,2 0 0-15,4 2 0 0,0 2-128 0,3 4 0 16,-1 0 0-16,3 1 0 0,2 5-144 0,0 1-16 15,3 2 0-15,0 5 0 16,1 4-208-16,-5-9-32 0,15 31-16 0,-15-31 0 0,23 53 144 0,-23-53 16 16,32 62 16-16,-14-27 0 0,3 2 240 0,3 4 0 15,2 1 192-15,2 2-192 0,2 4 128 0,4 6-128 16,4 7 0-16,0 1 0 0,2 0 0 0,0-3 0 16,-1-4 0-16,-2 0 0 0,-2 0-352 0,-2-5-32 15,-3 2 0-15,-1-5 0 0,-1-5 384 0,-1 1-144 16,0 4 144-16,-3-3 0 0,1 0 256 0,-4-1 176 15,0-1 16-15,-3-2 16 0,0 2 336 0,-2-8 64 0,-1 0 16 16,-15-34 0-16,27 46-368 0,-27-46-80 0,0 0-16 0,27 35 0 16,-27-35-160-16,0 0-16 0,0 0-16 0,0 0 0 15,19-13-64-15,-19-6-16 0,-4-2 0 0,0-13 0 16,-3-7 48-16,-3-10 0 0,0-6 0 0,-2-8 0 16,-3-3-192-16,1-14 0 0,-2-8 0 0,-1-13 0 15,-2-7-144-15,-2-2-112 0,0 2-32 0,1 3 0 31,-1 2-256-31,2 11-48 0,3 10-16 0,1 11 0 0,0 5-112 0,-2 2-32 0,-2 2 0 0,1 9 0 16,4 11 464-16,-1 9 96 0,3 7 0 0,-1 8 16 16,-1 7 352-16,0 4 64 0,-3 9 16 0,-2 9 0 15,-3 8 128-15,-4 7 16 0,-3 9 16 0,0 6 0 16,2 6-112-16,1 11-32 0,-1 9 0 0,4 6 0 0,3 3-272 16,3 7 0-16,1 8 0 0,5 9 0 0,2 7 0 0,1 0 0 15,1 1 0-15,2-1 0 0,0 5 0 0,1-6 0 16,-2-7 0-16,3-18 0 15,1-14-1216-15,1-14-160 0,-1-6-32 0,2-6 0 16,-1-2 656-16,-1-3 128 0,0 0 32 0,-3-1 0 16,1-1-272-16,-1-3-48 0,0-5-16 0,0-2 0 15,2-4 96-15,1-3 0 0,1-7 16 0,2-8-10864 0</inkml:trace>
  <inkml:trace contextRef="#ctx0" brushRef="#br0" timeOffset="59750.08">5550 9154 10127 0,'-10'-11'896'0,"2"2"-704"0,1 1-192 0,2 5 0 16,1 0 1712-16,2 1 304 0,-1-1 64 0,-4 1 16 15,-3-5-1792-15,-2-1-304 0,-1-1-176 0,3 1 32 16,4 3-1600-16,0-1-320 15,3 1-64-15,1-1-16 0,0 0 544 0,1 2 96 0,1-1 32 0,-1 2 0 16,0 1 1744-16,-1 1 368 0,1-1 64 0,-3 2 0 16,2 2 976-16,0-1 192 0,1 1 48 0,-1 0 0 15,2 2-592-15,0-1-112 0,0-1-32 0,0-1 0 0,1 2-832 0,0-1-160 16,1 1-48-16,-1-3 0 0,1 4-16 0,1-4-128 16,-1 2 192-16,0 0-64 0,0-1 272 0,1 1 48 15,-1 1 16-15,0-2 0 0,0 1 192 0,0 0 48 16,2-1 0-16,-1-1 0 0,2 3-160 0,0-3-32 15,2 2 0-15,1-2 0 0,-2 0-144 0,2 0-48 16,0 0 0-16,-1 0 0 0,2 0-128 0,0 0-48 16,2 1 0-16,-11-1 0 0,0 0-144 0,0 0 0 15,0 0 0-15,66 14 0 0,-66-14 0 0,0 0 0 16,0 0-144-16,61 23 144 0,-61-23-240 0,0 0 64 16,0 0 16-16,70 11 0 15,-70-11-224-15,0 0-32 0,57-6-16 0,-39 1 0 16,0-1-16-16,0-1-16 0,1 0 0 0,0 1 0 15,-1-1-240-15,-2 0-32 0,2 1-16 0,-2 0-5456 0,-16 6-1088 16</inkml:trace>
  <inkml:trace contextRef="#ctx0" brushRef="#br0" timeOffset="61354.2">8835 9191 911 0,'1'-6'0'0,"-1"0"0"15,1 3 0-15,-1-1 0 0,2 0 656 0,-1 2 48 16,0 1 16-16,0-3 0 0,2-3-720 0,1-3-128 16,0 1-48-16,1 0 0 0,-2 3 176 0,0 1 0 0,1 3 128 0,-2-2-128 15,0 2 0-15,0-1 0 0,2-1 0 0,-2 2 0 16,-1 2 0-16,0-3 0 0,0 3 0 0,-1-3 0 16,0 2 0-16,0-1 0 0,-1 2 0 0,0 0 0 15,0 0 0-15,0 2 0 0,0-1 0 0,1-1-128 16,0-3 128-16,0 1 0 0,0-1 0 0</inkml:trace>
  <inkml:trace contextRef="#ctx0" brushRef="#br0" timeOffset="61989.34">8833 9113 3679 0,'-6'2'320'0,"2"-2"-320"0,1 0 0 0,-1 0 0 0,3 0 720 0,0 0 80 16,0 0 16-16,-1 0 0 0,-2 0-624 0,0-2-192 15,-1 0 128-15,1 0-128 16,-1 0-448-16,1 1-128 0,1-1-48 0,-2-2 0 0,0 2 464 0,0 2 160 16,1-2 0-16,-2 1-144 0,2 1 784 0,-1 0 176 15,1 0 16-15,-1 3 16 0,1-1 320 0,-1-1 64 16,2 2 16-16,1 0 0 0,0 1-272 0,0 0-48 16,1-1-16-16,0 2 0 0,0-2-624 0,1 0-128 15,0-1-32-15,0 1 0 0,1-2-128 0,1 1-256 16,0-2 64-16,-1 0 16 15,1 2-208-15,-1-2-64 0,1 0 0 0,-1 0 0 0,2 1 448 0,-2-1 0 0,-1 0 0 0,1 0 0 16,1 3 384-16,-1-3 128 0,1 1 0 0,-1 1 16 16,2 1 0-16,-1 0 0 0,0 0 0 0,2-1 0 15,0 2-112-15,0-2-32 0,2 1 0 0,0-1 0 16,-1 4-176-16,0-4-32 0,0 1-16 0,2 1 0 16,-1-2-160-16,-1-1 0 0,2 1 0 0,-1 1-176 15,0-3 176-15,-1 1 0 0,0 1-144 0,1-2 144 16,-2 3 0-16,-1 0 0 0,1-1 160 0,-1 1-160 15,-1 1 0-15,1-2 0 0,-2 3 0 0,0 1 0 16,1 3 128-16,-2-4-128 0,1 4 0 0,0-1 0 16,0 0 0-16,1-1 0 0,-2-7 0 0,0 0 0 15,0 0 0-15,0 0-224 0,0 0 32 0,0 0 16 16,0 0-112-16,0 0-32 0,0 0 0 0,0 0 0 0,0 0-48 0,0 0-16 16,42 16 0-16,-36-19 0 15,-2 1 16-15,0-2 0 0,0 4 0 0,-2-2 0 0,1 4 368 0,-1 0 0 16,0 0 0-16,0 1 0 0,-1 3 160 0,0-1 160 15,0 0 16-15,0 0 16 0,2 1 288 0,-2 1 48 16,1-2 16-16,0 1 0 0,1-3-176 0,-1 3-16 16,1-4-16-16,-1 1 0 0,2 0-352 0,-1 0-144 15,0-3 128-15,2 2-128 0,-2-2 0 0,-1 0-272 16,2-2 32-16,-2 2 16 0,1-3-80 0,0 0-16 16,-1 2 0-16,-1-1 0 0,1-1 320 0,-2-2 0 15,0 4 0-15,0-1 0 0,0-2 0 0,-1 4 0 16,-1-2 0-16,1 2 144 0,0 0-144 0,1 0 160 15,-2 2-160-15,2 0-5536 16,2 0-1200-16</inkml:trace>
  <inkml:trace contextRef="#ctx0" brushRef="#br0" timeOffset="62953.83">9957 9708 11055 0,'-4'5'976'0,"1"-2"-784"16,2 0-192-16,1-2 0 0,0-1 640 0,-1 2 64 16,-1 1 32-16,-2 5 0 0,0-1-64 0,0 1-16 15,1-3 0-15,2 1 0 0,0-1-448 0,0 1-80 16,0-3-128-16,0 1 176 0,-1-2 480 0,0 1 112 16,0 2 0-16,0-2 16 0,-2-1-112 0,2-1-32 15,-1 2 0-15,-1-3 0 0,2 2 0 0,-1-4 0 16,0 2 0-16,-1-3 0 0,1 0 48 0,1 1 0 15,0-4 0-15,2-1 0 0,0 0-48 0,0-5 0 16,0 4 0-16,0-6 0 0,2 2-416 0,-1-3-96 16,1-4 0-16,0 2-128 15,0-5-368-15,1 1-176 0,-1 0-32 0,-1 0-16 16,1 0 144-16,-2-2 16 0,-1 3 16 0,0-2 0 0,-1 2 416 0,0-4 0 0,-2 0 0 16,1 0-128-16,1-1 128 0,0-6 0 0,2 4 0 0,-1-2-128 15,1-3 432-15,0 7 80 0,1 2 32 0,3 4 0 16,0 1-160-16,0 5-16 0,0 2-16 0,-2-1 0 15,2 4-224-15,-2 2 0 0,-1 1 0 0,-1 4 0 16,-1-2-672 0,0 3-80-16,0 0-16 0,-2 0 0 0,2 3 480 0,-1-2 96 0,-1 1 0 0,1 1 16 15,-1 2 176-15,2-2 176 0,1 3-48 0,1-3 0 16,0 3 64-16,2-3 0 0,-1 3 0 0,0-4 0 16,3 1-1568-1,-2-1-304-15,-1 1-64 0,1-2-4656 0,0 1-944 0</inkml:trace>
  <inkml:trace contextRef="#ctx0" brushRef="#br0" timeOffset="63809.08">9615 9319 1839 0,'-3'-1'160'0,"0"-1"-160"16,0 2 0-16,2 0 0 0,1 2 704 0,-1-2 96 0,-2 0 32 0,-3 0 0 16,1 1-528-16,0 1-112 0,1 0 0 0,1 2-16 15,2-1 80-15,1-1 0 0,-1 1 16 16,2-2 0-16,3 1 592 0,-2 1 112 0,2-3 32 0,1 3 0 15,0-3-144-15,1 2-32 0,-6-2 0 0,0 0 0 16,0 0 80-16,0 0 16 0,39-2 0 0,-28-2 0 16,-1 0-224-16,1-2-64 0,2-1 0 0,-2-1 0 15,-1-3-240-15,1 3-48 0,-1-1-16 0,-2-3 0 16,0 5 64-16,0-5 16 0,-2 4 0 0,1-4 0 16,0 3 160-16,-2 1 16 0,0-2 16 0,-1 1 0 15,-1 0-416-15,2 1-192 0,-2 1 160 0,1-1-160 16,-1 3 0-16,-1-1 0 0,0 3 0 0,1-2 0 0,-1 4 0 15,1-1 0-15,1-4-160 0,0 5 160 0,2-3-256 0,-1 0 48 16,2 2 0-16,0-3 0 16,0 1-304-16,1-1-64 0,0-1-16 0,-2 1 0 0,1 1 304 0,-1 0 64 15,-1 3 16-15,-2-2 0 16,0 3-176-16,-2 0-48 0,0 3 0 0,-1 2 0 0,0 1 432 0,-1 1 0 16,0 0 144-16,-1 1-144 0,1-1 512 0,0 1-16 15,1 1 0-15,0 0 0 0,1-4-64 0,0 3-16 16,0 0 0-16,0-2 0 0,3 0-288 0,-3 0-128 15,1-1 128-15,0-1-128 0,0 1 0 0,-1-3-256 16,1 1 48-16,-1-2 0 0,0-1-112 0,0 0-32 16,0 0 0-16,0-4 0 0,1 1 352 0,1-3 160 15,-2 1-16-15,0-3 0 0,0 0 32 0,-1-1 0 16,0 0 0-16,0 0 0 0,0-1-48 0,-2 0 0 0,1 2 0 0,0 0 0 16,-1 0 128-16,1 0 0 0,0 2 16 0,1 1 0 15,0 0-48-15,0 1-16 0,1 3 0 0,0-1 0 16,1 2-208-16,0 0 0 0,0 0 0 0,0 0 0 15,0 2 208-15,1-1 0 0,-1 1 0 0,1 1 0 16,0 0 16-16,-1-2 0 0,0 1 0 0,-1 0 0 16,1-1-224-16,-2 2 0 0,0-1 0 0,0-1 0 15,0-1 0-15,-1 2 0 0,-1 2 0 0,-1 1 0 16,0 1 640-16,1 1 16 0,-1 5 16 0,1 2 0 16,-1 6 480-16,2 5 80 0,1-25 32 0,1 57 0 15,0-24-128-15,3 0-32 0,-4-33 0 0,11 67 0 16,-11-67-592-16,19 55-112 0,-19-55-16 0,0 0-16 15,38 55-368-15,-38-55 0 0,0 0-160 0,33 37 160 16,-33-37-896-16,0 0-64 0,0 0 0 0,0 0-16 16,0 0 80-16,0 0 0 0,0 0 16 0,0 0 0 0,0 0 416 0,0 0 80 15,43 8 0-15,-43-17 16 16,1-2-144-16,-1 1-16 0,0-3-16 0,0 2-7744 16,-1-2-1552-16</inkml:trace>
  <inkml:trace contextRef="#ctx0" brushRef="#br0" timeOffset="65371.41">10988 7289 12895 0,'-1'1'1152'0,"1"1"-928"0,0 2-224 0,0-2 0 15,0 1 384-15,0 3 16 0,1 2 16 0,-1-8 0 16,0 0-272-16,4 54-144 0,-4-54 160 0,0 0-160 31,9 65-288-31,-9-65-160 0,-1 42-16 0,1-42-16 0,-5 47 656 0,5-47 128 0,-8 44 16 0,8-44 16 16,-9 39 1168-16,9-39 224 0,-9 35 64 0,6-20 0 16,3-15-448-16,0 0-96 0,-5 40-16 0,5-40 0 15,0 0-704-15,0 0-144 0,0 48-16 0,0-48-16 16,0 0-16-16,1 43 0 0,-1-43 0 0,0 0 0 15,5 50 160-15,-5-50 16 0,0 0 16 0,3 57 0 16,-3-57-304-16,0 0-64 0,6 60-16 0,-6-60 0 16,0 0-144-16,5 53 0 0,-5-53 0 0,0 0 0 15,0 0-240-15,7 49-80 0,-7-49 0 0,0 0-16 16,0 0-768-16,0 0-160 0,0 0-16 16,0 0-16-16,0 0-240 0,0 0-32 0,0 0-16 0,0 0 0 15,0 0 256-15,0 0 48 0,0 0 16 0,-3 4 0 16,1-9-96-16,0-5-32 0,-1 4 0 0,0-3-3360 15</inkml:trace>
  <inkml:trace contextRef="#ctx0" brushRef="#br0" timeOffset="66001.96">10727 7713 911 0,'0'-2'0'0,"0"2"0"0,0-1 0 0,0-2 0 15,0 1 960-15,0 2 96 0,1 0 32 0,1-1 0 16,0-1-256-16,2-1-32 0,1-2-16 0,0 2 0 16,0-1-656-16,0 0-128 0,-1 3 0 0,1-1 0 0,-1 2 640 0,1 0 192 15,-1 2 16-15,1-1 16 16,-2 1 528-16,0 4 96 0,2-3 32 0,-2 3 0 0,2 1-208 0,-2 0-32 16,0 3-16-16,1-1 0 0,-1 0-384 0,1-1-80 15,1 3-16-15,-1-2 0 0,-4-9-208 0,0 0-32 16,0 0-16-16,0 0 0 0,29 50-400 0,-23-43-128 15,0 1 0-15,-2 1 0 0,0-4 128 0,0 3-128 16,-1-1 0-16,1-2 0 0,-1 1 352 0,0-1 16 16,1 1 0-16,-1 0 0 0,-1-1 240 0,1 3 48 15,-3-8 16-15,0 0 0 0,0 0-128 0,0 0-32 16,0 0 0-16,17 51 0 0,-17-51-304 0,0 0-64 16,0 0-16-16,0 0 0 0,24 48-128 0,-24-48 0 15,0 0 0-15,0 0 0 0,0 0 0 0,0 0 0 16,32 41 0-16,-32-41 0 0,0 0 0 0,0 0 0 15,0 0 0-15,0 0 0 0,0 0 0 0,0 0 0 0,0 0 0 0,0 0 0 16,0 0 0-16,0 0 0 0,0 0 0 16,0 0 128-16,0 0 304 0,0 0 48 0,29 2 16 0,-30-10 0 15,2-3-128-15,0-1-32 0,1-2 0 0,1-4 0 16,1-2-336-16,2-2 0 0,0-3-192 0,1 0 64 31,2 1-384-31,-1-1-64 0,2-2 0 0,-1 1-16 16,1 0-48-16,0 4-16 0,-1 0 0 0,0 4 0 15,-3 5-176-15,0 1-48 0,-2 6 0 0,0-2 0 0,-1 4 272 0,-1 2 48 0,-1 2 16 16,1 0-7024-16,0 0-1408 0</inkml:trace>
  <inkml:trace contextRef="#ctx0" brushRef="#br0" timeOffset="75353.39">2236 10810 11055 0,'0'-6'976'0,"2"3"-784"0,-1-1-192 0,0 2 0 16,0 2 1408-16,0-2 224 0,1-3 48 0,0-2 16 15,3-3 48-15,-2 3 16 0,1-1 0 0,-2 5 0 16,-1 1-2128-16,-1 2-416 0,-1 0-96 0,-2 2-16 16,-1 1-1296-16,0 1-272 0,-1-2-48 0,0 1-16 15,-3 2 608-15,0-4 112 16,-1 3 16-16,-1-3 16 0,0 4 2096 0,0-2 400 0,2 1 96 0,0 0 16 0,3-1 640 0,-2-1 128 15,3 2 16-15,1-3 16 0,1 1-288 0,1 1-48 16,0-2-16-16,2-1 0 0,0 0-384 0,0 0-64 16,3-1-32-16,-2 1 0 0,1 1 96 0,1-2 0 15,-1 1 16-15,-1 0 0 0,0 0-80 0,-1 1 0 16,1-1-16-16,-4 2 0 0,1 0-112 0,-1-1-32 16,1 2 0-16,-1-1 0 0,-2-1 64 0,2-1 16 15,0 0 0-15,-1 0 0 0,0-3 48 0,0 0 16 16,0 0 0-16,2 0 0 0,-1-3-48 0,1 0-16 15,2-1 0-15,-1 1 0 0,3 0-240 0,-1 3-32 16,1-2-16-16,1 1 0 0,-1 0-272 0,0 3-48 16,2-2-16-16,-2 1 0 0,2 1-128 0,-1 1 0 0,-1 0 0 0,1 0 0 15,-1 0 0-15,0 1 0 16,0 1 0-16,0 1 0 0,1-2 0 0,0 1 0 0,0 0 0 0,0-1 0 16,-4-1 0-16,0 0 0 0,0 0 176 0,0 0-176 15,0 0 128-15,0 0-128 0,0 0 0 0,0 0 144 16,52-5-144-16,-52 5 0 0,0 0 0 0,0 0 0 15,0 0 0-15,46-11 0 0,-46 11 0 0,0 0 0 16,0 0 0-16,44-9 0 0,-44 9 0 0,0 0 0 16,0 0 0-16,51-6 0 0,-51 6 0 0,0 0 0 15,0 0 0-15,53-6 0 0,-53 6 0 0,0 0 0 16,0 0 0-16,61-5 0 0,-61 5 0 0,0 0 0 16,53-6 0-16,-53 6 0 0,0 0 0 0,59-5 0 15,-59 5 0-15,0 0 0 0,58-6 0 0,-58 6 0 16,0 0 0-16,49-1 0 0,-49 1 0 0,0 0 128 0,48-2-128 0,-48 2 0 15,0 0 0-15,48-6 0 0,-48 6 0 0,0 0 0 16,53-11 0-16,-53 11 0 0,0 0 0 0,52-11 0 16,-52 11 0-16,0 0 0 0,54-15 0 0,-54 15 0 15,0 0 0-15,53-11 0 0,-53 11 0 0,0 0 0 16,49-3 0-16,-49 3 0 0,0 0 0 0,0 0 128 16,56 5-128-16,-56-5 0 0,0 0 128 0,0 0-128 15,0 0 128-15,61 15-128 0,-61-15 128 0,0 0-128 16,0 0 128-16,0 0-128 0,58 13 0 0,-58-13 0 15,0 0 0-15,0 0 0 0,0 0 0 0,50 6 0 16,-50-6 128-16,0 0-128 0,0 0 0 0,0 0 0 16,0 0 0-16,50 14 128 0,-50-14-128 0,0 0 0 15,0 0 0-15,0 0 0 0,47 24 0 0,-47-24 0 16,0 0 0-16,0 0 0 0,0 0 0 0,53 17 0 0,-53-17 0 0,0 0 0 16,0 0 0-16,0 0 0 0,55 5 0 0,-55-5 0 15,0 0 128-15,0 0-128 0,48-5 128 0,-48 5-128 16,0 0 208-16,0 0-32 0,49-9-16 0,-49 9 0 15,0 0-160-15,0 0 160 0,48-3-160 0,-48 3 160 16,0 0-160-16,0 0 0 0,0 0 0 0,59 6 0 16,-59-6 0-16,0 0 0 0,0 0 0 0,0 0 0 15,56 10 0-15,-56-10 0 0,0 0 0 0,0 0 0 16,0 0 0-16,57 1 0 0,-57-1 0 0,0 0 0 16,0 0 0-16,50 0 0 0,-50 0 0 0,0 0 0 15,47 0 0-15,-47 0 128 0,0 0-128 0,0 0 0 16,60 4 0-16,-60-4 128 0,0 0-128 0,0 0 0 0,57 13 0 0,-57-13 0 15,0 0 0-15,0 0 0 0,53 17 0 0,-53-17 0 16,0 0 0-16,0 0 0 16,51 13 0-16,-51-13 0 0,0 0 0 0,0 0 0 0,50 3 0 0,-50-3 0 15,0 0 0-15,0 0 0 0,55-3 0 0,-55 3 0 16,0 0 0-16,47-2 0 0,-47 2 0 0,0 0 128 16,49 3-128-16,-49-3 128 0,0 0-128 0,51 9 0 15,-51-9 0-15,0 0 0 0,51 11 0 0,-51-11 0 16,0 0 0-16,0 0 0 0,61 16 0 0,-61-16 0 15,0 0 0-15,0 0 0 0,61 12 0 0,-61-12 0 16,0 0 0-16,0 0 0 0,56 4 0 0,-56-4 0 16,0 0 0-16,0 0 128 0,60-2 0 0,-60 2-128 15,0 0 192-15,46-2-64 0,-46 2-128 0,0 0 160 16,46-2-160-16,-46 2 160 0,0 0-160 0,48 2 0 16,-48-2 0-16,0 0 0 0,0 0 0 0,56 4 0 0,-56-4 0 0,0 0 0 15,0 0 0-15,49 5 0 16,-49-5 0-16,0 0 0 0,0 0 0 0,52 8 0 0,-52-8 0 0,0 0 0 15,0 0 0-15,58 2 0 0,-58-2 0 0,0 0 0 16,47-8 0-16,-47 8 0 0,0 0 0 0,50-11 0 16,-50 11 0-16,0 0 0 0,52-5 0 0,-52 5 0 15,0 0 0-15,57-6 0 0,-57 6 0 0,0 0 0 16,54 0 0-16,-54 0 0 0,0 0 0 0,53 6 0 16,-53-6 0-16,0 0 0 0,46 11 0 0,-46-11 0 15,0 0 0-15,0 0 0 0,53 25 0 0,-53-25 0 16,0 0-128-16,0 0 128 0,49 26-160 0,-49-26 160 0,0 0 0 0,0 0 0 15,54 8-128-15,-54-8 128 0,0 0 0 0,47-2 0 16,-47 2 0-16,0 0 0 0,54-11 0 0,-54 11 0 16,38-9 128-16,-38 9-128 0,0 0 0 0,50-9 0 15,-50 9 128-15,0 0-128 0,46-6 0 0,-46 6 0 16,0 0 0-16,0 0 0 0,55 0 0 0,-55 0 0 16,0 0 0-16,0 0 0 0,46 9 0 0,-46-9 0 15,0 0 0-15,0 0-144 0,0 0 144 0,51 17 0 16,-51-17 0-16,0 0 0 0,0 0 0 0,0 0 0 15,51 5 0-15,-51-5 0 0,0 0 0 0,0 0 0 16,46-7 0-16,-46 7 176 0,0 0-48 0,0 0 0 16,49-7 0-16,-49 7 0 0,0 0-128 0,0 0 0 15,53-2 0-15,-53 2 0 0,0 0 0 0,0 0 0 16,48 2 0-16,-48-2 0 0,0 0 0 0,0 0 0 0,44 9 0 0,-44-9 0 16,0 0 0-16,0 0-144 0,44 3 144 0,-44-3 0 15,0 0 0-15,0 0 0 0,43 0 0 0,-43 0 0 16,0 0 0-16,0 0 0 15,0 0 0-15,53 0 0 0,-53 0 0 0,0 0 0 0,0 0 0 0,0 0 0 16,48 11 0-16,-48-11 0 0,0 0 0 0,0 0 0 16,0 0 0-16,42 25 0 0,-42-25 0 0,0 0 0 15,0 0-144-15,0 0 144 0,37 23 0 0,-37-23-144 16,0 0 144-16,0 0 0 0,0 0 0 0,0 0 0 16,44 6 0-16,-44-6 0 0,0 0 0 0,0 0 0 15,0 0 0-15,40-7 0 0,-40 7 0 0,0 0 0 16,0 0 0-16,0 0 0 0,35-10 128 0,-35 10-128 0,0 0 0 15,0 0 0-15,0 0 0 0,0 0 0 16,0 0 0-16,0 0 0 0,0 0 0 0,41-3 0 16,-41 3 0-16,0 0 0 0,0 0 0 0,0 0 0 0,0 0 0 0,0 0 0 15,0 0 0-15,0 0 0 0,0 0 0 0,0 0 0 16,0 0 0-16,0 0 0 0,0 0 0 0,0 0 0 16,0 0 0-16,0 0-128 0,0 0-192 0,0 0-48 15,30-15 0-15,-33 13 0 16,-1-4-320-16,0 3-64 0,-1 1-16 0,-2-1-17376 0</inkml:trace>
  <inkml:trace contextRef="#ctx0" brushRef="#br0" timeOffset="98181.83">6810 10963 16575 0,'8'-6'1472'0,"-2"1"-1168"0,0-1-304 0,-3 5 0 16,2-3 1088-16,0 0 144 0,6-4 48 0,6-1 0 16,4-3-656-16,2 1-128 0,-3 1-32 0,-4 7 0 31,-16 3-3408-31,0 0-672 0,0 0-144 0,0 0-16 0</inkml:trace>
  <inkml:trace contextRef="#ctx0" brushRef="#br0" timeOffset="99866.21">7365 10819 7359 0,'-10'4'656'0,"5"0"-528"0,0-2-128 0,2-1 0 16,3 1 976-16,0-2 176 0,1 0 16 0,1 0 16 16,2 4 224-16,0-4 32 0,5 0 16 0,3 0 0 15,2 0-384-15,3-4-80 0,2 2-16 0,2-1 0 16,2-1-496-16,1 0-96 0,-1-2-32 0,0 3 0 15,-23 3 144-15,47-2 16 0,-47 2 16 0,45 0 0 16,-45 0-144-16,46 8-48 0,-46-8 0 0,50 11 0 16,-50-11-336-16,55 16 0 0,-55-16 0 0,62 23 0 0,-62-23 160 15,69 27-32-15,-69-27-128 0,74 30 192 0,-74-30 112 0,72 39 16 16,-72-39 0-16,75 34 0 0,-75-34 32 0,76 34 16 16,-76-34 0-16,85 29 0 0,-38-15-112 0,-1 0 0 15,-46-14-16-15,84 14 0 0,-84-14 64 0,81 8 16 16,-40-5 0-16,4 0 0 0,2-2 112 0,3-1 16 15,3 0 16-15,-2-4 0 0,-1-1-48 0,-1-1-16 16,-1-3 0-16,1 1 0 0,2 2 0 0,2-2 0 16,4-1 0-16,-4 1 0 0,1-3-208 0,-4 2-64 15,-2-2 0-15,0 2 0 0,-1 3-128 0,1 1 160 16,2 3-160-16,1 2 160 0,2-1-160 0,-4 1 0 16,-2 0 0-16,-1 0 0 0,-1 1 0 0,0 1 0 15,1-2 0-15,1 2 0 0,3-1 0 0,-1 1 0 16,-2 2 144-16,-3 0-144 0,0 0 160 0,0 1-32 0,0-1-128 15,2-1 192-15,1-1-192 0,1-4 128 0,3-1-128 0,-3 0 0 16,-1-2 128-16,-5 0-128 0,1 0 0 0,0-3 144 16,1 0 32-16,2-1 0 0,3 0 0 0,1-2 0 15,0 2 48-15,-1-2 16 0,-2 1 0 0,-2 1 0 16,-3 0-64-16,4 0-16 0,2-1 0 0,2 3 0 16,1 2-160-16,1-3 0 0,0 2 144 0,-4 0-144 15,-2 1 0-15,0 0 0 0,-2-1 0 0,2 1 0 16,1-2 0-16,1 1 0 0,1-2 0 0,-2 2 0 15,-4-4 0-15,1-1 0 0,0-2 0 0,-1 2 0 16,-2 0 0-16,3 2 0 0,-1 1 0 0,2 2 0 16,1 0 0-16,-3 1 192 0,-1 2-64 0,-3 0 0 15,-3 1 0-15,0-1 0 0,-36 3 0 0,69 5 0 0,-69-5-128 0,70 6 0 16,-70-6 0-16,72 12 0 0,-72-12 0 0,74 14 0 16,-74-14 0-16,68 17 0 0,-68-17 0 0,62 13 0 15,-62-13 0-15,62 4-128 0,-62-4 128 0,61 0 0 16,-61 0-144-16,65-4 144 0,-65 4 0 0,66-2 0 15,-32-1 0-15,-1-1 128 0,-3 0 80 0,-30 4 16 16,57-7 0-16,-57 7 0 0,58-10-64 0,-29 7-16 16,-29 3 0-16,57-6 0 0,-57 6-144 0,55-3 0 15,-55 3 0-15,57 0 0 0,-57 0 0 0,54 0 0 16,-54 0 0-16,52-2 0 0,-52 2 0 0,48-4 0 16,-48 4 0-16,49-3 0 0,-49 3 0 0,46-2 0 15,-46 2 0-15,47-3 0 0,-47 3 0 0,47 3 0 16,-47-3 0-16,48 3 0 0,-48-3 0 0,51 6 0 0,-51-6 144 0,52 7-144 15,-52-7 0-15,49 6 0 16,-49-6 0-16,47 7 0 0,-47-7 0 0,43 5 0 0,-43-5 0 16,41 5 0-16,-41-5 0 0,43 3 0 0,-43-3 0 0,48 8 0 15,-48-8 0-15,49 9 0 0,-49-9 0 0,58 9 0 16,-58-9 0-16,58 9 0 0,-58-9 0 0,58 5 0 16,-58-5 0-16,52 0 0 0,-52 0 0 0,51-3 0 15,-51 3 0-15,47-6 0 0,-47 6 0 0,49-5 0 16,-49 5 0-16,50-7 144 0,-50 7-144 0,51-4 0 15,-51 4 176-15,52-1-176 0,-52 1 160 0,50 1-160 16,-50-1 0-16,45 2 0 0,-45-2 0 0,46 5 0 16,-46-5 0-16,44 7 0 0,-44-7 0 0,41 8 0 15,-41-8-256-15,41 6 48 0,-41-6 16 0,43 3 0 0,-43-3 192 0,42 4 0 16,-42-4 0-16,48 4-144 0,-48-4 144 0,50 0 0 16,-50 0 0-16,49 0 0 0,-49 0 0 0,46 0 0 15,-46 0 0-15,48 0 128 0,-48 0 0 0,49-3 0 16,-49 3 0-16,49-3 0 0,-49 3-128 0,48-2 0 15,-48 2 0-15,50 0 128 0,-50 0-128 0,51 4 0 16,-51-4 0-16,50 6 0 0,-50-6 0 0,49 3 0 16,-49-3-128-16,50 11 128 0,-50-11-160 0,48 13 160 15,-48-13-192-15,53 15 192 0,-53-15-128 0,53 13 128 16,-53-13 0-16,54 3 0 0,-54-3 0 0,57-3-128 16,-57 3 128-16,60-6 0 0,-60 6 0 0,57-3 0 15,-57 3 0-15,54-6 0 0,-54 6 272 0,48-5-32 16,-48 5-16-16,46-3 0 0,-46 3-224 0,44 3 176 15,-44-3-176-15,41 3 160 0,-41-3-160 0,42 4 0 0,-42-4 0 16,40 4 0-16,-40-4 0 0,39 2 0 0,-39-2 0 0,38-2 0 16,-38 2 0-16,33-3 0 0,-33 3 0 0,34-3 128 15,-34 3 0-15,32-8-128 0,-32 8 192 0,32-9-64 16,-32 9 64-16,31-7 16 0,-31 7 0 0,26-9 0 16,-26 9-32-16,25-6-16 0,-25 6 0 0,0 0 0 15,33-6-160-15,-33 6 0 0,0 0 0 0,33-3 0 16,-33 3 0-16,0 0 0 0,33 0 0 0,-33 0 0 15,0 0-304-15,35 3 64 0,-35-3 16 0,0 0 0 16,39 8 96-16,-39-8 128 0,0 0-208 0,46 17 80 16,-46-17 128-16,0 0 0 0,53 20-144 0,-53-20 144 15,41 12 0-15,-41-12 0 0,44 10-144 0,-44-10 144 16,47 4 0-16,-47-4 0 0,48-2 0 0,-48 2 0 16,45-7 0-16,-45 7 0 0,42-8 0 0,-42 8 0 0,39-9-256 0,-39 9 64 15,33-5 16-15,-33 5 0 16,25-6-912-16,-25 6-176 0,0 0-32 0,0 0-15392 15</inkml:trace>
  <inkml:trace contextRef="#ctx0" brushRef="#br0" timeOffset="125251.95">8494 9386 1839 0,'-4'-2'160'0,"2"1"-160"0,1-2 0 0,1 3 0 16,0 0 2848-16,1 0 544 0,-1 0 96 0,1-2 32 15,3 2-1728-15,-1 0-320 0,1 2-80 0,1 2-16 16,0-2-1088-16,0 4-288 0,1 1 0 0,-6-7 0 15,0 0-496-15,0 0-192 0,27 35-32 0,-27-35-16 0,0 0 384 0,0 0 80 16,35 35 16-16,-35-35 0 16,0 0 848-16,0 0 176 0,48 13 48 0,-48-13 0 0,0 0 608 0,48-6 128 15,-48 6 32-15,0 0 0 0,62-11-464 0,-62 11-96 16,47-9 0-16,-47 9-16 0,49-8-160 0,-49 8-16 16,48-8-16-16,-48 8 0 0,48-8-432 0,-48 8-96 15,52-7-16-15,-52 7 0 0,50-2-112 0,-50 2-32 16,50 3 0-16,-50-3 0 0,50 6-128 0,-50-6 0 15,53 5 144-15,-53-5-144 0,51 10 320 0,-51-10-16 16,47 7 0-16,-47-7 0 0,0 0 16 0,65 3 16 16,-65-3 0-16,0 0 0 0,61-4-80 0,-61 4-32 15,44-10 0-15,-44 10 0 0,41-9 32 0,-41 9 0 16,44-11 0-16,-44 11 0 0,45-11-64 0,-45 11 0 16,47-9 0-16,-47 9 0 0,49-3 0 0,-49 3 0 15,0 0 0-15,66 5 0 0,-66-5-192 0,0 0 0 0,59 18 0 0,-59-18 0 16,0 0 0-16,58 22 0 15,-58-22 0-15,0 0-160 0,59 22 32 0,-59-22 0 0,0 0 0 0,67 12 0 16,-67-12 128-16,49 0 0 0,-49 0 128 0,54-10-128 16,-54 10 512-16,57-15 48 0,-57 15 0 0,55-17 0 15,-55 17-240-15,53-18-64 0,-53 18 0 0,57-16 0 16,-57 16-256-16,55-14 160 0,-55 14-160 0,50-3 128 16,-50 3-128-16,48 3 0 0,-48-3 0 0,46 6 0 15,-46-6 0-15,0 0 0 0,64 8 0 0,-64-8 0 16,0 0 0-16,63 9 0 0,-63-9 0 0,44 0 0 15,-44 0 0-15,48-6 0 0,-48 6 0 0,49-9 0 0,-49 9 128 16,49-8 32-16,-49 8 16 0,51-11 0 0,-51 11-16 16,49-7 0-16,-49 7 0 0,50-7 0 0,-50 7-160 0,49-4 192 15,-49 4-192-15,0 0 192 0,60 9-192 0,-60-9 0 16,0 0 0-16,48 23 0 0,-48-23 0 0,0 0 0 16,35 39 0-16,-35-39-176 0,19 32-64 0,-19-32-16 15,15 37 0-15,-15-37 0 0,13 32 0 0,-13-32-16 16,0 0 0-16,17 35 0 15,-17-35-176-15,0 0-16 0,0 0-16 0,0 0 0 16,0 0-1008-16,50-17-208 0</inkml:trace>
  <inkml:trace contextRef="#ctx0" brushRef="#br0" timeOffset="127100.02">10045 7244 13823 0,'0'0'1216'0,"0"0"-960"16,1 0-256-16,-1 3 0 0,0-2 832 0,0-1 112 15,1 2 16-15,-1 1 16 0,0 5-464 0,-1-1-112 16,1 3-16-16,-2-1 0 0,0 2-32 0,-2-2-16 15,1 2 0-15,-2 0 0 0,2 0 688 0,0 3 128 16,-1-2 16-16,1 2 16 0,0 0-448 0,-1-2-96 0,2 4 0 0,-1-4-16 16,-1 1-480-16,2 0-144 0,1 0 0 0,0 1 0 15,0-2 672-15,1 2 32 0,0 3 0 0,0-17 0 16,2 36 80-16,-2-36 32 0,5 38 0 0,-5-38 0 16,5 44-176-16,-5-44-48 0,6 52 0 0,-6-52 0 15,2 53-400-15,-2-25-64 0,-1 1-128 0,0 1 176 16,-2 2-176-16,1-3-144 0,-1 1 144 0,2-5-208 15,-1 1-176 1,-1-4-16-16,1-5-16 0,1 0 0 0,1-17 240 0,-1 23 176 0,2-12-208 0,0-3 80 16,1-1 128-16,1-1 176 0,0-1-48 0,1-3 0 15,1 1 64-15,-1-2 0 0,2-1 0 0,1 0 0 16,-1-1-384-16,1-2-64 0,-1 0 0 0,0-1-16 16,0 0-912-16,-2 1-176 0,1-2-48 0,-2 0 0 15,0 1-944-15,-1-1-192 0,-1-1-32 0,-2 1-6960 16</inkml:trace>
  <inkml:trace contextRef="#ctx0" brushRef="#br0" timeOffset="127983.54">10112 8052 15663 0,'2'-19'1392'0,"0"7"-1120"0,3 1-272 0,-2 2 0 0,1 1 608 0,-2 3 64 16,1-3 16-16,2-4 0 0,3-7 256 0,1-7 48 15,1 2 16-15,-3 2 0 16,-3 3-1136-16,-2 5-240 0,-1 2-32 0,-2 4-16 16,-3 2-544-16,0 0-128 0,-3 4 0 0,-1-1-16 0,-3 1 1104 0,-3 0 0 15,-3 4 128-15,-2 0 0 0,-2 1 1344 0,-3 3 256 16,0 2 48-16,-1 0 16 0,2 4-320 0,-1 2-48 16,1 3-16-16,1-1 0 0,0 1-960 0,0 2-192 15,0-1-32-15,0 5-16 0,0 0-384 0,1-1-80 16,0 1 0-16,-1-1-16 15,-1 4-304-15,0-1-48 0,-2 1-16 0,2-2 0 0,2-1 384 0,-2 2 64 16,2 3 0-16,1 1 16 0,1-1 176 0,1 4 0 0,1 1 0 16,1-2 0-16,2 4 0 0,1-4 0 0,2 0 0 15,1-4-128-15,2 0 128 0,2-1 0 0,2 0 128 16,3 0-128-16,1-3 128 0,0 3-128 0,0-26 160 0,6 54-160 16,-6-54 192-16,15 53-64 0,-15-53-128 0,19 54 192 15,-19-54-192-15,23 50 176 0,-23-50-176 0,28 46 160 16,-28-46 16-16,36 44 0 0,-36-44 0 0,41 37 0 15,-41-37 208-15,46 32 64 0,-46-32 0 0,52 27 0 16,-52-27-128-16,55 18-32 0,-55-18 0 0,58 17 0 16,-58-17 64-16,64 9 16 0,-64-9 0 0,67 0 0 15,-35-3-224-15,3-5-144 0,4-2 192 0,0-6-192 16,2-1 368-16,-3 0-48 0,1-6 0 0,-2-2 0 16,-2-1 192-16,-4-2 16 0,0 0 16 0,-3 0 0 15,-2 2-224-15,-1-3-32 0,0 2-16 0,-3-5 0 0,-1 3-272 16,1-6 0-16,0 0 0 0,-3-2 0 0,-4 0 128 0,-3-2-128 15,-5 0 0-15,-4-3 0 0,-7 2 256 0,-6-5-16 16,-5 3 0-16,-9-1 0 0,-5 3 400 0,-3 1 64 16,-3 2 32-16,-6 3 0 0,-3 0-320 0,-4 1-64 15,-1 5-16-15,-1 4 0 0,-2 2-336 0,1 7-192 16,2 4 32-16,4 9 0 16,6 4-240-16,2 7-48 0,3 2-16 0,2 4 0 15,2 4-240-15,0 1-32 0,1 3-16 0,0 2 0 16,1 3-304-16,-1 1-64 0,0 1-16 0,2 2-8608 15,1 2-1728-15</inkml:trace>
  <inkml:trace contextRef="#ctx0" brushRef="#br0" timeOffset="128923.55">11017 8932 11055 0,'-1'-4'976'0,"-1"2"-784"0,0 2-192 0,0 0 0 16,0 0 384-16,-1 0 16 0,-3 0 16 0,-4 2 0 15,-3 2-1280-15,-2 1-256 0,-2 3-48 0,1 1-16 16,-4 0 912-16</inkml:trace>
  <inkml:trace contextRef="#ctx0" brushRef="#br0" timeOffset="129673.55">10701 9028 7359 0,'-2'0'656'0,"1"0"-528"16,2 0-128-16,-1-1 0 0,1 1 752 0,0-3 112 16,-1 3 32-16,0-2 0 0,2-1 272 0,-1-3 64 15,1 1 16-15,0-4 0 0,-1 1-480 0,0-3-80 16,1 2-32-16,-2-3 0 0,0 0 368 0,-1 2 80 15,0-1 16-15,-1 2 0 0,0 4 176 0,-3-1 48 16,2 3 0-16,-2-1 0 0,2 2-384 0,-1 2-64 16,1 0 0-16,0 0-16 0,1 0-304 0,1 0-48 15,1 0-16-15,-2 0 0 0,4 0-64 0,-1 0 0 0,0 0-16 16,0 0 0-16,2 0-160 0,0 2-16 0,0-2-16 0,0 1 0 16,2-1-240-16,-1 0 0 0,-4 0 0 0,0 0 0 15,0 0 192-15,0 0 0 0,0 0 0 0,0 0 0 16,53 8-64-16,-53-8 0 0,0 0-128 0,0 0 192 15,51 18-64-15,-51-18 0 0,0 0-128 0,56 25 192 16,-56-25-48-16,0 0-16 0,58 25 0 0,-58-25 0 16,0 0-128-16,59 26 0 0,-59-26 0 0,0 0 0 15,56 15 0-15,-56-15 0 0,0 0 144 0,48 7-144 16,-48-7 256-16,0 0-32 0,40-2 0 0,-40 2 0 16,0 0 16-16,0 0 0 0,40-3 0 0,-40 3 0 15,0 0-64-15,0 0-16 0,0 0 0 0,0 0 0 16,0 0-160-16,44 0 0 0,-42 2 0 0,0-1 0 15,-1 1 0-15,0 1 0 0,-1 0 0 0,-2 0 0 0,0 0 0 0,-3 2 0 16,0 1-128-16,-3-3 128 0,-1 3-128 0,-1-1 128 16,-1 3-160-16,-1-5 160 0,-2 1-144 0,-1-2 144 15,-1 1-128-15,-2-3 128 0,0 0 0 0,-2-3 0 16,-1 1 0-16,-1-2 0 0,-2-1 256 0,1-4 16 16,-1 1 16-16,3 1 0 0,1-3-160 0,0 4-128 15,1-2 144-15,1 2-144 0,2 0 0 0,1 0 0 16,0 1 0-16,1 2 0 0,-1 1 0 0,1 1 0 15,-1 1 0-15,2 0 0 0,-1 1 0 0,2 1 0 16,1 1 0-16,1 0 0 0,0-1 0 0,2-1 0 16,1 1 0-16,2 1 0 0,0-2 0 0,4-1 0 15,0 0 128-15,2 0-128 0,-1 0 256 0,0 0-64 16,0 0 0-16,0 0 0 0,47 0-64 0,-47 0 0 0,0 0-128 0,63 2 192 16,-63-2-192-16,53 3 0 15,-53-3 0-15,60 4 0 0,-60-4 0 0,65 5 0 0,-65-5 0 0,67 6 0 16,-67-6 0-16,65 5 0 0,-65-5-128 0,53 8 128 15,-53-8 0-15,46 9 0 0,-46-9-128 0,0 0 128 16,53 17 0-16,-53-17-128 0,0 0 128 0,0 0 0 16,53 17 0-16,-53-17-128 0,0 0 128 0,0 0 0 15,0 0-288-15,47 11 0 0,-47-11 0 0,0 0-16960 16</inkml:trace>
  <inkml:trace contextRef="#ctx0" brushRef="#br0" timeOffset="135768.71">12907 7168 7359 0,'5'-5'656'0,"-1"2"-528"15,1-1-128-15,-3 2 0 0,0 2 176 0,3-3 0 0,1-2 0 0,6-4 0 16,1 3 272-16,-1-2 64 0,-2 4 16 0,-2 2 0 16,-8 2-48-16,0 0-16 0,0 0 0 0,0 0 0 15,0 0 688-15,6 37 144 0,-11-26 32 0,-3 4 0 16,2 1 256-16,-3 1 48 0,0 3 16 0,-1 0 0 15,0 3-672-15,0-3-128 0,0 4-16 0,0-1-16 16,0 0-384-16,0-1-80 0,0 4-16 0,-1-1 0 16,3-2-336-16,-1 3 144 0,1-1-144 0,1 0 0 15,0 1 464-15,2-1-16 0,0 1 0 0,1 0 0 16,1 0-80-16,0 0-32 0,0 1 0 0,1 3 0 16,0-1 48-16,2 2 16 0,-2 5 0 0,4-2 0 15,1 6-208-15,0 0-32 0,1-1-16 0,0 1 0 0,2-4-144 16,-6-36 0-16,12 68 0 0,-12-68 0 15,12 64-576-15,-12-64 0 0,15 61 0 0,-15-61 0 0,13 63 272 0,-13-63 64 16,13 66 16-16,-13-66 0 0,9 68 224 0,-6-32 256 16,-1 1-48-16,-1 0-16 0,0-3 304 0,0 6 48 15,-1 5 16-15,-2 1 0 0,1 4-256 0,-2-2-48 16,-2 0-16-16,1 0 0 0,-2-3-240 0,0-2 0 16,1-2 0-16,-2-3 0 15,2 1-688-15,-3-3-80 0,0-1 0 0,0-1-16 16,0 2 16-16,-2-2 16 0,1-3 0 0,-1-2 0 0,0-1 592 0,0-3 160 15,1 1 0-15,-2-4 0 0,1 1 320 0,0-3 144 16,2-4 32-16,-1 2 0 0,1-4 176 0,1 0 32 16,1 0 16-16,2-2 0 0,0-1-256 0,1 2-48 15,1 0-16-15,-1-2 0 0,3-11-576 0,-3 22-112 16,3-22-32-16,0 0 0 16,0 0-112-16,5 34-16 0,-5-34-16 0,0 0 0 0,0 0 112 0,0 0 32 0,0 0 0 0,19 40 0 15,-19-40 320-15,0 0-176 0,0 0 176 0,0 0-128 16,0 0 128-16,0 0 0 0,50 13 160 0,-50-13-160 15,0 0 368-15,33-8-32 0,-33 8 0 0,0 0 0 16,38-8-16-16,-38 8-16 0,0 0 0 0,41-6 0 16,-41 6-304-16,0 0 0 0,50 9 128 0,-50-9-128 15,0 0 848-15,58 14 112 0,-58-14 32 0,45 14 0 16,-45-14-1616-16,54 9-320 0,-54-9-64 16,60 8-16-16,-60-8 832 0,67 2 192 0,-67-2 0 0,67-5 0 15,-67 5 208-15,68-6 96 0,-68 6 16 0,65-8 0 16,-65 8 192-16,68-2 32 0,-68 2 16 0,73 2 0 15,-34 1-240-15,-39-3-32 0,77 8-16 0,-77-8 0 0,72 9-272 0,-72-9 0 16,68 8 0-16,-68-8 0 0,67 6 0 0,-67-6 0 16,70 6 0-16,-70-6 0 0,75 2 0 0,-36-4 160 15,1-1-160-15,0-3 192 0,-5 0 80 0,1 1 32 16,1-1 0-16,-1 3 0 0,-36 3-304 0,69-8 0 16,-69 8 0-16,68 0 0 0,-68 0 0 0,68 5-320 15,-68-5 32-15,70 5 16 16,-70-5-512-16,64 7-112 0,-64-7 0 0,61 5-16 15,-61-5 336-15,59 6 80 0,-59-6 16 0,61 9 0 0,-61-9 224 0,65 8 64 16,-65-8 0-16,73 8 0 0,-35-7 192 0,-38-1 0 16,72 8 0-16,-72-8 0 0,67 8 0 0,-67-8 0 15,66 12 0-15,-66-12 0 0,64 11 0 0,-64-11 0 16,62 9 0-16,-62-9 0 0,63 7 0 0,-63-7 0 16,58 0 0-16,-58 0 0 0,50-5-176 0,-50 5 16 0,46-6 0 0,-46 6 0 15,39-3 160-15,-39 3 0 0,37-4 160 0,-37 4-160 16,0 0 192-16,50-4-48 0,-50 4-16 0,0 0 0 15,45 0-128-15,-45 0 0 0,0 0 144 0,0 0-144 16,48 6-224-16,-48-6-112 0,0 0-32 0,0 0 0 31,42 3-176-31,-42-3-32 0,0 0-16 0,0 0 0 0,0 0-48 0,38-5-16 0,-38 5 0 0,0 0 0 16,0 0 784-16,0 0 144 0,20-18 48 0,-20 18 0 16,1-14 848-16,-1 2 176 0,-2-4 48 0,0-5 0 15,-2-9 336-15,1-9 64 0,0-8 0 0,0-11 16 16,4-4-784-16,1-9-144 0,1-8-48 0,-1-11 0 15,-1-12-832-15,-1-3-240 0,-1-3-16 0,-2-10 0 16,-2-8-1040-16,-1 1-224 0,0 5-32 0,1-6-16 16,1 1 480-16,1-1 112 0,-1 4 16 0,3 1 0 0,2 1 1520 0,3 5 304 15,4 8 64-15,2 10 16 0,1 8-128 0,1 12-32 16,-2 14 0-16,0 10 0 0,-1 2-384 0,0 6-80 16,0 6 0-16,-2 10-16 0,-2 6-560 0,1 10-96 15,-2 4-32-15,-1 3 0 16,-1 4-16-16,-1 2-16 0,0 2 0 0,-1 2 0 15,-2 1 0-15,-3 5 0 0,0-1 0 0,-3 2 0 0,-2 2 128 0,-2 0 32 16,-4 2 0-16,-4-2 0 0,-4 2 256 0,-2-1 0 16,-3-1 128-16,-3 0-128 0,-1-2 672 0,-3-3 32 15,-3 0 16-15,-4-4 0 0,-5 2 32 0,-9-6 0 16,-6-2 0-16,-5-2 0 0,-2 1-176 0,-5 2-48 16,-4 2 0-16,-7 1 0 0,-7 5-704 0,-4 0-144 0,0 5-16 0,-4 4-16 31,-3 10-2016-31,-1-4-384 0,4 2-96 0,-1 0-16 15,2 0-512-15,1-2-96 0,1-3-32 0,4-1 0 0,5 2 2736 0,1-3 560 0,1-1 208 0,5-2-176 16,6-2 464-16,6-6 96 0,5-1 0 0,4-5-7232 16</inkml:trace>
  <inkml:trace contextRef="#ctx0" brushRef="#br0" timeOffset="142918.54">32244 3260 9215 0,'0'0'816'0,"0"0"-656"16,0 0-160-16,0 0 0 0,7-8 208 0,-7 8 16 0,0 0 0 0,9-11 0 16,-9 11-368-16,13-12-80 0,-13 12-16 0,13-13 0 31,-13 13-256-31,0 0-48 0,13-9-16 0,-13 9 0 0,0 0 928 0,0 0 176 0,0 0 32 0,0 0 16 15,0 0 1072-15,0 0 224 0,0 0 32 0,0 0 16 16,0 0-64-16,0 0-16 0,0 0 0 0,0 0 0 16,0 0-896-16,0 0-176 0,0 0-32 0,0 0-16 15,-16 3-576-15,16-3-160 0,0 0 0 0,0 0 0 16,0 0 256-16,-18 9 0 0,18-9-16 0,0 0 0 16,0 0 16-16,0 0 0 0,-15 4 0 0,15-4 0 15,0 0-256-15,0 0 0 0,-17 4 0 0,17-4 0 16,0 0 0-16,-16 5 0 0,16-5 0 0,0 0 0 0,-21 9 0 0,21-9 0 15,-17 8 0-15,17-8 0 0,-19 7 0 0,19-7-160 16,-19 8 32-16,19-8 0 0,-22 3-64 0,22-3-16 16,-25 0 0-16,12 0 0 0,0-3 336 0,-2 0 80 15,0 0 16-15,-2 0 0 0,-1 0-16 0,-1-2 0 16,-2 1 0-16,0-1 0 0,-2 2 80 0,0-2 16 16,-3 0 0-16,1 1 0 0,-1-1 336 0,1 1 64 15,1-1 0-15,1 2 16 0,1-2-64 0,1 2-16 16,1-3 0-16,0 0 0 0,1 1-368 0,0-1-80 15,1-3 0-15,0 1-16 0,1 3-176 0,1-4 0 16,-1 1 0-16,1 1 0 0,3 0 0 0,-1-2 0 16,2 1 0-16,0-1 128 0,1 0 144 0,0-1 32 15,-1 3 0-15,1-2 0 0,0-1-64 0,-2 1-16 16,-3-2 0-16,0 2 0 0,0 1-48 0,-2 3-16 0,0-1 0 0,0 1 0 16,0-1-160-16,-1 3 0 15,0 1 0-15,0-2 0 0,0 4 0 0,-1 0 0 0,0 0 0 0,0 2 0 16,2 2-144-16,2-1 144 0,-1 2 0 15,0-2 0-15,1 0-224 0,0 0 64 0,1 0 16 16,-2 1 0-16,2 0-16 0,-1-1 0 0,2 3 0 0,-1-4 0 16,1 1 160-16,0-1 0 0,1-2 0 0,1 0 0 15,-1 2 0-15,1-4 0 0,1 2 0 0,-1-2 0 16,0 2 0-16,1-3 0 0,0 3 0 0,-1-3 0 16,0 0 0-16,-1 1 0 0,1-1 0 0,-2 3 0 15,0 0 0-15,1 0-208 0,-1 0 80 0,1 0 128 16,0 0-448-16,-3 2 16 0,-1-1 16 0,-1 4 0 15,2-2 144-15,-1 0 16 0,1 3 16 0,2-3 0 0,-1 2 240 16,2-2 0-16,-1 0 0 0,2 2 160 0,12-5-16 16,-22 6 0-16,12-3 0 0,0 0 0 0,10-3-16 0,-17 6-128 15,8-4 192-15,9-2-64 0,-16 3-128 0,16-3 128 16,-15 4-128-16,6-2 128 0,-1 1 0 0,-2-1-128 16,0 2 192-16,-2-2-64 0,-1 1-128 0,-1 2 0 15,-2-2 0-15,0 0 0 0,1 3 128 0,1-4 64 16,-1 2 0-16,2-4 0 0,3 2-64 0,0-2 0 15,1 0 0-15,-2-2 0 0,3-2-128 0,0 2 128 16,0-1-128-16,0 0 128 0,0 0 96 0,0-2 16 16,-1 2 0-16,0 0 0 0,0 1-48 0,-1-2 0 15,1 2 0-15,0 2 0 0,1 0-192 0,-1-1 144 16,0 2-144-16,0-1 128 0,-1 0-128 0,1 2 0 0,0 1 144 16,1-2-144-16,0 1 128 0,0 0-128 0,-1-1 160 15,-2 2-160-15,0-1 0 0,-1-1 0 0,-1 1 0 0,-2 0 0 16,1-1 0-16,-3-1 0 0,0 3 0 0,-1 0 0 15,1-1 0-15,-1 2 128 0,-1-2-128 0,1 1 0 16,2 1 128-16,2-2-128 0,0 1 176 0,2 2-176 16,0-2 0-16,0 0 0 0,0 2 0 0,0-2 0 15,0 0 0-15,1 3 0 0,0 0 0 0,-1-1 0 16,2 1-160-16,1-3 16 0,0 3 0 0,1-2 0 16,10-4 144-16,-17 7 0 0,17-7 0 0,-14 2-128 15,14-2 128-15,-8 3 0 0,2-3 0 0,6 0 0 16,-8 0 0-16,5-1 0 0,-1-1 0 0,1 2 128 15,3 0-128-15,-5-2 0 0,5 2 0 0,-4-3 0 16,4 3 0-16,0 0 0 0,-1-3 0 0,1 3 0 0,0 0 192 16,0 0-16-16,0 0-16 0,0 0 0 0,0 0-160 15,0 0 0-15,0 0 144 0,0 0-144 0,0 0 0 0,31 32-240 16,-31-32 48-16,0 0 0 16,0 0-384-16,13 50-64 0,-13-50 0 0,0 0-16 0,11 42 272 0,-11-42 48 15,0 0 16-15,9 43 0 0,-9-43 48 0,0 0 16 16,5 53 0-16,-5-53 0 15,2 46-400-15,-2-46-80 0,-2 52-16 0,2-52 0 16,-3 57-320-16,3-57-64 0,-3 59-16 0,3-59 0 16,-4 57 496-16,4-57 80 0,-4 52 32 0,4-52 0 0,-5 44 352 0,5-44 64 15,-4 39 128-15,4-39-208 0,0 0 336 0,-7 49 64 16,7-49 0-16,-8 32 16 0,8-32 368 0,-9 31 64 16,9-31 0-16,-9 28 16 0,9-28-336 0,-8 28-64 15,8-28 0-15,0 0-16 0,-12 37-112 0,12-37 0 16,0 0-128-16,0 0 192 0,-10 36 64 0,10-36 16 0,0 0 0 0,0 0 0 15,0 0 112-15,0 0 0 0,0 0 16 0,-3 34 0 16,3-34 32-16,0 0 0 0,0 0 0 0,0 0 0 16,0 0-176-16,0 0-16 0,1 37-16 0,-1-37 0 15,0 0-224-15,0 0 0 0,-3 33 0 0,3-33 0 16,0 0 0-16,0 0 0 0,1 35 0 0,-1-35 0 16,0 0-224-16,0 0 64 0,0 0 16 0,4 37 0 15,-4-37 144-15,0 0 0 0,0 0 0 0,0 0 0 16,0 0 0-16,5 39 0 0,-5-39 0 0,0 0 128 15,0 0 192-15,0 0 64 0,0 0 0 0,0 0 0 16,0 0-144-16,0 0-32 0,0 0 0 0,0 0 0 0,0 0-48 0,0 0-16 16,0 0 0-16,34 25 0 0,-34-25-144 0,14-9 128 15,-14 9-128-15,15-11 128 0,-15 11-128 16,18-13 0-16,-18 13 0 0,20-11-176 0,-20 11 176 0,23-9 0 16,-23 9 0-16,23-9-128 0,-23 9 128 15,25-6 0-15,-25 6 0 0,25-5 0 0,-25 5-288 0,0 0 32 16,40-3 0-16,-40 3 0 0,33 3-80 0,-33-3-16 15,37 0 0-15,-37 0 0 0,43 0 352 0,-43 0 0 16,52-3 0-16,-52 3 0 0,58-1 0 0,-28-1 288 16,0 0-32-16,0 1 0 0,0-1 240 0,-1-1 32 15,1 3 16-15,-1 0 0 0,3 0-224 0,-32 0-32 16,59 5-16-16,-28-4 0 0,0 1-272 0,2 1 0 16,-1 0 0-16,-1-3 0 0,-1 0 0 0,0-3 0 0,1 3 0 15,-1-3 0-15,-1 0 0 0,0-3 0 0,2 2 0 16,-1-2 0-16,1 1 240 0,-1-2-16 0,3 4 0 0,-2-2 0 15,1 2 144-15,-1 0 16 0,0 2 16 0,-31 1 0 16,53 0-256-16,-53 0-144 0,46 4 160 0,-46-4-160 16,44 11 0-16,-44-11 0 0,39 18 0 0,-39-18 0 15,34 21-128-15,-34-21-32 0,34 20 0 0,-34-20 0 16,0 0-96-16,47 23-32 0,-47-23 0 0,0 0 0 16,47 12 288-16,-47-12 0 0,35-4 0 0,-35 4 0 15,40-11 0-15,-18 3 0 0,-22 8 0 0,43-16 144 16,-18 4-16-16,-2 2 0 0,2-1 0 0,-1-2 0 15,2 2-128-15,-3-1 0 0,1 4 0 0,-2 0 0 16,-22 8 0-16,41-11 0 0,-41 11 0 0,42-4 0 16,-42 4 0-16,39 6 0 0,-39-6 0 0,37 9 0 15,-37-9-384-15,33 13 32 0,-33-13 16 0,32 14 0 16,-32-14-384-16,32 10-80 0,-32-10-16 0,32 7 0 16,-32-7 288-16,32 0 48 0,-32 0 16 0,35-7 0 0,-35 7 320 15,38-13 144-15,-18 2-128 0,0 3 128 0,1-3 0 16,0 2 0-16,-21 9 0 0,38-11 128 0,-38 11-368 0,35-6-64 15,-35 6-16-15,0 0 0 16,40 8-400-16,-40-8-96 0,0 0-16 0,27 28 0 16,-27-28-144-16,0 0-48 0,16 35 0 0,-16-35 0 15,0 0 192-15,0 0 16 0,21 37 16 0,-21-37 0 16,0 0-80-16,0 0-16 0,0 0 0 0,32 22 0 16,-32-22-272-16,0 0-64 0,0 0-16 0,31 3 0 0,-31-3 880 0,0 0 176 0,0 0 48 15,34-3 0-15,-34 3 352 0,0 0 80 16,0 0 16-16,33 3 0 0,-33-3-48 0,0 0 0 0,0 0 0 0,34 28 0 15,-34-28-64-15,0 0-32 16,32 34 0-16,-32-34 0 16,0 0-512-16,40 34-96 0,-40-34-32 0,32 20 0 15,-32-20-656-15,32 19-128 0,-32-19-16 0,35 11-16 0,-35-11 864 0,32 6 176 0,-32-6 48 0,31 0 0 16,-31 0 1168-16,0 0 224 0,35-2 48 0,-35 2 16 16,0 0 112-16,0 0 32 0,29-1 0 0,-29 1 0 15,0 0-368-15,0 0-80 0,0 0-16 0,0 0 0 16,0 0-608-16,0 0-112 0,21-6-16 0,-21 6-16 15,0 0-784-15,0-10-160 0,0 10-16 16,-2-9-16-16,1 4 208 0,0-1 32 0,-1 0 16 16,1-3 0-16,0 1 288 0,0 0 64 0,1-3 16 0,0 2 0 0,1 0-64 0,1-2-16 15,2-3 0-15,-1 1 0 0,2 1 0 0,0-3-16 16,1 2 0-16,0-2 0 0,0 1 272 0,1 0-128 16,-1-3 128-16,2 1 0 0,1-2-384 0,0-1 48 15,0-1 0-15,0 0 0 16,0 0-176-16,-1-3-16 0,-2 3-16 0,-1-2 0 15,-3 0-368-15,-2 1-80 0,-3-1-16 0,-3 0 0 0,-3 2 1760 16,-1-3 336-16,-1 1 80 0,-2 1 16 0,0 0 1264 0,1 1 256 16,1 2 48-16,0-1 16 0,0 4-880 0,2 4-176 15,0-2-48-15,1 2 0 0,1 2-768 0,2-3-176 16,-1 4-16-16,2-1-16 0,-1 1-192 0,2-1-48 16,-1 1 0-16,0 1 0 0,2 0-128 0,-2-1-48 15,1 1 0-15,-1-1 0 0,-1-1 16 0,-2 4 0 16,1-3 0-16,-2-1 0 0,1 3-96 0,-2 0-32 0,2-2 0 0,-1 0 0 15,0 1 32-15,1 0 16 0,0 0 0 0,1-1 0 16,-1 3-208-16,3-3 144 0,-1 2-144 0,2 1 128 16,-1-2-128-16,2-1 0 0,1 2 0 0,0 1 0 15,1-1-352-15,1 1 48 0,0-2 16 16,3-1 0-16,-1 2-16 0,1-5 0 0,2 3 0 0,2-1 0 16,0-3 80-16,1 1 16 0,2 0 0 0,-1-2 0 15,2 0 48-15,-2 0 16 0,0 1 0 0,-2 1 0 16,-1-1-64-16,-3 4-16 0,-1 0 0 0,-1-1 0 15,-1 1-160-15,-2-1-48 0,1 1 0 16,-3-1 0-16,1 2 128 0,0 0 32 0,0-1 0 0,-1 2 0 16,1 0 272-16,0 0 176 0,1 2-32 0,1 4 0 15,-2-6-144-15,2 6 160 0,-3-3-160 0,3 3 160 16,0 0-288-16,0 0-64 0,0 0-16 0,0 0 0 0,0 0-64 0,0 0-16 16,0 0 0-16,-16 11 0 0,16-11 288 0,0 0 0 15,0 0 0-15,0 0 0 0,-16 14 304 0,16-14 16 16,0 0 0-16,-17 12 0 0,17-12-32 0,0 0 0 15,-23 16 0-15,23-16 0 0,-19 9 880 0,19-9 176 16,-24 8 48-16,24-8 0 16,-22 6-1872-16,22-6-368 0,-20 3-80 0,11-5-16 15,9 2-784-15,-13-4-176 0,13 4-16 0,-12-5-10464 16</inkml:trace>
  <inkml:trace contextRef="#ctx0" brushRef="#br0" timeOffset="149618.14">25169 9607 9215 0,'-4'-1'816'0,"2"1"-656"0,1 0-160 0,0 0 0 16,0 1 512-16,0-1 64 0,-2 0 0 0,-1 0 16 16,-2-1-16-16,1-1-16 0,0 2 0 0,2-3 0 15,2 0 16-15,0-3 0 0,1 3 0 0,2-3 0 16,0 1 704-16,2-3 128 0,1 3 48 0,1-2 0 15,-1-1-176-15,3-1-16 0,0 1-16 0,0 2 0 16,-2 1 0-16,-1-2 0 0,-1 2 0 0,-1-1 0 16,-2 4-208-16,0-1-32 0,-1 0-16 0,-1 2 0 15,-2-1-208-15,1 2-32 0,-1-2-16 0,0 2 0 16,-3 2-176-16,0-2-48 0,2 2 0 0,-2-1 0 16,1 2-256-16,-1-3-64 0,1 0-16 0,-1 0 0 0,0 0-176 0,2 0 0 15,0 0 0-15,1-3 0 0,1 3 0 0,1-3 0 16,0 1 0-16,1-1 0 0,1 0 0 0,0 0 128 15,0 1-128-15,0-2 128 0,0 2 64 0,-1 1 0 16,2-1 0-16,-4 2 0 0,2 0-48 0,-2 2 0 16,-1-1 0-16,-2 5 0 0,0-2-144 0,-2 3 160 15,-1-2-160-15,0 3 160 0,-2 1-160 0,0 2 0 16,0-2 0-16,0 2 0 0,1 1 0 0,0-1 0 16,2 0 0-16,7-11 0 0,0 0 0 0,-15 28 0 15,15-28 0-15,0 0 0 0,0 0 0 0,0 0 0 16,-1 49 0-16,1-49 0 0,0 0 0 0,0 0 0 15,0 0 0-15,25 50 0 0,-25-50 0 0,0 0 0 16,0 0 0-16,35 37 0 0,-35-37 0 0,0 0 0 16,0 0 0-16,0 0 0 0,35 29 0 0,-35-29 0 0,0 0 0 0,0 0 0 15,0 0 0-15,0 0 0 0,0 0 0 0,0 0 0 16,0 0-208-16,0 0 16 0,0 0 16 0,0 0 0 16,0 0-144-16,0 0-48 0,0 0 0 0,0 0 0 31,0 0-208-31,9-1-64 0,-7-10 0 0,1-4 0 15,2-2-624-15,2-2-128 0,-1-1-16 0,1 0-13056 0</inkml:trace>
  <inkml:trace contextRef="#ctx0" brushRef="#br0" timeOffset="151001.41">25033 8761 5247 0,'0'0'0'16,"0"0"0"-16,1-2 0 0,-1 2 0 15,0 0 0-15,0 0 0 0,0-2 0 0,-1 0 0 16,1-2-128-16,-4 3 128 0,1-4 976 0,0 4 240 15,-1-1 32-15,1-1 16 0,-1 0 208 0,1 2 64 16,0-1 0-16,-1 2 32 0,2-2-1568 0,-1 2-256 16,0-1-64-16,0-1 0 15,1-1-1792-15,1 3-352 0,-1-3-80 0,-1 1 32 0,2 1 1952 0,-1-2 400 0,0 1 160 0,0-1 0 16,-2 1-144-16,2 2 144 0,-1-4-128 0,-1 4 128 16,0 0 992-16,-2 0 256 0,1 0 48 0,-1 2 48 15,-1 0-112-15,1 0-16 0,-2 0-16 0,0-1 32 16,1 1-960-16,-1 2-272 0,0-2 0 0,-1-2 176 31,0 2-688-31,-1-1-144 0,1-1-32 0,-1 0 48 16,-1 0-64-16,0-1 0 0,-2 1 0 0,0-2 48 0,-1 4 656 0,-1-2 176 0,-1 0 16 0,-2 1 32 15,-1-1 416-15,-1 3 96 0,-1 0 16 0,-2-1 32 16,-2 1-640-16,-1 1-144 0,1 0 0 0,-1 0 0 16,0 1-512-16,0-1-128 15,1 0-16-15,1-3 16 0,1 1 272 0,0-2 48 0,0 0 16 0,1-2 48 0,1 1 576 16,1-1 112-16,0-2 16 0,-1 0 64 0,-1 1 384 0,1-1 96 15,-1 2 16-15,-2-1 32 0,1 0-672 0,0 0-144 16,-1 1-32-16,0 1 0 16,1-1-768-16,0 2-144 0,-1-3-48 0,0 3 0 15,0 0-528-15,0 0-112 0,0 0-32 0,-1 0 0 0,0 3 928 0,1-3 192 16,-1 0 48-16,1 0 0 0,-1-3 1120 0,-1 2 240 16,1-1 32-16,0 2 16 0,1 0 144 0,-1-2 48 15,2 4 0-15,-1-2 0 0,2 0-752 0,-2 2-128 16,2-1-48-16,0 2 0 0,1 0-624 0,-2-1-128 15,2 1-32-15,-2 0 0 16,0 2-336-16,0-1-80 0,-1-1-16 0,0-1 0 0,-1 2 384 0,1-2 80 16,-2 1 16-16,1-1 0 0,2-2 880 0,0 4 176 15,0-4 48-15,2 2 0 0,1-2 144 0,0 0 48 0,0 2 0 16,1-4 0-16,0 2-496 0,1-2-80 0,-1-2-32 0,0 1 0 16,0-1-352-16,0 0 0 0,-1 2 0 0,-1-1 0 15,-1 3 0-15,-1-4 0 0,-2 4 0 0,-1 0 0 16,0 0 0-16,-1 0-128 0,0 1 128 0,-4 2 0 15,2 0 0-15,0 3-128 0,3-2 128 0,-1-1 0 16,-1 3 0-16,0-1 224 0,0 1-32 0,-1 0 0 16,-1 0-32-16,1 0-16 0,0 0 0 0,1-1 0 15,2 1-144-15,3-4-176 0,1 1 48 0,2-1 0 16,1-2 128-16,1 3-128 0,1-3 128 0,1 0-128 16,3 0 288-16,0-3 64 0,0 3 16 0,1-2 0 15,1 1 384-15,0-1 80 0,2 2 0 0,-1 0 16 16,0-2-160-16,1 2-48 0,1 0 0 0,0 0 0 0,0 2-304 15,2 0-64-15,-1-1-16 0,1 1 0 0,1 1-128 0,0-2 0 16,2-1-192-16,0 0 192 0,0 2-160 0,2-2 160 16,0 0 0-16,0 0-144 0,0 0 304 0,1 1 64 15,0-1 16-15,1 0 0 0,-1 2-80 0,0-2-16 16,1 0 0-16,-1 0 0 0,1 3 16 0,0-3 0 16,2 0 0-16,-2 0 0 0,2 1-160 0,-1-1 0 15,2 0 0-15,-1 0 0 0,1 0-176 0,1 0-64 16,0 0-16-16,1-1 0 15,0 1-720-15,0 0-160 0,1-3-16 0,1 0-16 16,-1 0-384-16,0-2-80 0</inkml:trace>
  <inkml:trace contextRef="#ctx0" brushRef="#br0" timeOffset="151416.41">22196 8720 5519 0,'-2'-6'496'0,"0"1"-496"0,2 1 0 0,0 2 0 16,0-1 1840-16,2 3 272 0,-1-4 48 0,1 2 16 0,0-1-912 0,1-1-176 15,2 2-48-15,-3 0 0 16,0 2-1376-16,-2 2-288 0,-1 1-48 0,-2 2-16 16,0-1-464-16,-3 4-80 0,-2 0-32 0,-1 1 0 0,0 0 1264 0,-1-1 0 15,-1 3 128-15,0-2 32 0,1-1 736 0,-2-2 128 16,0 0 48-16,1-2 0 0,0 0 272 0,0-1 64 16,-1-1 16-16,1-1 0 0,-1 2-64 0,0-1-16 15,1-1 0-15,0 3 0 0,0 0-752 0,2-1-144 16,2 3-48-16,1-1 0 0,4 3-400 0,2-2 0 15,0-6 0-15,0 0 0 0,0 0-160 0,37 20 160 16,-17-17-208-16,4-1 80 0,5-2 576 0,3 0 128 16,4 0 32-16,0 0 0 0,2 0-144 0,1 3-16 15,2-2-16-15,2 3-8848 16,2 1-1760-16</inkml:trace>
  <inkml:trace contextRef="#ctx0" brushRef="#br0" timeOffset="152206.79">25308 9364 11055 0,'0'0'976'0,"0"0"-784"0,-5 0-192 0,5 0 0 15,0 0 928-15,0 0 144 0,0 0 16 0,0 0 16 16,-20 14-624-16,20-14-128 0,-21 14-32 0,21-14 0 15,-20 13-944-15,10-10-192 0,1 3-32 0,-1-3-16 16,1-1 48-16,-2 0 16 0,1-2 0 0,-2-4 0 16,1 2 800-16,-1-1 128 0,-1-3 32 0,1 0 16 0,0 1 704 0,-2-4 144 15,2 1 16-15,1-1 16 0,1-2 512 0,1 2 96 16,1-4 32-16,1 0 0 0,3-3-160 0,1-1-48 16,0-3 0-16,1 1 0 0,1-1-416 0,1-2-96 15,0-2-16-15,0 2 0 0,0-1-272 0,1-2-64 16,-1-1-16-16,1-5 0 0,-1 0 304 0,1-6 64 15,-1 0 16-15,1-4 0 0,1-5-400 0,-1 1-80 16,0 2 0-16,0 4-16 0,0 9-368 0,0 6-128 16,0 10 0-16,-1 0 144 0,-1 9-304 0,-2-1-64 15,-2 6-16-15,0 0 0 16,-2 0-272-16,0 6-48 0,-2-3-16 0,2 5 0 0,-2 3 320 0,1-2 64 16,8-9 16-16,0 0 0 15,-14 37-336-15,14-37-80 0,0 0-16 0,0 0-13760 0</inkml:trace>
  <inkml:trace contextRef="#ctx0" brushRef="#br0" timeOffset="155804.87">27590 9471 1839 0,'0'0'160'0,"0"0"-160"16,0 0 0-16,2 0 0 0,-1 0 0 0,0 0 192 16,0 0-192-16,3 0 192 0,3-2-432 0,3-2-80 15,2-1 0-15,2 1-16 0,0-1 336 0,2-3 256 16,-2-1-32-16,1 1-16 0,-1-1 496 0,1 0 112 15,-2 1 16-15,0 0 0 0,-1 0 0 0,-2 2 0 16,-1 1 0-16,-2-2 0 0,-2 5-496 0,0-2-80 0,-5 4-32 0,0 0 0 16,0 0-224-16,0 0-192 0,0 0 48 0,0 0 0 15,0 0-192-15,-18 32-48 0,18-32 0 0,0 0 0 16,-17 22 512-16,17-22 80 0,0 0 32 0,0 0 0 16,-18 23 384-16,18-23 80 0,0 0 0 0,0 0 16 15,0 0 688-15,0 0 128 0,0 0 16 0,0 0 16 16,0 0-592-16,0 0-112 0,0 0-32 0,0 0 0 15,24 3-384-15,-20-7-96 0,0 0-16 0,0 0 0 16,-1-1-192-16,1-1-144 0,-3 3 192 0,0-3-192 16,-2 1 736-16,0-1 32 0,-3-2 16 0,1-1 0 15,-2 2 560-15,1-6 128 0,-2 2 0 0,1-2 16 0,-1-2-272 0,-1-3-48 16,2-3-16-16,-2-2 0 0,2 0-576 16,-1-2-112-16,0-1-16 0,2-4-16 0,-1 3-240 0,3-3-64 15,1-1 0-15,0-6 0 0,1 0-128 0,0-2 128 16,1-4-128-16,-3-5 128 0,1-3 64 0,-3-2 0 15,1 1 0-15,-2-1 0 0,0 3 144 0,-1 1 48 16,0-2 0-16,0-4 0 0,0-2-16 0,-1 0 0 16,1-2 0-16,0 2 0 0,-1 1-96 0,1-1-16 15,2 7 0-15,-2-2 0 0,3 7-64 0,1 0-32 16,2 5 0-16,0 3 0 0,2 3-160 0,0 4 0 16,1 4 0-16,3 1 0 0,0 3 0 0,-1 2 0 15,1-1 0-15,-2 5 0 0,1-1 0 0,-1 0 0 16,0 3 0-16,-3-3 0 0,-1 0 0 0,-1 1 0 15,-3 1 0-15,0-2 0 0,-2-1 0 0,-1 2 0 16,0 2 0-16,-2-2 0 0,1 3 0 0,0 0 0 0,0 2 144 16,2-2-144-16,-1 2 0 0,0 2 128 0,3-1-128 0,-2 1 0 15,3 0 0-15,-1 2 0 0,1-2 0 0,1 0 128 16,0 1-128-16,-1-3 0 0,2 4 0 0,0-1 0 16,0-1 0-16,1-2 0 0,0 2 0 0,1-2 0 15,1 0 0-15,-1-2 0 0,2-2 0 0,-2 1 0 16,-1-2 0-16,-1 1 0 0,0-1 0 0,-3 1 0 15,1-2 0-15,-3 3 0 0,1-1 0 0,-1 2 0 16,-1 1 0-16,0-2 0 0,0 5 0 0,-1 2 0 16,1 0 0-16,0-1 0 0,0 5 0 0,-1-2 0 15,1 0 0-15,2 1 0 0,-1 1 0 0,1-3-128 0,1 1 128 16,0-1 0-16,1-1 0 0,-1-2-128 16,2 0 128-16,0 0 0 0,1-5 0 0,0 3 0 0,1-3 0 0,0 0 0 15,1 0 0-15,0 0 0 0,-1 2 0 0,1 1 0 16,-1 0 0-16,0 0 0 0,-1-1 0 0,0 4 0 15,-2 0 0-15,0-1 0 0,0 1 0 0,-2 1 0 16,2-1 0-16,-3 3-128 0,2-1 128 0,-2 3 0 16,2 0-144-16,-1-2 144 0,2 5 0 0,0-1-176 15,-2-1 176-15,2 2-128 0,1-2 128 0,-2 0-128 16,2 2 128-16,0-2-128 0,0 2 128 0,0-2 0 16,0 1 0-16,1 1 0 0,0-2 0 0,0 2 0 15,0 0 0-15,0 0-128 0,1 0 128 0,0 0 0 16,0-1 0-16,0 1 0 0,0 1 0 0,0-1-192 15,0 0 192-15,0 2-192 0,-2-1 32 0,2 1 0 16,0 0 0-16,0-2 0 0,0 4 160 0,0-2-208 0,0-1 80 0,2 1 128 16,-1-2-176-16,0 3 176 0,1-2-128 0,0-1 128 15,2 0 0-15,-2-1 0 0,1-2 0 0,1 3 0 16,-1 0 0-16,0-2 0 0,0 2 0 0,0-1 0 16,0-1 0-16,-1 2 0 0,1 0 0 0,-2 0 0 15,0 0 0-15,0 0 0 0,0 0 0 0,0 0-128 16,-1 2 128-16,0-2 0 0,0 1 0 0,-1-1 0 15,0 2 0-15,0 1 0 0,0-2 0 0,0 1 0 16,0 0 0-16,-2-1 0 0,2 2 0 0,0-3 0 16,0 0 0-16,-1 2 0 0,1-2 0 0,-2 0 0 15,2-2 0-15,-1 2 0 0,0-3 0 0,0 3 0 16,-1-3 0-16,0 3 0 0,0-2 0 0,-2-2 0 16,1 2 0-16,-1 2 0 0,0-1 0 0,-2-1 0 15,-1 2 0-15,0 0 0 0,-1 2 0 0,-1-1 0 0,0 1 0 0,-1 1 0 16,-1 0 0-16,-1-1 0 0,-1 2-176 0,1-2 176 15,-1-1-208-15,1 1 80 0,1 1-64 0,-1-3 0 16,0 3 0-16,1-3 0 0,1 0 16 0,-2-3 0 16,0 3 0-16,0-3 0 0,-2 3 176 0,1-2-128 15,-3-1 128-15,-1 0-128 0,1 2 128 0,-4-1-128 16,-1 2 128-16,-3 0-128 0,-2 2-128 0,-3-1-32 16,-1 2 0-16,-5-3 0 15,1 2-208-15,-3-2-32 0,-1 0-16 0,-1 1 0 16,1-1 48-16,0 2 16 0,0 1 0 0,-1 0 0 0,0 2 288 0,-2-1 192 15,-3-2-208-15,-2 1 80 0,2-1 128 0,-2 0 0 16,0 2 0-16,-4-1 128 0,1 5-128 0,-1-1-128 16,-3 3 128-16,-1-3-192 15,0 0-560-15,-2-1-112 0,1 0-32 0,-1-1 0 16,2 2-272-16,0-2-64 0,0 3-16 0,0-2 0 16,1-3 416-16,-1 1 96 0,0-2 16 0,3-2 0 0,-1 3 448 0,3-3 80 0,-1 2 32 0,0-2 0 15,2 3 160-15,-1-3 0 0,2 1 160 0,1 1-160 16,2 0 128-16,0 2-128 0,0 1 0 0,1 1 144 15,0 0-144-15,-1 0 0 0,1 0 0 0,0 1 0 32,3-1-528-32,0 2-48 0,-2-2 0 0,2 3 0 0,0-1 256 0,-1 1 32 0,2-1 16 0,-2-3 0 15,-1 4 272-15,2-3 0 0,1 0 0 0,2-1 0 16,1-2 416-16,1 2-16 0,1-2 0 0,0 0 0 16,2-2-112-16,-2-1-32 0,-1 0 0 0,-2 0 0 15,-2 0-256-15,0-1 0 0,1-2 0 0,1 3 0 0,2 0-208 16,0 0 0-16,0-2 0 0,1 2 0 0,4-3 208 0,0 0 0 15,2 0-160-15,-1 1 160 0,1-1 160 0,1-1 96 16,1 0 32-16,1 0 0 0,3-1 128 16,-1 1 32-16,2-1 0 0,1 2 0 0,2-2-256 0,-1 2-32 15,-1 1-16-15,1 0 0 0,-1 0-144 0,1 0 0 16,0 2-192-16,-1 0 192 0,1 0-416 0,-1 2 32 16,2-2 16-16,-1 4 0 0,0-2 368 0,0 1 0 15,1 3-144-15,0-4 144 0,0 1 144 0,1 3 96 16,-1-3 16-16,1 3 0 0,1-2 192 0,0 0 64 15,1 1 0-15,-1 1 0 0,1-1-192 0,1-1-16 16,-1 1-16-16,0-1 0 0,0 0-288 0,2-1 0 0,1 1 128 0,0-2-128 16,1 0 0-16,0-1 0 0,1-1 0 15,0 0 0-15,0 0 144 0,-1 0 32 0,0 0 0 16,0 0 0-16,-1 0 16 0,-1 0 16 0,0 0 0 0,-1 0 0 16,1 0 96-16,-2 0 16 0,3 0 0 15,-2 3 0-15,1-3-176 0,0 3-16 0,2-1-128 0,0 0 192 16,-1 2-192-16,1-1 0 0,1-1 0 0,-1 2 0 15,0-1-128-15,2 1 128 0,-1 0-192 0,1-1 192 16,1-1-256-16,0 2 48 0,2-2 16 0,-1 0 0 16,2-1 192-16,1 2 0 0,0-3 0 0,2 0 0 15,-1 2 160-15,3-2-160 0,1 0 128 0,3-2-128 16,0-1-384-16,1 0-144 0</inkml:trace>
  <inkml:trace contextRef="#ctx0" brushRef="#br0" timeOffset="156223.94">22452 6787 3855 0,'-10'-6'0'0,"3"4"144"0,1 1-144 0,2 1 224 0,1 0-224 0,1 0 0 16,0 1 0-16,-4 1 0 0,-3 4 448 0,-3 2 64 0,-1 1 0 0,-1 2 0 31,1 0-832-31,-1 1-144 0,2 2-48 0,1 0 0 16,-1 1-48-16,1-2-16 0,-1 1 0 0,0 1 0 0,1-2 1056 0,-1 1 208 0,-1-2 32 0,1 1 16 15,1 0 1472-15,-1-2 288 0,-1 0 64 0,2 2 16 16,0-1-576-16,1-4-112 0,1 5-32 0,0-3 0 16,1-4-1088-16,2 2-208 0,0-1-48 0,2 1-16 15,1-3-240-15,3-1-32 0,3 1-16 0,2 1 0 16,5-1 144-16,5 1 32 0,4 0 0 0,5-1 0 16,8 3 400-16,3 1 96 0,9 2 16 0,7 1 0 15,6 5-384-15,1 2-80 0,1-1-16 0,-1 1-8816 16,0-2-1776-16</inkml:trace>
  <inkml:trace contextRef="#ctx0" brushRef="#br0" timeOffset="160516.59">28191 9515 4607 0,'-1'2'400'0,"0"-2"-400"16,1 0 0-16,0 0 0 0,-2 0 896 0,2-2 80 15,-1 2 32-15,0-2 0 0,-1 0 240 0,0 1 48 16,-2-1 16-16,1-2 0 0,0 2-96 0,-1-1-32 16,0 0 0-16,-2 0 0 0,1 1 0 0,-1 2 0 15,-1 0 0-15,1-1 0 0,-1-1 128 0,0 2 32 16,1-3 0-16,-1 3 0 0,0-3-576 0,2 1-96 15,-1-2-32-15,2 1 0 0,0-1-256 0,0-3-64 0,0-1-16 0,0 1 0 16,1 0 208-16,-1-5 32 0,1 3 16 0,-1-2 0 16,0 0 80-16,0 0 32 0,0 0 0 0,1-1 0 15,-1 0-112-15,-1-1-32 0,2-2 0 0,-2 2 0 16,2-1-128-16,-2-3-16 0,2 0-16 0,1-1 0 16,-1-1-144-16,-2-1-32 0,2-2 0 0,-1 0 0 15,1-2-64-15,0 0 0 0,-1-2-128 0,1 0 192 16,0 3 48-16,-3-2 0 0,0 0 0 0,1-1 0 15,-1-2-48-15,0 0-16 0,1 0 0 0,1-1 0 16,-1-2-176-16,2 0 192 0,-2-1-192 0,2-1 192 16,1-1-192-16,0 0 0 0,0-3 0 0,1 1 0 15,2-1 0-15,-1 1 0 0,3 1 128 0,0-2-128 0,0-2 0 0,2 0 0 16,2-1 0-16,-2 3 0 0,2 4 0 16,-2-1 128-16,2 3-128 0,-1 2 0 0,-2 4 160 0,0 2-160 15,0 1 192-15,-2-1-192 0,-1 7 160 0,0-2-160 16,-1 1 128-16,0 4-128 0,-1-4 128 0,0 2-128 15,0-1 128-15,-1-2-128 0,0 1 0 0,-1 0 128 16,1-1-128-16,-1-3 0 0,1 0 0 0,0-1 0 16,0-3 0-16,1-1 0 0,0 1 0 0,1-1 0 15,-1 0 0-15,0 1 0 0,0 0 0 0,-2 3 0 16,1 0 0-16,-1 1 0 0,-2 1 128 0,1 1-128 16,-2 5 128-16,1-3-128 0,-2 3 160 0,1-1-160 15,0 2 192-15,0-2-192 0,2 3 128 0,-1-1-128 0,2 1 0 16,0 0 0-16,0 1 0 0,2-2 0 15,0-1 0-15,1 2 0 0,2-1 0 0,1-4 0 0,1 1 0 16,2-1 0-16,0 2 0 0,2 0 0 0,1-3 0 16,-1 2 0-16,0-1 0 0,-2 0 0 0,0 0 0 0,-3 1 0 15,0 3 0-15,-5 0 0 0,-1 1 0 0,-4-2 0 16,0 5 0-16,-5-2 0 0,-1 0 0 0,-1 2 0 16,-1 1 0-16,-1-1 0 0,2 4 0 0,-1-1 0 15,1 4 0-15,2-4 0 0,-1 3 0 0,4 1 0 16,2-1 0-16,0 0 0 0,1 3-160 0,3-3 160 15,2 1 0-15,0 1 0 0,1-2 0 0,1 0 0 16,1 1-128-16,1-2 128 0,2 1 0 0,-1-1 0 16,1 0 0-16,-1 2 0 0,0-1 0 0,-1 1 0 15,0 0 0-15,0 0 0 0,-2 0 0 0,0 1 0 0,0 1-128 0,-1 0 128 16,0 0 0-16,-1 0 0 0,-1 1-128 0,-1-1 128 16,1 0-160-16,0 2 160 0,-1 0-144 0,0 0 144 15,1 0-128-15,-1-2 128 0,2 2 0 0,-2-1 0 16,2 1 0-16,1-2 0 0,0 0-144 0,0 3 144 15,1-3-160-15,0 0 160 0,-1-3-224 0,2 3 48 16,-2-2 16-16,0 2 0 0,0-3 160 0,0 3-208 16,-3-2 80-16,2-2 128 0,-2 4-144 0,0-2 144 15,-1 2 0-15,0 0 0 0,-2 0 0 0,1 0 0 16,-2 2 0-16,-1 0 0 0,0 2-192 0,-2-1 64 16,0 2 128-16,-2-2-208 0,1 2-80 0,-3 1-16 15,0-3 0-15,-1 3 0 16,1-3-80-16,-2 3-32 0,1-2 0 0,-2-3 0 0,1 4 64 0,-1-4 16 15,2 1 0-15,-2-2 0 0,0 0 144 0,-1 0 16 0,1 0 16 0,-1 0 0 16,0-2-16-16,-2 2 0 0,1-3 0 0,-1 0 0 16,-1 0-144-16,-1 0-16 0,-1-2-16 0,-1 2 0 31,-1 1-80-31,-1-2-16 0,-1 4 0 0,-1-2 0 0,-1 2 112 0,-1 2 16 0,1-2 0 0,0 4 0 16,-1-2 320-16,1 1 0 0,0 0 0 0,0 2 0 15,-1-2 0-15,0 3 0 0,0 0 0 0,-2-1 0 16,1 1 0-16,0-4 0 0,0 4-128 0,1-3 128 15,2 0-352-15,0-3 0 0,-1 3 0 0,1-3 0 16,-1-3-320 0,0 2-64-16,-1-1-16 0,-2-4 0 0,1 3 448 0,-2-3 96 0,-2 1 16 0,1-1 0 15,-1 1 192-15,-2 1 0 0,-1 0 0 0,-1 3 0 16,1-1 192-16,-2-1-64 0,1 3 0 0,-5 0-128 0,0 3 0 16,-4 0 0-16,-1 2 0 0,-2 1 0 0,1 2-208 15,1-3-160-15,1 4-16 0,-2-1-16 16,0 1-208-16,-3 0-32 0,-1-1-16 0,1-1 0 15,2 0 144-15,-2-1 48 0,0 0 0 0,-1 2 0 0,3 0 320 0,-2-2 144 16,-2 1-128-16,0-5 128 0,5 1 0 0,-2-1 0 16,1 2 0-16,0-2 0 15,2 1-464-15,-3 2-16 0,0-2 0 0,-3-1 0 16,3-4-160-16,0 2-16 0,0 2-16 0,1-1 0 16,-1 2-112-16,0 0-32 0,-2 3 0 0,-2-4 0 15,0-2 192-15,1 1 48 0,1 1 0 0,1 4 0 0,-1 2 224 0,-3 1 48 16,-1-1 16-16,-2 4 0 15,0-3-224-15,-1 2-32 0,2 0-16 0,0 3 0 16,0 3-960-16,1-1-192 0,-1-1-32 0,1-1-16 0,1 0 1472 0,2 1 288 16,2-2 0-16,1 4 128 0,3-3-128 0,0-2 0 0,0-1 0 15,0 0 0-15,1-2 0 0,3 0 0 0,3-1 0 0,1-3 0 16,1 1 0-16,4-3 0 0,2 2 0 0,0-4 0 16,-1 1 0-16,0-2 0 0,2 0 0 0,3-2 0 15,1 2 0-15,2-4 0 0,4 2 0 0,1 1 0 16,4-1 0-16,3-1 0 0,1 0 0 0,2 1 0 15,0-1 0-15,1 0 0 0,1 0 0 0,-3 3 0 16,3 0 0-16,0-2 0 0,1 4 0 0,-1 0 0 16,1-1 0-16,1 2 0 0,-1-1 0 0,-1 1 0 15,1-1 0-15,0 2 0 0,1-1 0 0,-1-1 0 16,1 2 0-16,0-2 0 0,2 1 0 0,0-1 0 0,2 0 400 16,0 0 64-16,2-2 16 0,1 0 16 0,1 0-496 0,1-4 0 15,2 4 0-15,1-2 0 16,0 0-256-16,3-1-176 0,0-1-16 0,0-1 0 0,2-1 448 0,0 1 0 15,1-3 0-15,0-1 0 0,0 0 0 0,0-5 0 16,-1 0 0-16</inkml:trace>
  <inkml:trace contextRef="#ctx0" brushRef="#br0" timeOffset="160983.1">22451 7185 911 0,'6'4'0'0,"-3"-2"0"0,2 0 0 0,-3-1 0 15,-1 1 896-15,0-2 80 0,0 4 32 0,2-2 0 16,2 4 0-16,-2 1 0 0,2 0 0 0,-3 2 0 16,0-1-48-16,-2 0-16 0,-1-2 0 0,-1 0 0 15,-2-1 32-15,-3 1 16 0,-2 0 0 0,-3 1 0 16,-2-1-144-16,-4 0-16 0,-1 0-16 0,-3 2 0 16,-1-1-96-16,-2 1-16 0,-1 3 0 0,-1-2 0 0,0 2-160 0,-1 0-32 15,2 0-16-15,1 0 0 0,2-2-336 0,1 0-160 16,1 2 160-16,1-3-160 0,2 1 128 0,2-1-128 15,4-3 0-15,1 4 144 0,2-3 160 0,1 0 16 16,3-1 16-16,3 3 0 0,2-1-16 0,2-2-16 16,3 4 0-16,2-3 0 0,3 2-304 0,4-3 0 15,4-2 128-15,3 3-128 0,4-4 208 0,5 2-16 16,6-1 0-16,4 1 0 0,3 0 512 0,6-1 80 16,5-1 32-16,1 2 0 0,-1-4-560 0,0 2-96 15,-3-2-32-15,0 3 0 16,-5 0-928-16,2 2-192 0,1 4-32 0,1 6-11008 0</inkml:trace>
  <inkml:trace contextRef="#ctx0" brushRef="#br0" timeOffset="167550.6">22638 9533 911 0,'0'0'0'0,"0"0"0"0,0 0 0 0,0 0 0 16,0 0 368-16,0 0-16 0,0 0 0 0,0 0 0 15,0 0-96-15,0 0 0 0,48 30-16 0,-48-30 0 16,0 0 336-16,45 0 64 0,-45 0 0 0,33-4 16 0,-33 4 496 0,29-9 112 16,-29 9 16-16,24-8 0 15,-24 8-512-15,0 0-80 0,34-7-32 0,-34 7 0 0,0 0-304 0,0 0-64 16,0 0-16-16,0 0 0 0,0 0 0 0,43 12 0 16,-43-12 0-16,0 0 0 0,0 0-272 0,0 0 0 15,0 0 0-15,0 0-144 0,0 0 496 0,43 23 96 16,-43-23 32-16,0 0 0 0,0 0 592 0,35-3 112 15,-35 3 32-15,0 0 0 0,38-8-64 0,-38 8 0 16,31-7 0-16,-31 7 0 0,31-8-880 0,-31 8-272 16,33-3 128-16,-33 3-128 15,0 0-480-15,53 0-160 0,-53 0-48 0,0 0 0 16,52 1 16-16,-52-1 0 0,0 0 0 0,53 6 0 0,-53-6 496 0,0 0 176 16,54 8 0-16,-54-8-144 0,0 0 144 0,53 9 0 15,-53-9 0-15,0 0 0 0,52 5 0 0,-52-5 0 0,37 2 0 0,-37-2 0 16,37-2 0-16,-37 2 144 0,39-5-144 15,-39 5 0-15,41-9 224 0,-41 9-64 0,44-12-16 0,-44 12 0 16,44-9 144-16,-44 9 32 0,43-7 0 0,-43 7 0 16,40-4-192-16,-40 4-128 0,37-3 192 0,-37 3-192 15,0 0 0-15,48-2 0 0,-48 2 0 0,0 0 0 16,50-2 0-16,-50 2 0 0,31-4 0 0,-31 4 0 16,33-5 304-16,-33 5 144 0,36-15 48 0,-18 7 0 15,1 2 560-15,-1-2 112 0,-18 8 32 0,38-15 0 16,-38 15-432-16,37-13-64 0,-37 13-32 0,37-12 0 15,-37 12-672-15,32-8 0 0,-32 8 0 0,30-8 0 16,-30 8-512-16,0 0-144 0,38-6-32 16,-38 6 0-16,0 0 240 0,33-3 32 0,-33 3 16 0,0 0 0 15,26-9 400-15,-26 9 128 0,0 0 0 0,24-8 0 0,-24 8 512 0,0 0 128 16,22-14 0-16,-22 14 16 0,18-11-304 0,-18 11-64 16,18-13-16-16,-9 6 0 0,1-1-400 0,-1-3 0 15,1 2-192-15,-1-4 192 0,1 0-448 0,1 2 48 16,-1-4 0-16,1 2 0 0,0-2 400 0,-1 3 0 15,4-1 0-15,-1-1-128 0,4 2 272 0,1-1 64 16,1 2 16-16,1-1 0 0,0 3 112 0,1-2 32 16,0 0 0-16,-1 2 0 0,0-2-368 0,0 2 0 15,-1 0 0-15,0-1 0 16,-2 1-688-16,1 0-48 0,0-2-16 0,-1 0 0 16,-1-2 16-16,0 0 0 0,0 0 0 0,-1 1 0 0,1-4 736 0,-1 1 288 15,1 1-16-15,0-3 0 0,0 0 304 0,2-3 64 16,0-2 16-16,1-1 0 0,0-2-80 0,0 3-32 0,1 1 0 0,-1-2 0 15,1 4-544-15,0 1 0 16,1-1 0-16,1-1 0 0,-1 4-224 0,0-1-48 0,0 0-16 0,0-1 0 31,1 4-320-31,-2-2-64 0,0-2-16 0,0 2 0 0,0 1 320 0,-1 1 64 0,1-2 16 0,-1-2 0 16,0 1 112-16,-1 1 32 0,0-5 0 0,0 3 0 16,-1 0 144-16,-2-1 224 0,-1 2-48 0,-1-1-16 15,-1 1 160-15,-2 3 16 0,-1 0 16 0,0-2 0 16,0 1-176-16,0-2-48 0,0 1 0 0,0-4 0 15,1 2-128-15,-1-1 0 0,0-1 0 0,1 0 0 16,0-3-160-16,0 3 160 0,-1 1-208 0,0-1 80 16,-1 3 128-16,1 1 0 0,0-1 0 0,-1 2-128 15,-1 1 256-15,1 1 64 0,-1 0 16 0,0 2 0 16,0 3 304-16,1-1 64 0,-2 2 16 0,1-2 0 0,0 2-384 0,-1-1-80 16,0 3 0-16,1-3-128 0,-1 2 0 0,1 1-272 15,1-1 16-15,-1-1 16 16,0 2-224-16,1-3-48 0,0-1-16 0,0 1 0 15,-1-1 400-15,0 0 128 0,2-2 0 0,0 2 0 0,0-2 304 0,1 0 160 16,1 0 48-16,2-3 0 0,-1 2-176 0,1-1-16 16,2 0-16-16,0-2 0 0,1 2-304 0,0 0 0 15,2-1 0-15,-2-3 0 16,3 5-608-16,-2-2-128 0,-1 2-32 0,-1 1 0 16,1 0 144-16,-2-1 32 0,0 1 0 0,-1 2 0 0,1-1 592 0,-1-1 0 15,1-1 0-15,1 1 0 0,2-3 336 0,-2 2 144 16,2-2 32-16,1 0 0 0,-1 1-64 0,-1 0-16 15,2 2 0-15,0-2 0 0,-1 1-432 0,1-2 0 0,0 0 0 16,-1 0 0 0,1 0-336-16,-1-1-160 0,1 2-16 0,-1 1-16 15,-2 1-96-15,-1-3-16 0,-2 5 0 0,0-2 0 0,-1 2 464 0,0 1 176 0,-2 2-128 0,1-2 128 16,1 0 352-16,-3 1 160 0,2-1 16 0,1 3 16 16,0-1-144-16,0 0-16 0,1-2-16 0,2 0 0 15,-1 1-368-15,0-2 0 0,2-1 0 0,-1 1 0 16,1 0-400-16,-3 1 0 0,0-3 0 0,0 3 0 15,-1 0 144-15,-1-1 16 0,0 2 16 0,-1-1 0 16,-1 0 224-16,-1 2 0 0,1-2 0 0,-1 0 160 16,0 1 176-16,0 0 48 0,0 1 0 0,0-1 0 15,-1 2-256-15,1-1-128 0,0 1 128 0,0-3-128 16,0 2-192-16,0 3-128 0,0-3 0 0,1 1-16 0,-2-1 176 16,2 1 160-16,0-1-208 0,0 3 80 0,1-3 128 15,-2 1 128-15,3-1-128 0,-1 3 176 0,1-2 128 0,0 0 16 16,1-1 16-16,0 3 0 0,0-3-16 0,1 0 0 15,1 3 0-15,1-2 0 0,0-1-176 0,1 0-144 16,1 1 192-16,-1 1-192 0,1-1 0 0,1-1-224 16,-1 3 16-16,1-2 0 0,0 0-64 0,1 2-16 15,-1-3 0-15,1-2 0 0,0 3 288 0,1-2 0 16,0 1 0-16,1-2 144 0,-1 3 384 0,1 2 80 16,0-3 16-16,0 3 0 0,-1-2-48 0,-1 2 0 15,1 3 0-15,0-2 0 0,-2 2-576 0,0 0 0 16,-2 2 0-16,1 1-128 15,0-1-368-15,-1 2-64 0,2-2-16 0,-1 1 0 16,-2 2 112-16,2-2 16 0,-2 0 0 0,1 2 0 0,-2-2 256 0,2 1 48 16,-1 1 16-16,-2-1 0 0,-12-4 128 0,0 0 176 15,38 19-48-15,-38-19 0 0,0 0 64 0,33 23 0 0,-33-23 0 0,0 0 0 16,0 0-192-16,39 39 0 0,-39-39 0 0,0 0 0 16,32 34 0-16,-32-34-192 0,0 0 32 0,36 29 16 15,-36-29-96-15,0 0-16 0,40 22 0 0,-40-22 0 16,30 13 0-16,-30-13 0 0,32 15 0 0,-32-15 0 15,33 13 256-15,-33-13 0 0,29 15-160 0,-29-15 160 16,0 0 0-16,36 25 0 0,-36-25 0 0,0 0 0 16,0 0 0-16,34 48 0 0,-34-48 0 0,0 0 0 15,0 0 0-15,25 54-144 0,-25-54 144 0,0 0 0 16,16 43-336-16,-16-43 32 0,0 0 16 0,0 0 0 16,29 48-128-16,-29-48-32 0,0 0 0 0,32 31 0 0,-32-31 112 15,0 0 16-15,37 25 0 0,-37-25 0 0,0 0 144 0,34 22 48 16,-34-22 0-16,0 0 0 15,29 28 128-15,-29-28 0 0,0 0 0 0,0 0 0 0,27 44 0 0,-27-44 0 16,0 0 0-16,0 0 0 0,20 50 0 0,-20-50-192 16,0 0 32-16,0 0 0 15,16 50-672-15,-16-50-144 0,0 0-32 0,0 0 0 0,23 44 512 0,-23-44 112 16,0 0 0-16,31 30 16 0,-31-30 368 0,29 18 128 16,-29-18 0-16,29 14 0 0,-29-14 192 0,28 16 48 15,-28-16 0-15,27 12 0 0,-27-12-192 0,0 0-48 16,35 20 0-16,-35-20 0 0,0 0-128 0,28 25 0 15,-28-25 0-15,0 0 128 0,0 0-128 0,27 39 0 16,-27-39-192-16,0 0 192 0,0 0-384 0,0 0 64 0,24 49 0 0,-24-49 0 16,0 0 96-16,0 0 32 0,0 0 0 0,19 45 0 15,-19-45 192-15,0 0 240 0,0 0-48 0,0 0-16 16,0 0 304-16,31 34 64 0,-31-34 16 0,0 0 0 16,0 0-64-16,0 0-16 0,31 28 0 0,-31-28 0 15,0 0-320-15,0 0-160 0,28 31 160 0,-28-31-160 16,0 0 144-16,0 0-144 0,30 43 128 0,-30-43-128 15,0 0 0-15,19 41 0 0,-19-41 0 0,0 0 0 16,15 44 0-16,-15-44-144 0,0 0 144 0,0 0 0 16,7 53-128-16,-7-53 128 0,0 0 0 0,0 0 0 15,5 45 0-15,-5-45 0 0,0 0 0 0,0 0 0 16,0 0 208-16,10 48 0 0,-10-48 0 0,0 0 0 16,0 0-208-16,0 0 0 0,28 37 0 0,-28-37 0 15,0 0 304-15,29 14-48 0,-29-14 0 0,0 0 0 0,32 11 16 0,-32-11 0 16,0 0 0-16,32 15 0 0,-32-15-112 0,0 0-32 15,26 17 0-15,-26-17 0 0,0 0-128 0,0 0 0 16,27 25 0-16,-27-25 0 0,0 0-160 0,0 0-64 16,27 23-16-16,-27-23 0 0,0 0 240 0,0 0 0 15,28 14-160-15,-28-14 160 0,0 0 0 0,26 10 0 16,-26-10 0-16,20 4 0 0,-20-4 0 0,21 5 240 16,-21-5-48-16,23 3 0 0,-23-3-32 0,24 8-16 15,-24-8 0-15,24 7 0 0,-24-7-144 0,0 0 0 16,32 13-160-16,-32-13 160 0,0 0-320 0,30 20 16 15,-30-20 16-15,0 0 0 0,31 25 96 0,-31-25 0 16,0 0 16-16,37 21 0 0,-37-21 176 0,29 16 0 16,-29-16 0-16,29 12 0 0,-29-12 0 0,30 11 0 15,-30-11 0-15,33 8 176 0,-33-8-176 0,32 6 0 16,-32-6 0-16,33 5 0 0,-33-5 0 0,31 7 0 0,-31-7 0 16,34 8 0-16,-34-8 0 0,30 9 160 0,-30-9-16 0,28 11 0 15,-28-11 112-15,26 11 0 0,-26-11 16 0,26 14 0 16,-26-14 112-16,0 0 32 0,35 23 0 0,-35-23 0 15,0 0-416-15,30 20 0 0,-30-20 0 0,0 0 0 16,27 24-256-16,-27-24-96 0,0 0-16 0,0 0 0 16,32 34 368-16,-32-34 0 0,0 0 0 0,0 0 0 15,35 35 240-15,-35-35 160 0,0 0 48 0,29 27 0 16,-29-27 352-16,0 0 80 0,34 23 16 0,-34-23 0 16,25 12-96-16,-25-12-16 0,27 11 0 0,-27-11 0 15,25 11-592-15,-25-11-192 0,25 9 128 0,-25-9-128 16,0 0 0-16,35 17-224 0,-35-17 32 0,0 0 16 15,30 25-48-15,-30-25-16 0,0 0 0 0,25 29 0 16,-25-29 240-16,0 0 0 0,25 31 0 0,-25-31 0 0,0 0 0 0,31 25 0 16,-31-25 0-16,25 14 0 0,-25-14 0 0,29 11 0 15,-29-11 0-15,32 3 0 0,-32-3 0 0,32 0 0 16,-32 0-240-16,34 0 80 0,-34 0 160 0,33 3 0 16,-33-3 0-16,34 3 0 0,-34-3 0 0,29 9-128 15,-29-9 128-15,31 11 0 0,-31-11 0 0,31 13 0 16,-31-13 0-16,33 17-128 0,-33-17-32 0,33 15 0 15,-33-15 0-15,35 11 0 16,-35-11-544-16,37 12-128 0,-37-12 0 0,39 8-16 16,-19-5 96-16,-20-3 32 0,37 5 0 0,-37-5 0 0,34 3 512 0,-34-3 208 15,34 3-176-15,-34-3 176 0,28 3 0 0,-28-3 192 0,23 5-16 0,-23-5 0 16,0 0-176-16,28 9-272 16,-28-9 64-16,0 0 16 15,0 0-624-15,0 0-112 0,0 0-32 0,26 25 0 16,-26-25-128-16,0 0-48 0,0 0 0 0,0 0 0 15,0 0 272-15,14 45 48 0,-14-45 16 0,0 0 0 0,0 0 800 0,15 45 176 0,-15-45 16 0,0 0 16 16,18 38 816-16,-18-38 144 0,0 0 48 0,17 39 0 31,-17-39-1440-31,0 0-288 0,18 35-48 0,-18-35-16 0,0 0 176 0,0 0 16 0,19 33 16 0,-19-33 0 16,0 0 240-16,0 0 128 0,23 19-160 0,-23-19 160 16,0 0 128-16,0 0 112 0,26 9 16 0,-26-9 16 15,0 0 560-15,32 6 96 0,-32-6 32 0,27 5 0 16,-27-5-192-16,32 4-16 0,-32-4-16 0,37 3 0 15,-19-1-512-15,1 2-96 0,0-4-128 0,0 2 176 0,0 1-304 16,-19-3-64-16,38 6-16 0,-38-6 0 0,38 5 464 0,-18 0 112 16,0-2 16-16,2 0 0 0,-22-3 592 0,38 8 128 15,-38-8 32-15,38 6 0 0,-38-6-368 0,35 7-80 16,-35-7-16-16,35 4 0 0,-35-4-480 0,34 3-192 16,-34-3 128-16,36 0-128 0,-17 0 0 0,1 0-192 15,4 0 0-15,0-2 16 0,4 2-96 0,1 0-32 16,0 0 0-16,2 0 0 0,1 0 16 0,-1 2 0 15,1-2 0-15,1 3 0 0,-2-2 96 0,-2-1 32 16,-2 0 0-16,-5 2 0 16,-2 0-480-16,-20-2-80 0,31 6-32 0,-31-6 0 15,23 6-176-15,-23-6-32 0,0 0-16 0,0 0 0 16,0 0-688-16,0 0-128 0</inkml:trace>
  <inkml:trace contextRef="#ctx0" brushRef="#br0" timeOffset="184996.87">28851 2682 911 0,'-4'-3'0'0,"-2"3"0"16,2 0 0-16,1 0 0 0,0 0 192 0,-3 2-32 16,-4-1-16-16,-7 1 0 0,-5 2 16 0,-5 0 0 15,-1 3 0-15,1-2 0 0,4 1 384 0,1 2 80 16,2-5 16-16,3 1 0 0,0 0 192 0,0-4 32 16,0 0 16-16,1-2 0 0,-1 0 512 0,0 0 96 15,3 0 32-15,-1-1 0 0,1-2-144 0,0 2-32 16,1 0 0-16,-1-3 0 0,1 4-448 0,-2-4-80 15,1 3-32-15,-2 1 0 0,1 2-464 0,-1 0-80 16,-2 0-32-16,2 2 0 0,-1 0-208 0,0-1 0 16,1 4 0-16,1-4 0 0,0 3 0 0,2-3 0 15,1 2 128-15,0-3-128 0,1 2 400 0,2-2-16 16,2 1 0-16,1-1 0 0,1 0-112 0,4 0-16 0,0 0-16 16,1 0 0-16,0 0 80 0,0 0 0 0,0 0 16 0,0 0 0 15,43 2-80-15,-43-2-32 0,38-2 0 0,-38 2 0 16,54-1-32-16,-22-1 0 0,0-1 0 0,4 0 0 15,3 1 0-15,3-1-16 0,6 0 0 0,1 0 0 16,0 3-48-16,-1 0 0 0,0 3 0 0,-3 0 0 16,-3 0-128-16,1 2 128 0,0 1-128 0,0 0 128 15,0 1-400-15,-3 0-96 0,-1-1-16 0,-4 2 0 16,-35-8 64-16,61 8 16 0,-61-8 0 0,53 8 0 16,-53-8 304-16,42 9 0 0,-42-9 0 0,0 0 144 15,45 15-144-15,-45-15 160 0,0 0-160 0,0 0 160 16,0 0-336-16,0 0-64 0,0 0-16 0,0 0 0 15,0 0-1168-15,0 0-240 0,0 0-64 0,0 0-7616 16</inkml:trace>
  <inkml:trace contextRef="#ctx0" brushRef="#br0" timeOffset="185399.99">29123 2557 2751 0,'-12'-5'256'0,"5"-1"-256"15,1 4 0-15,3-2 0 0,2 4 2832 0,1-2 528 0,0 1 96 0,0-1 32 16,0-2-2112-16,0-1-416 16,2 3-96-16,1-2-16 0,2 2-848 0,-1 1 0 0,-4 1 0 0,0 0-128 15,0 0 128-15,0 0 0 0,37 14 128 0,-37-14-128 16,0 0 448-16,0 0 0 0,43 29 16 0,-43-29 0 15,0 0-32-15,36 28-16 0,-36-28 0 0,0 0 0 16,46 31-96-16,-46-31-32 0,36 15 0 0,-36-15 0 16,41 11 368-16,-41-11 80 0,50 8 16 0,-50-8 0 15,57 8 272-15,-29-7 48 0,-28-1 16 0,55 6 0 16,-55-6-144-16,50 7-32 0,-50-7 0 0,46 12 0 16,-46-12-480-16,34 14-112 0,-34-14 0 0,0 0-16 15,0 0-464-15,27 35-96 0,-27-35 0 0,0 0-16 16,-20 39-272-16,7-25-48 0,-5 1-16 0,-4 2 0 15,-2 1 608-15,-4 0 208 0,-2 1 0 0,-2-1 0 0,-1-1-208 16,1 0 0-16,1-4-192 0,3 2 192 16,2-4-1024-16,0-2-80 0</inkml:trace>
  <inkml:trace contextRef="#ctx0" brushRef="#br0" timeOffset="203482.85">32541 2331 14735 0,'0'0'1312'0,"0"0"-1056"0,0 0-256 0,0 0 0 15,0 0 960-15,0 0 128 0,0 0 16 0,0 0 16 16,-10 17 128-16,10-17 32 0,-14 17 0 0,7-8 0 16,-2-1-384-16,-1 1-80 0,1-1-16 0,-2 1 0 15,-1 2-112-15,1-2-32 0,-1-1 0 0,0 0 0 16,1 0 688-16,-1-1 144 0,1-1 32 0,1-1 0 15,0 1-1520-15,0-1-208 0,2 0-96 0,0-2-16 16,2 3 576-16,-2-3 128 0,0 0 0 0,0 2 16 16,-1-2-400-16,0 1 0 0,-2 1 0 0,1 0 0 15,-1-2 0-15,1 2 0 0,-1-1 0 0,0-1 0 0,0 2-240 0,-1-2 80 16,1 0 16-16,1 0 0 16,1 0-272-16,3-3-48 0,-1 0-16 0,1 0 0 15,2-1-128-15,1-1-32 0,0-2 0 0,2-1 0 16,1-1-848-16,1 0-176 0,2 1-48 0,1-4-6032 15,0-1-1200-15</inkml:trace>
  <inkml:trace contextRef="#ctx0" brushRef="#br0" timeOffset="203884.84">32142 2388 911 0,'0'0'0'0,"0"0"0"0,-10 11 0 0,10-11 0 0,0 0 0 0,0 0 0 15,0 0 1056-15,0 0 128 0,0 0 32 0,0 0 0 16,-11 23 672-16,11-23 144 0,0 0 16 0,-12 17 16 16,12-17-160-16,-9 9-48 0,5-5 0 0,-1 3 0 15,1-1-384-15,4-6-64 0,0 0-32 0,-11 22 0 16,11-22-352-16,0 0-64 0,0 0 0 0,0 0-16 15,-6 33-208-15,6-33-32 0,0 0-16 0,0 0 0 16,0 0-16-16,0 0 0 0,0 0 0 0,0 0 0 16,14 48-352-16,-14-48-64 0,0 0 0 0,0 0-16 15,0 0-240-15,-1 39 0 0,1-39 0 0,0 0 0 0,0 0 0 0,0 0 0 16,-5 38 0-16,5-38 0 0,0 0 0 0,0 0 0 16,0 0-160-16,0 0 160 0,0 0-144 0,0 0 144 15,0 0-160-15,0 0 160 16,0 0-640-16,0 0-16 0,32-6-16 0,-21-2 0 15,3-1-272-15,-1 0-48 0,3-1-16 0,2 1 0 16,-1-2-208-16,2 2-64 0,0 1 0 0,1-1-9392 16</inkml:trace>
  <inkml:trace contextRef="#ctx0" brushRef="#br0" timeOffset="207783.28">15853 7052 17503 0,'-14'4'1552'0,"2"-2"-1232"15,3 1-320-15,3-3 0 0,1 0 0 0,-5 3 0 0,-9-1-128 0,-10-1 128 16,-6 1 0-16,-3-4 192 0,5-1-16 0,1-1 0 15,3-1 336-15,3-3 80 0,-1-1 16 0,1 0 0 16,1-1 672-16,-3 1 128 0,-2 0 16 0,-3-2 16 16,1 3 176-16,-4 1 48 0,0 3 0 0,1 1 0 15,-2 0-768-15,-2 3-128 0,-4 3-48 0,-2 0 0 16,-2-1-528-16,-3 4-192 0,-4-3 0 0,-3 5 144 16,1 1 112-16,-1 0 0 0,0-1 16 0,0 0 0 15,-2-2-272-15,-2 0 160 0,-3 1-160 0,2-1 128 16,3 1 48-16,-3-5 0 0,2-2 0 0,-2-2 0 15,-2-2 256-15,-2 2 48 0,0 1 16 0,0-1 0 0,1-2-272 0,-2-1-48 16,0 2-16-16,-1-2 0 0,0 2-160 0,2 0 160 16,2 6-160-16,4-6 160 0,3 3-432 0,0-1-96 15,3 1-16-15,1 0 0 0,3 0 64 0,5 1 16 16,5-1 0-16,6 0 0 0,5-1 304 0,6-3-128 16,3 1 128-16,3-3 0 0,3 0 0 0,1 1 144 15,3-1 16-15,1 1 0 0,4-1-160 0,-1 1-256 16,3-1 64-16,-1 3 16 0,4 3-144 0,-1-3-48 15,1 3 0-15,0 0 0 0,0 0 96 0,0 0 16 16,0 0 0-16,0 0 0 0,16 36-64 0,-16-36 0 16,7 42 0-16,-5-13 0 0,0 7 80 0,-2 4 16 15,0 1 0-15,-1 3 0 0,-1 1 48 0,-2 1 16 16,2 2 0-16,-3 0 0 0,-1 3 160 0,-1 2 0 16,0 4 0-16,-2-1-128 0,0-6 128 0,-4 4 0 0,2-3 160 15,-2 3-160-15,-1 3 320 0,1 0-16 0,1 7-16 0,-2-2 0 16,1-5 208-16,1 2 32 0,-2-2 16 15,1 4 0-15,0 2-96 0,-2-3 0 0,2 1-16 0,-1-2 0 16,2 2-304-16,-1-3-128 0,1-1 0 0,1 0 128 16,1-2-128-16,0-1 0 0,0-3 0 0,1-3 0 15,2 0-288-15,0-2 64 0,0 2 16 0,0-3 0 16,2 0 208-16,-2 0 0 0,1 1 0 0,0-4-144 16,-1-3 144-16,0 0 256 0,3-2-64 0,-2-4-16 15,1-2 64-15,-1 1 16 0,1-3 0 0,-1 0 0 16,-1-1-256-16,1 0 128 0,-1-3-128 0,-1-2 0 15,0-1 0-15,0-2-320 0,1-3 64 0,-1 0 0 16,1-3-16-16,2 0 0 0,0-2 0 0,1-3 0 16,4-9 96-16,-5 13 32 0,5-13 0 0,0 0 0 15,0 0 144-15,0 0-192 0,0 0 192 0,0 0-192 0,0 0 16 0,0 0 0 16,34-13 0-16,-34 13 0 0,24-18 32 0,-24 18 0 16,36-17 0-16,-36 17 0 0,42-13-160 0,-42 13-16 15,56-3-16-15,-56 3 0 16,73 0-672-16,-31 3-128 0,6 3-16 0,3-4-16 15,3 0 128-15,0-1 16 0,-1 1 16 0,1 2 0 16,1 1 416-16,2 6 80 0,5 1 0 0,0-1 16 0,3 0 496 0,-4-2 0 16,-2 0 0-16,2 1 0 0,1-1 928 0,3-1 176 15,2-2 48-15,-1 0 0 0,-1-1 0 0,0 1 0 16,3 0 0-16,4-4 0 0,0-2-528 0,0 1-112 16,-6 1 0-16,2 1-16 0,2 2-368 0,3 1-128 0,1 0 0 15,2 2 0-15,-5-1 0 0,-5-2 0 16,-1 0 0-16,-2-5 0 0,0 0-144 0,0-2 144 0,2-1 0 0,-3 0-144 15,-2 0 144-15,1-3 256 0,-2 0-64 0,0-1-16 16,0 1 592-16,-2 0 112 0,-2 1 16 0,-3 2 16 16,-2-3-352-16,-2 0-80 0,1 1-16 0,0-1 0 15,1 3-464-15,-4 0 0 0,1 0 0 0,-5 3 0 16,-4 0 0-16,-38 0-208 0,62 0 16 0,-62 0 0 16,52 8-144-16,-52-8-32 0,45 9 0 0,-45-9 0 15,38 9 368-15,-38-9 0 0,0 0-144 0,54 8 144 16,-54-8 0-16,39-5 0 0,-39 5 0 0,41-9 0 15,-41 9-208-15,41-16 64 0,-41 16 16 0,42-32 0 16,-42 32-32-16,41-42 0 0,-21 14 0 0,-2-3 0 0,-1 0 544 0,-5-3 96 16,-3 3 32-16,-4-9 0 0,-4-3 496 15,-6-10 96-15,-6-6 32 0,-5-15 0 0,-3-9-512 0,-5-12-112 16,-5-7 0-16,-6-14-16 0,-3-10-496 0,-6-8 128 16,0-4-128-16,-1-3 0 0,2-5-272 0,-2 4-112 15,2 6 0-15,0 6-16 16,2 11-176-16,-2 9-16 0,2 13-16 0,3 5 0 15,2 4 80-15,5 7 16 0,6 15 0 0,0 5 0 16,6 3-528-16,3 2-112 0,3 6 0 0,2 2-16 16,3 4-976-16,4 3-192 0,-1 3-32 0,3 5-9568 0</inkml:trace>
  <inkml:trace contextRef="#ctx0" brushRef="#br0" timeOffset="-208980.42">29461 2229 17503 0,'0'-6'1552'0,"1"4"-1232"0,0-1-320 0,0 3 0 16,0 0 848-16,0 0 112 0,2-2 32 0,-1-2 0 15,0 1-848-15,0-2-144 0,-1 4 0 0,-1-1 0 32,0 4-752-32,-1-1-16 0,-2 2-16 0,1 0 0 0,-3 3 784 0,1-1 0 0,-1 3 0 0,1 1 144 15,-2 0 400-15,0-1 80 0,-1 1 16 0,1 0 0 16,0 1 256-16,-1-1 64 0,2-1 16 0,1 4 0 15,1-3-384-15,-1 1-80 0,4-10 0 0,-4 23-16 16,4-23-496-16,-2 28 128 0,2-28-128 0,-2 35 0 16,2-35 0-16,-2 36-128 0,1-17 128 0,0 1-208 15,-1 1 16-15,-2 1 16 0,1-2 0 0,-1 1 0 16,-1 0 176-16,0 2 0 0,0-3 0 0,1 1 0 0,0-1 144 0,2 0 16 16,0 0 0-16,2-20 0 0,-2 36 96 0,2-36 0 15,2 32 16-15,-2-32 0 0,5 34-272 0,-5-34 0 16,0 0-128-16,10 48 128 0,-10-48 0 0,0 0 0 15,14 42 0-15,-14-42 0 0,0 0 304 0,15 43 144 16,-15-43 48-16,0 0 0 0,16 48-176 0,-16-48-48 16,0 0 0-16,8 39 0 0,-8-39 64 0,0 0 16 15,0 29 0-15,-1-24 0 0,1 1 288 0,0-1 64 16,-1-1 16-16,1-2 0 0,1 0-320 0,-1-1-64 16,1-1-16-16,0 0 0 0,0-1-320 0,2-1 0 15,1 0 0-15,-1 1 0 0,3-4 0 0,-1 2 0 16,1 1-192-16,1-2 64 0,-7 4 128 0,0 0-208 0,26-5 80 15,-26 5 128-15,0 0 0 0,37-4 0 16,-37 4 0-16,0 0 0 0,54 4 0 0,-54-4 0 0,49 2 0 16,-49-2 0-16,58 5-144 0,-58-5-16 0,65 4 0 0,-65-4 0 15,72 2-160-15,-33-4-48 0,3 0 0 0,-3-2 0 16,-3 1 368-16,1-3 0 0,1 1-144 0,-1-4 144 16,1-1 144-16,1-3 96 0,3 0 16 0,2 1 0 15,1 1-256-15,-1-3 176 0,-2 5-176 16,-2 1 160-16,1 2-160 0,-1 0 0 0,-1 2-160 0,0 0 160 15,-1 4 0-15,2 0 0 0,3 3-128 0,-2-2 128 16,0 3 0-16,0 0 0 0,-1-1 0 0,-1 1 0 16,0 0 0-16,0-2 0 0,0-1 0 0,2-1-144 15,4-3 144-15,2-1 0 0,1-1 0 0,0-3 0 16,-2-1 0-16,-2 0 0 0,-1-2 128 0,-2 0-128 0,-3 0 272 0,-1 3-16 16,-2-1 0-16,0 3 0 15,1 1-256-15,-3 3 0 0,-1-2 128 0,-32 4-128 0,56 0 0 0,-56 0 0 16,55 8-128-16,-55-8 128 0,49 9-288 0,-49-9 32 15,49 12 16-15,-49-12 0 0,49 16 240 0,-49-16-176 16,54 17 176-16,-54-17-160 0,57 14 16 0,-57-14 0 16,57 15 0-16,-57-15 0 0,53 8-48 0,-53-8-16 15,54 3 0-15,-54-3 0 0,52-3 208 0,-52 3 0 16,46-3 0-16,-46 3 0 0,40-3 656 0,-40 3 176 16,35-8 48-16,-35 8 0 15,28-11-2160-15,-28 11-448 0,19-11-64 0,-14 2-32 16,0 1 816-16,-3-4 176 0,-2 0 16 0,-3-1 16 15,-1-4 192-15,0-4 32 0,-1-6 16 0,-3-2 0 0,0-4 784 0,-1-4 160 16,-1-2 16-16,0-1 16 16,0 0-1056-16,-1-2-224 0</inkml:trace>
  <inkml:trace contextRef="#ctx0" brushRef="#br0" timeOffset="-206823.66">22775 9648 16575 0,'-3'4'1472'0,"1"-1"-1168"0,2-1-304 0,0 0 0 16,2-2 704-16,-1 1 96 0,-1 4 16 0,1 1 0 31,0 0-1056-31,0 0-208 0,0 2-32 0,0-5-16 0,0 3-80 0,1-3-32 0,-1-1 0 0,1 0 0 16,-1-1 752-16,-1-1 160 0,1-1 16 0,0-1 16 15,-1 0 768-15,1-1 160 0,-1 0 16 0,1 0 16 16,-1 0 128-16,2-3 32 0,-2 0 0 0,0 1 0 0,1-3-784 0,-1 1-160 15,1-3-16-15,1-2-16 16,1 1-992-16,0-3-208 0,0 2-48 0,0-1 0 16,2-2 144-16,-2 2 32 0,0 1 0 0,0-2 0 15,-1 3-288-15,-1 0-48 0,1 4-16 0,-1-1-5456 16,2 3-1088-16</inkml:trace>
  <inkml:trace contextRef="#ctx0" brushRef="#br0" timeOffset="-205776.44">22777 9148 8287 0,'1'-4'736'0,"-1"0"-592"16,1 1-144-16,-1 1 0 0,2-2 256 0,-1 2 32 16,0-4 0-16,1-4 0 0,1-5-288 0,0 1 0 15,-2 0 0-15,0 3-144 16,-1 2-896-16,-1 2-176 0,-2 0-48 0,0 3 0 0,0 0 976 0,-2 0 288 15,1 4-128-15,-1 0 128 0,0 0 992 0,0 0 272 16,1 3 48-16,-1-2 16 0,1 3 336 0,-1 0 64 16,1-1 0-16,1 2 16 0,0 1-848 0,1-3-160 15,1 3-32-15,-1 0-16 0,1-1-336 0,1 1-64 16,-1-1-16-16,1-2 0 0,1-1-48 0,0-1-16 0,1 1 0 0,0-2 0 16,1 2 192-16,-1-2 48 0,1 0 0 0,0-2 0 15,1 2-16-15,-4 0 0 0,0 0 0 0,0 0 0 16,0 0-432-16,0 0 0 0,0 0 0 0,0 0 0 15,0 0-224-15,0 0-80 0,0 0-16 0,0 0 0 16,0 0 64-16,0 0 0 0,0 0 0 0,0 0 0 16,0 0 256-16,0 0 256 0,0 0-64 0,0 0 0 15,0 0 320-15,0 0 48 0,0 0 16 0,0 0 0 16,0 0-80-16,0 0-16 0,0 0 0 0,7-13 0 16,-9 13-336-16,0-4-144 0,1 2 128 0,-1-1-128 15,0 1 0-15,0-2 0 0,0 2 0 0,0-1 0 16,0 0-160-16,0 0-16 0,-2 2 0 0,1-1 0 15,-1-2-272-15,1 2-64 0,-1 0-16 0,-2-1 0 0,1 0 352 0,-1 2 176 16,-1-1-160-16,1 2 160 0,-1 0 0 0,-1 2 0 16,0-1 0-16,-1 2 0 0,1 0 256 0,0 1 64 15,-2 0 0-15,-1 1 0 0,1 1 64 0,-1 1 32 16,2-2 0-16,-1 0 0 0,2-2 96 0,1 0 0 16,-1 0 16-16,-1 0 0 0,2-3-176 0,2 0-32 15,-2 0-16-15,0 0 0 0,2-1 224 0,-1-1 48 16,-1-1 16-16,1 0 0 0,0 1-384 0,-1 2-80 15,2-4 0-15,-2 4-128 0,2 0 0 0,-2 0 0 16,-1 0 0-16,1 3 0 0,0-2 0 0,-1 1 0 16,0 1 0-16,-1-3 0 0,1 3 128 0,-2-1-128 15,1-2 144-15,-1 1-144 0,1-1 400 0,-1 0-16 16,1 0 0-16,0 0 0 0,0 0 96 0,0-1 16 16,1-1 0-16,-1-1 0 0,1 2-48 0,-1-1-16 0,0 0 0 0,1-2 0 15,1 2-240-15,1 1-64 0,-1-1 0 0,1 0 0 16,2 0-128-16,0 0 0 0,0 2 0 0,1 0 128 15,0 0-128-15,0 0 0 0,1 2 0 0,-1 0 0 16,0 0-144-16,1 0 144 0,0 1-192 0,0 1 192 16,-2 0-272-16,2 0 48 0,0-2 16 0,0 1 0 15,0-1 64-15,0-1 16 0,1 2 0 0,0 0 0 16,0-3 128-16,1 2 0 0,0-2 0 0,0 0 0 16,0 0 0-16,1-2-208 0,1 0 80 0,1 1 128 15,-1-3-1104-15,1 2-112 16,1-1 0-16,-1 1-8192 0,0-1-1616 0</inkml:trace>
  <inkml:trace contextRef="#ctx0" brushRef="#br0" timeOffset="-205314.84">22322 8919 16575 0,'0'-2'736'0,"0"2"160"0,1 0-720 0,0 0-176 0,1 2 0 0,-1-2 0 31,-1 0-400-31,0 0-112 0,0 0-32 0,0 0 0 16,23 26-816-16,-23-26-176 0,5 20-16 0,-5-9-16 0,-1 1 1072 0,-2-4 224 0,-2 0 32 0,-1 1 16 16,-2-3 1056-16,-1-1 224 0,-2 1 32 0,0 0 16 15,-2-1 720-15,0-2 144 0,0 3 16 0,-1-3 16 16,2 2-96-16,1-2-32 0,0 1 0 0,-1 0 0 16,4-1-592-16,-1 1-128 0,0 0-32 0,2 0 0 15,0 1-848-15,2 1-272 0,-1-3 160 0,3 3-160 16,-1 1-176-16,2-1-112 0,1 1-32 0,1-2 0 15,1 1-256-15,0-1-64 0,3 3-16 0,-4-8 0 0,0 0 400 0,0 0 64 16,0 0 32-16,0 0 0 16,49 20 384-16,-49-20 80 0,0 0 16 0,0 0 0 0,63-11 656 15,-63 11 144-15,0 0 32 0,64-14 0 0,-64 14-896 0,52-8-256 16</inkml:trace>
  <inkml:trace contextRef="#ctx0" brushRef="#br0" timeOffset="-198914.7">23161 9589 10127 0,'-2'3'896'0,"0"1"-704"16,2 0-192-16,0-4 0 0,0 0 976 0,0 4 176 16,0-1 16-16,0 2 16 0,0 6-480 0,-2-5-80 15,2 3-32-15,2-1 0 0,-4 0-384 0,1-2-80 16,1-1 0-16,-1-2-128 15,1 1-256-15,-1-2-176 0,0 0-16 0,-1-2-16 0,0-2 160 0,-1 0 48 16,1-4 0-16,0 0 0 0,1-2 896 0,-1 0 192 16,-1-3 48-16,2 1 0 0,1-4 528 0,0 1 128 15,-1-5 0-15,2 1 16 0,0-2-96 0,2 1-32 16,0-4 0-16,0 0 0 0,2-1-656 0,0 0-128 16,1-2-16-16,-1 0-16 0,2-4-368 0,-1-3-80 15,-1-1-16-15,0-4 0 0,-1-2-144 0,1-3 128 16,-2-2-128-16,-1-3 128 0,0-1 96 0,-2-3 16 0,2-3 0 0,-4-5 0 15,1-1 32-15,-2-5 16 0,0 1 0 0,-1-3 0 16,2-2 464-16,2-1 80 0,2-1 32 0,4 5 0 16,1 2 16-16,3 7 0 0,0 4 0 0,1 4 0 15,1 4-624-15,-1 6-112 0,0 2-16 0,-2 8-128 16,-2 2-128-16,-7 27-144 0,11-32-32 0,-11 32 0 31,0 0-224-31,11-28-48 0,-11 28-16 0,0 0 0 0,0 0 160 0,0 0 48 0,4-22 0 0,-4 22 0 16,0 0 384-16,-7-8 0 0,7 8 0 0,-8-7-128 15,4 5-64-15,-2-1-16 0,-1 0 0 0,0 0 0 16,0 1-496-16,-2 1-80 16,0-1-32-16,-1-1 0 0,0 3 368 0,-1-3 64 0,1 3 0 0,-1-2 16 15,1 2 368-15,1 0 0 0,1 0 0 0,1 0 0 0,3 2 0 16,-2 0 240-16,3-1-64 0,-1 2-16 0,1 0-160 0,2-1 0 16,-1 1 0-16,0 2 0 0,-2-2-208 0,1 1-80 15,-2-2-16-15,1 1 0 0,-1-1 304 0,-1 2 0 16,-1-2 0-16,-1-1 144 0,-1-1 368 0,-4-1 64 15,-2-3 0-15,-4-2 16 0,-2-1 576 0,-3 2 112 16,-4-3 32-16,-3 1 0 0,-3-1-608 0,-3-1-112 16,-2 2-16-16,0-2-16 0,-1 1-368 0,0-1-192 15,-3 0 192-15,1 3-192 0,1-1 0 0,2 3 0 16,2 2 0-16,2 2 0 0,3 2-176 0,1 2-32 16,0 1-16-16,5-1 0 0,1 1 96 0,3 0 128 15,2-2-208-15,1 0 80 0,1 3 128 0,0-1 128 16,2 0-128-16,1-2 176 0,-1 3-176 0,2-3-192 0,1 3 32 0,2-3 16 15,2-1 16-15,0 1 0 0,4-2 0 16,-1 1 0-16,3 0 128 0,1-2 0 0,0 1 0 0,1-1 0 31,1 3-464-31,0-3-16 0,0 0 0 0,0 0 0 16,0 0-912-16,0 0-176 0,0 0-32 0,0 0-16 16,0 0-432-16,0 0-64 0,0 0-32 0,39 20 0 0,-39-20-320 15,0 0-64-15</inkml:trace>
  <inkml:trace contextRef="#ctx0" brushRef="#br0" timeOffset="-198512.51">22306 7606 8287 0,'-8'2'736'0,"3"-1"-592"0,-1-1-144 0,4 3 0 0,1-3 4288 0,0 2 816 16,1-1 160-16,-2-1 48 0,-1 4-4208 0,-1 1-832 16,-2 3-272-16,0-1 160 15,-1 0-544-15,-1 3-96 0,-2 1-32 0,-3-1 0 0,-3 4 1024 0,-2 0 208 16,-2 1 48-16,-1-2 0 0,-1 4 16 0,-2-6 16 0,0 1 0 0,-1-2 0 15,0 2 144-15,3-2 16 0,1 3 16 0,1-2 0 16,1 0-240-16,1 0-48 16,2 2-16-16,3 0 0 0,3-2-304 0,2 4-64 0,5-1-16 0,2 2 0 15,5 2-128-15,-4-18-32 0,24 42 0 0,-24-42 0 16,48 48-384-16,-48-48-64 0,61 40-32 0,-61-40 0 31,68 22-816-31,-68-22-176 0,77-6-16 0,-36-5-16 16,-1-6-16-16,5-2 0 0,4-4 0 0,4-5-7440 0,1-1-1504 0</inkml:trace>
  <inkml:trace contextRef="#ctx0" brushRef="#br0" timeOffset="-184613.49">1368 16327 4607 0,'-1'2'400'0,"0"-2"-400"15,0 0 0-15,0 0 0 0,1 0 432 0,0-2 0 16,0 2 0-16,-3 0 0 0,0 0 176 0,1-2 32 16,0 2 16-16,-1 0 0 0,2-1 32 0,0-1 0 15,0 4 0-15,1-2 0 0,0 0-128 0,0 0-32 16,1 1 0-16,0-1 0 0,0 0-240 0,1 2-48 15,-2-2-16-15,1 0 0 0,0 2-224 0,0 0 128 16,0-2-128-16,0 0 0 0,0 0 384 0,1 0 0 0,0-2-16 0,0 0 0 16,1 0 304-16,-1-1 64 15,2 1 16-15,-2 1 0 0,2-2 160 0,0 0 48 0,0 1 0 0,0-1 0 16,0 2 0-16,-1-1 16 0,2 0 0 0,-1 1 0 16,1-1-208-16,-2 2-32 0,2-3-16 0,-2 2 0 15,0-1-128-15,2 2-16 0,-2 0-16 0,0 0 0 16,1 0-160-16,-1 0-16 0,1 2-16 0,-1-1 0 15,1-1-80-15,0 3-16 0,0-3 0 0,0 3 0 16,0-3-16-16,-1 2-16 0,2 0 0 0,-3-1 0 16,2-1-48-16,0 3-16 0,0-1 0 0,0-1 0 15,-1 1 48-15,0-2 16 0,2 3 0 0,-2-2 0 16,2 1-48-16,-1 0 0 0,2 1 0 0,-1 1 0 16,0-1 0-16,0-1-16 0,1 4 0 0,-1-3 0 15,2 3-48-15,-7-6-128 0,0 0 192 0,0 0-64 16,0 0-128-16,0 0 0 0,49 22 144 0,-49-22-144 0,0 0 144 15,0 0-144-15,0 0 192 0,48 4-192 0,-48-4 192 0,0 0-192 16,0 0 192-16,0 0-192 0,52 0 192 0,-52 0-192 16,0 0 192-16,0 0-192 0,42 2 160 0,-42-2-160 15,0 0 128-15,0 0-128 0,0 0 176 0,49 5-48 16,-49-5-128-16,0 0 192 0,0 0-192 0,0 0 128 16,0 0-128-16,50 15 0 0,-50-15 0 0,0 0 128 15,0 0-128-15,0 0 0 0,0 0 0 0,54 13 0 16,-54-13 0-16,0 0 0 0,0 0 0 0,41-5 0 15,-29 2 0-15,0-2 0 0,0 2 0 0,0-3 0 16,0-2 0-16,2 1 0 0,-2 2 256 0,1-3-64 16,1 1 0-16,0 0 0 0,1-1-48 0,-2 2-16 15,2-1 0-15,-15 7 0 0,28-7-128 0,-28 7 128 0,0 0-128 16,40-6 128-16,-40 6-128 0,0 0 0 0,0 0 0 16,0 0 0-16,50 6 0 0,-50-6 0 0,0 0 128 15,0 0-128-15,0 0 0 0,0 0 0 0,46 19 0 0,-41-18 0 16,-5-1 0-16,0 0 0 0,0 0 0 0,0 0 0 15,0 0 0-15,0 0 0 0,48 4 0 0,-40-4 0 16,-1 0 128-16,1 1-128 0,0-1 0 0,-1 3 128 16,-7-3-128-16,0 0 0 0,0 0 144 0,0 0-144 15,0 0 0-15,55 14 0 0,-55-14 0 0,0 0 0 16,0 0 0-16,0 0 0 0,54 19 0 0,-54-19 0 16,0 0 0-16,0 0 0 0,48 15 0 0,-48-15 128 15,0 0-128-15,0 0 0 0,46 19 0 0,-46-19 0 16,0 0 0-16,0 0 0 0,0 0 0 0,54 23 0 0,-54-23 0 15,0 0 0-15,0 0 0 0,0 0 0 16,47 17 0-16,-47-17 0 0,0 0 0 0,0 0 0 0,0 0 0 16,43 5 0-16,-43-5 0 0,0 0 0 0,0 0 0 0,37-3 0 15,-37 3 0-15,0 0 0 0,28-10 0 0,-19 7 144 16,-9 3-144-16,0 0 160 0,28-8-160 0,-20 7 0 16,-8 1 144-16,0 0-144 0,0 0 0 0,34-6 0 15,-34 6 0-15,0 0 128 0,0 0-128 0,0 0 0 16,0 0 0-16,48 0 0 0,-48 0 0 0,0 0 0 15,0 0 0-15,0 0 0 0,0 0 0 0,54 9 0 16,-54-9 0-16,0 0 0 0,0 0 0 0,0 0 0 16,46 6 0-16,-46-6 0 0,0 0 0 0,0 0 0 15,0 0 0-15,0 0 0 0,0 0 0 0,45 3 144 16,-45-3-144-16,0 0 0 0,0 0 144 0,0 0-144 0,31-12 0 0,-31 12 144 16,0 0-144-16,20-14 0 0,-15 11 144 15,1-3-144-15,-1 1 0 0,1-1 0 0,0 3 0 0,-2-2 128 16,0 2-128-16,0 1 0 0,0 1 0 0,-1-2 0 15,0 3 0-15,-3 0 0 0,0 0 0 0,0 0 0 16,0 0 0-16,0 0 0 0,0 0 0 0,0 0 0 16,20 37 0-16,-20-37 0 0,0 0 0 0,0 0 0 15,11 39 0-15,-11-39 0 0,0 0 0 0,0 0 0 16,0 0 0-16,0 0 0 0,26 37 0 0,-26-37 0 16,0 0 0-16,0 0 0 0,0 0 0 0,0 0 0 15,42-5 0-15,-34 2 0 0,-8 3 0 0,0 0 0 16,0 0 0-16,38-5 0 0,-38 5 0 0,0 0 0 0,0 0-304 15,0 0-16-15,45 2-16 0,-45-2-17584 16</inkml:trace>
  <inkml:trace contextRef="#ctx0" brushRef="#br0" timeOffset="-179018.61">4689 16356 10127 0,'-3'3'896'0,"0"0"-704"0,2-3-192 0,1 2 0 16,0-2 336-16,-2 0 48 0,0 3 0 0,-1-2 0 16,-2 1-256-16,1 1-128 0,-1-3 160 0,1 2-160 15,1-2 192-15,-1 0-64 0,1-2-128 0,-2 0 192 16,2 1 64-16,-1 1 0 0,0-2 0 0,0 2 0 15,1 0 272-15,0 0 64 0,0 0 16 0,1 2 0 16,-1-1-160-16,2 1-16 0,0 2-16 0,1 1 0 16,0 0-16-16,0 0 0 0,1 2 0 0,0-2 0 15,1 3 320-15,-1 1 64 0,-1-9 16 0,0 0 0 16,0 0 352-16,10 37 64 0,-10-37 0 0,0 0 16 16,0 0-224-16,13 36-48 0,-13-36-16 0,0 0 0 15,0 0-416-15,0 0-80 0,0 0 0 0,0 0-16 0,0 0-16 0,34 34 0 16,-34-34 0-16,0 0 0 0,0 0 0 0,0 0 0 15,0 0 0-15,0 0 0 16,0 0-64-16,0 0-16 0,48 17 0 0,-48-17 0 0,0 0 64 0,0 0 16 16,0 0 0-16,44 12 0 0,-44-12-224 0,0 0-64 15,0 0 0-15,45 12 0 0,-45-12-128 0,0 0 0 16,0 0 0-16,45 10 128 0,-45-10-128 0,0 0 0 16,0 0 0-16,0 0 0 0,44 20 0 0,-44-20 0 15,0 0 0-15,0 0 0 0,0 0 0 0,46 16 0 16,-46-16 0-16,0 0 0 0,0 0 176 0,46 6-48 15,-46-6-128-15,0 0 192 0,41-2-192 0,-41 2 144 16,0 0-144-16,45-2 128 0,-45 2-128 0,0 0 0 16,46-4 0-16,-46 4 0 0,0 0 0 0,50-2 0 0,-50 2 0 15,0 0 128-15,52-6-128 0,-52 6 128 0,0 0-128 0,52-5 128 16,-52 5 16-16,35-7 0 0,-35 7 0 16,35-6 0-16,-35 6-144 0,0 0 0 0,43-3 144 0,-43 3-144 15,0 0 0-15,0 0 0 0,54 7 0 0,-54-7 0 16,0 0 0-16,0 0 0 0,50 22 0 0,-50-22 128 15,0 0 0-15,0 0 0 0,47 28 0 0,-47-28 0 16,0 0-128-16,0 0 144 0,44 28-144 0,-44-28 160 16,0 0-160-16,0 0 0 0,48 18 0 0,-48-18 0 15,0 0 0-15,0 0 0 0,53 5 0 0,-53-5 0 16,0 0 0-16,39-3 0 0,-39 3 0 0,0 0 0 16,40-6 0-16,-40 6 0 0,0 0 0 0,39-7 0 15,-39 7 144-15,0 0-144 0,42-4 160 0,-42 4-160 0,0 0 128 0,44-3-128 16,-44 3 0-16,0 0 144 0,45 0-144 0,-45 0 0 15,0 0 144-15,0 0-144 0,53 7 0 16,-53-7 0-16,0 0 0 0,0 0 0 0,54 11 0 0,-54-11 0 16,0 0 0-16,43-4 0 0,-43 4 0 15,33-7 0-15,-33 7 0 0,36-13 128 0,-36 13-128 0,35-15 0 16,-35 15 0-16,38-20 0 0,-38 20 0 0,37-20 144 16,-37 20-144-16,38-21 0 0,-38 21 128 0,39-20-128 15,-39 20 0-15,38-19 0 0,-38 19 128 0,39-14-128 16,-39 14 0-16,33-8 0 0,-33 8 0 0,0 0 0 15,45 0 0-15,-45 0 0 0,0 0 0 0,0 0 0 16,49 17 0-16,-49-17 0 0,0 0 0 0,0 0 0 16,46 26 0-16,-46-26 0 0,0 0 0 0,0 0 0 0,44 18 0 0,-44-18 0 15,0 0 0-15,0 0 0 16,40 3 0-16,-40-3 0 0,0 0 0 0,0 0 0 0,40-5 0 16,-40 5 0-16,0 0 0 0,0 0 0 0,38 2 0 0,-38-2 0 15,0 0 128-15,0 0-128 0,0 0 0 0,46 21 0 16,-46-21 128-16,0 0-128 0,0 0 0 0,40 22 0 15,-40-22 0-15,0 0 0 0,0 0 0 0,37 26 0 16,-37-26 0-16,0 0 0 0,0 0 0 0,0 0 0 16,46 20 0-16,-46-20 0 0,0 0 0 0,0 0 0 15,0 0 0-15,46 4 0 0,-46-4 0 0,0 0 0 16,0 0 0-16,38-8 0 0,-38 8 0 0,0 0 0 16,0 0 128-16,36-11-128 0,-36 11 0 0,0 0 0 15,0 0 128-15,29-9-128 0,-29 9 0 0,0 0 0 16,0 0 128-16,0 0-128 0,0 0 0 0,40 7 0 15,-40-7 208-15,0 0-64 0,0 0-16 0,0 0 0 0,0 0-128 16,34 22 128-16,-34-22-128 0,0 0 128 0,0 0-128 0,0 0 0 16,0 0 0-16,0 0 128 0,34 0-128 0,-34 0 128 15,0 0-128-15,0 0 128 0,25-17-128 0,-25 17 192 16,0 0-192-16,0 0 192 0,29-12-192 0,-29 12 0 16,0 0 0-16,0 0 128 0,0 0-128 0,38 1 0 15,-38-1 0-15,0 0 0 0,0 0 0 0,0 0 0 16,40 5 0-16,-40-5 0 0,0 0 0 0,0 0 0 15,40 1 0-15,-40-1 0 0,0 0 0 0,0 0 0 16,39-7 0-16,-39 7 0 0,0 0 0 0,0 0 0 16,36-5 0-16,-36 5 0 0,0 0 0 0,0 0 0 15,0 0 0-15,0 0 0 0,0 0 0 0,38 9 0 16,-38-9 0-16,0 0 0 0,0 0 0 0,0 0 0 0,0 0-176 0,0 0 176 16,0 0-288-16,0 0 32 0,0 0 0 0,15 33 0 15,-15-33-32-15,0 0 0 0,0 0 0 16,0 0 0-1,0 0-416-15,0 0-64 0</inkml:trace>
  <inkml:trace contextRef="#ctx0" brushRef="#br0" timeOffset="-177595.97">6905 14575 3679 0,'-4'-11'320'0,"1"1"-320"0,1 3 0 0,1 5 0 16,-1-1 368-16,0-5 0 0,-1-4 0 0,-2-7 0 16,-1-1-32-16,0-3 0 0,2 9 0 0,1 3 0 15,1 3 816-15,1 5 176 0,0 0 16 0,1 6 16 16,-1-3-96-16,1 5-32 0,1 1 0 0,-1-6 0 16,0 0 224-16,0 0 32 0,0 0 16 0,4 40 0 15,-4-40-224-15,0 0-64 0,0 0 0 0,2 31 0 16,-2-31-304-16,0 0-64 0,0 0-16 0,0 0 0 15,0 0-128-15,1 36-48 0,-1-33 0 0,0-3 0 16,0 0-16-16,0 0-16 0,0 0 0 0,0 0 0 0,0 0-32 0,0 0 0 16,2 34 0-16,-2-34 0 15,0 0-208-15,0 0-64 0,9 40 0 0,-9-40 0 0,5 39-320 0,-5-39 128 16,7 48-128-16,-7-48 0 0,6 53 144 0,-6-53-144 16,7 66 192-16,-3-29-192 0,-1 4 224 0,1 0-64 15,0 1-16-15,-1-1 0 0,1-3-144 0,-1-4 0 16,-3-34 0-16,8 59 0 0,-8-59 0 0,5 42 0 15,-5-42 0-15,0 0 0 0,10 37-288 0,-10-37 16 16,0 0 0-16,0 0 0 16,0 0-544-16,0 0-96 0,0 0-32 0,0 0-9184 15,17-8-1840-15</inkml:trace>
  <inkml:trace contextRef="#ctx0" brushRef="#br0" timeOffset="-177026.09">6795 14822 25791 0,'2'0'1152'0,"0"0"224"0,-1 0-1104 0,-1 2-272 16,1-1 0-16,0-1 0 0,0 0 448 0,-1 0 16 15,0 0 16-15,0 0 0 0,0 0-480 0,0 0 0 16,0 0 0-16,0 0 0 16,0 0-416-16,28 43-80 0,-28-43-16 0,0 0 0 0,0 0 192 0,8 48 16 15,-8-48 16-15,6 39 0 0,-6-39 736 0,10 48 160 16,-10-48 32-16,13 57 0 0,-13-57 320 0,14 59 80 16,-14-59 16-16,16 59 0 0,-16-59-256 0,13 51-48 15,-13-51-16-15,11 43 0 0,-11-43-336 0,0 0-64 0,0 0-16 16,16 44 0-16,-16-44-64 0,0 0 0 15,0 0-16-15,0 0 0 0,0 0-48 0,0 0 0 0,0 0 0 0,32-7 0 16,-25-2 128-16,1-6 0 0,2-4 16 0,0-2 0 16,1-4 80-16,1-3 16 0,2 2 0 0,-1-7 0 15,1-1-240-15,1-1-64 0,0-2 0 0,-1-1 0 16,1 4-128-16,-1 0-192 0,0 3 32 0,-1 3 16 31,-1 5-624-31,1 3-112 0,-1 0-16 0,0 1-15408 0</inkml:trace>
  <inkml:trace contextRef="#ctx0" brushRef="#br0" timeOffset="-168631.31">7254 16355 8287 0,'-3'-5'736'0,"0"0"-592"0,2 0-144 0,0 4 0 31,0-4-432-31,0 2-112 0,-3-6-32 0,0-5 0 0,-2 0 576 0,-1-3 0 0,0 3 128 0,0 0-128 16,1 5 0-16,-2 3 0 0,2-2 0 0,-2 6 0 15</inkml:trace>
  <inkml:trace contextRef="#ctx0" brushRef="#br0" timeOffset="-168313.45">7042 16117 6447 0,'-5'2'576'0,"0"0"-576"0,-1-1 0 0,2 1 0 0,2 2 4032 0,-1-2 688 16,1 1 144-16,-2 3 16 0,-3 3-2544 0,-1 2-512 15,1 0-96-15,3-3-32 0,2 1-1472 0,2-9-224 16,0 0-192-16,0 0-13088 0</inkml:trace>
  <inkml:trace contextRef="#ctx0" brushRef="#br0" timeOffset="-164980.58">9067 14791 6447 0,'-3'-9'576'0,"0"-1"-576"16,0 3 0-16,1 1 0 0,1 3 800 0,-2-7 48 16,-3-4 16-16,-5-12 0 0,-2-9-224 0,-3-3-32 15,4 4-16-15,1 5 0 0,2 4 400 0,2 5 80 16,1 7 16-16,0 0 0 0,1 6-496 0,0 0-80 16,0 2-32-16,2 4 0 0,-2-1 608 0,1 4 128 15,2-1 32-15,-2 5 0 0,0 0 224 0,-1 3 32 16,1 2 16-16,-1 0 0 0,2 0-176 0,0 4-16 0,-1 1-16 0,1 0 0 15,2 0-512-15,0 0-96 0,-1 0-32 0,-1 0 0 16,0-3-480-16,1 4-192 0,-2-1 128 0,1 2-128 16,0 2 224-16,-1 3-32 0,1 1-16 0,-1 4 0 15,0 3 128-15,1 7 16 0,-1 5 16 0,1 7 0 16,0 6 0-16,-1 1 0 0,3-3 0 0,-1 2 0 16,0 3-160-16,2 0-48 0,0 4 0 0,0 3 0 15,2 4-128-15,-1-3 0 0,-1-1 0 0,1-4 0 16,2 3-160-16,-2-4-112 0,1 2-32 0,0-2 0 15,-1-6-240 1,1-7-48-16,0-3-16 0,0-6 0 0,-1-2 304 0,2-5 64 0,0 1 16 0,-2-1 0 16,1-2-208-1,-2-5-32-15,1 1-16 0,-1-6 0 0,1 0-80 0,-1-3-16 0,0-17 0 0,1 28 0 0,-1-28 400 0,1 28 176 16,-1-28-160-16,1 28 160 0,-1-28 0 0,3 29 0 16,-2-10 0-16,0-1 0 0,1 1 160 0,0 1 80 15,1 3 16-15,0 2 0 0,0 0-64 0,1 4 0 16,-1-1 0-16,0 0 0 0,0 1-32 0,-1-1-16 15,0-2 0-15,0-4 0 0,-1-2-144 0,-1-20 0 16,4 31 0-16,-4-31 0 0,3 23 128 0,-3-23-128 16,0 0 0-16,7 20 128 0,-7-20 0 0,0 0-128 15,0 0 192-15,0 0-64 0,0 0-128 0,0 0 160 16,0 0-160-16,41-9 160 0,-41 9-32 0,0 0-128 16,0 0 192-16,39-22-64 0,-39 22 96 0,0 0 16 15,0 0 0-15,51-15 0 0,-51 15-240 0,0 0 144 0,51 6-144 16,-51-6 128-16,42 14 48 0,-42-14 0 0,50 21 0 15,-50-21 0-15,55 22 80 0,-55-22 32 0,52 15 0 0,-52-15 0 16,50 7-288-16,-50-7 0 0,50 5 128 0,-50-5-128 16,49 0 128-16,-49 0-128 0,51 0 144 0,-51 0-144 15,58-2 0-15,-58 2 0 0,63-1 0 0,-63 1 0 16,66-2 0-16,-66 2 128 0,64-1-128 0,-64 1 0 16,62-3 0-16,-62 3 0 0,60-2 0 0,-60 2 0 15,64 5 144-15,-64-5-144 0,64 3 128 0,-64-3-128 16,69 3 0-16,-69-3 0 0,72 8 0 0,-72-8 0 15,69 6 144-15,-69-6-144 0,67 0 160 0,-67 0-160 16,68-8 256-16,-68 8-32 0,69-17-16 0,-69 17 0 16,73-22 64-16,-35 10 16 0,0-2 0 0,-1 2 0 15,-1-1-288-15,0 1 128 0,-36 12-128 0,69-20 0 0,-69 20 0 0,66-13-176 16,-66 13 0-16,67-3 0 0,-67 3 48 0,66 7 0 16,-66-7 0-16,64 15 0 15,-64-15 128-15,59 20-192 0,-59-20 192 0,51 22-192 0,-51-22 192 0,47 26 0 16,-47-26 160-16,46 25-160 0,-46-25 256 0,43 17-64 15,-43-17 0-15,40 9 0 0,-40-9 16 0,0 0 0 16,58 0 0-16,-58 0 0 0,0 0-64 0,55-11-16 16,-55 11 0-16,0 0 0 0,49-12-128 0,-49 12 0 15,0 0-192-15,43-9 192 0,-43 9-304 0,0 0 64 16,35-2 16-16,-35 2 0 0,0 0-64 0,0 0-16 16,38 14 0-16,-38-14 0 0,0 0 112 0,26 19 32 15,-26-19 0-15,0 0 0 0,19 26 160 0,-19-26 0 0,0 0 0 16,14 29 0-16,-14-29 0 0,0 0 176 0,9 30-176 15,-9-30 192-15,0 0-64 0,5 23 0 0,-5-23 0 0,0 0 0 16,1 17-128-16,-1-17 0 0,0 0 144 0,0 0-144 16,0 0 0-16,0 0 128 0,0 0-128 0,0 0 0 15,0 0 144-15,0 0-144 0,0 0 192 0,0 0-192 16,0 0 176-16,0 0-176 0,0 0 160 0,0 0-160 16,0 0 0-16,0 0 128 0,0 0-128 0,0 0 0 15,0 0 0-15,0 0-256 0,0 0 48 0,0 0 16 16,0 0-16-16,20-31 0 0,-20 31 0 0,2-28 0 15,-2 28 208-15,2-40 160 0,0 15-32 0,0-7 0 16,0-5 128-16,1-10 32 0,0-4 0 0,-1-8 0 16,1-4-112-16,-2-5-32 0,2-5 0 0,-2-11 0 15,1-7-384-15,-1-5-80 0,0 1 0 0,1-1-16 16,2 2-1056-16,-1 0-208 0,3 1-32 0,-2 5-16 16,2 3 208-16,0 2 32 0,1 4 16 0,0 4 0 0,1 2 1088 0,-3 7 304 15,0 7 0-15,-2 0-128 0,1 5 704 0,0 4 160 16,-2 5 32-16,0 2 0 0,0 6-80 0,-2 4-16 15,0 2 0-15,-1 3 0 0,0 0-272 0,1 2-48 16,-1 4-16-16,0 1 0 0,0-1-336 0,-1-1 0 16,-1 4-192-16,0-1 64 15,1 0-608-15,0-3-112 0,1 1-32 0,-1-1 0 16,2-2-400-16,0-1-64 0,2 4-32 0,-1-1 0 16,-1-2 672-16,1 4 128 0,-1 0 16 0,1 1 16 0,-1 2 320 0,0 2 64 15,0 16 16-15,-2-18 0 0,2 18 848 0,-5-11 192 16,1 9 16-16,-2 2 16 0,-2 0 448 0,-1 4 96 0,-2 2 0 15,-1 1 16-15,-1 3-592 0,-3 0-128 0,0 5-32 0,-2 0 0 16,-1-1-192-16,1 1-32 0,-1 1-16 0,-2-4 0 16,1 1 16-16,-1-1 0 0,-2 0 0 0,-1-5 0 15,-3 2-320-15,0-3-48 0,-5 2-16 0,0-5 0 16,-4 0-128-16,-1 0 0 0,0-1 0 0,-4-2 128 16,0 0-128-16,-5-2 0 0,-2-1 0 0,-5 2 0 15,-5-1 0-15,0 2-192 0,-1 0 0 0,0-2 16 16,1-1-208-1,-2-1-32-15,-2 0-16 0,-2-2 0 0,0 3 176 0,4-3 16 0,3 3 16 0,2-5 0 16,2-1 368-16,2-2 80 0,-2-2 16 0,1 0 0 16,0 2 112-16,2 0 32 0,3 0 0 0,2 0 0 15,0 0-528-15,-1 2-112 0,-1 0 0 0,-3-3-16 16,-6 5-224-16,2-2-32 0,1 0-16 0,3 1 0 0,3 2 544 0,2 3 0 16,1 3 160-16,-2 2-32 0,0 2-128 0,-1 1 0 15,1 2-128-15,1 1 128 0,5 0 0 0,-2-2 0 16,2 2 192-16,2 1-64 0,3-3-128 0,0-1 192 15,3 1-64-15,2-3 0 0,2-1-352 0,0-2-64 16,1 0-16-16,0-2-15264 16</inkml:trace>
  <inkml:trace contextRef="#ctx0" brushRef="#br0" timeOffset="-161209.12">15988 16319 3679 0,'-8'0'320'15,"8"0"-320"-15,-11 0 0 0,11 0 0 16,0 0 1536-16,-9-5 256 0,1 4 32 0,-6-4 16 0,-2-1-1264 0,-1-2-240 16,2-1-48-16,2 1-16 15,2 3-1168-15,2-1-256 0,-1 3-32 0,2 1-16 0,-1-2 688 0,1 4 144 16,1 0 32-16,-2 0 0 0,0 4 1264 0,-1-4 256 16,2 2 48-16,-1-2 16 0,2 2 320 0,1-1 64 15,1-1 16-15,1 0 0 0,-1-1-96 0,1 1-16 16,4 0 0-16,-4 0 0 0,4 0-528 0,0 0-112 15,0 0-32-15,0 0 0 0,0 0-144 0,0 0-16 16,0 0-16-16,0 0 0 0,0 0-384 0,0 0-80 16,0 0-16-16,0 0 0 0,23 37 256 0,-23-37 48 15,0 0 16-15,0 0 0 0,0 0 96 0,19 34 16 16,-19-34 0-16,0 0 0 0,0 0-128 0,0 0-32 16,0 0 0-16,33 23 0 0,-33-23-32 0,0 0-16 15,0 0 0-15,41 2 0 0,-41-2 80 0,0 0 32 0,46-10 0 0,-46 10 0 16,36-11-208-16,-36 11-32 15,41-13-16-15,-41 13 0 0,46-16-288 0,-46 16 0 0,50-17 0 0,-50 17 0 16,51-18 192-16,-51 18-192 0,55-17 192 0,-55 17-192 16,55-16 176-16,-55 16-176 0,52-12 160 0,-52 12-160 15,48-5 0-15,-48 5 0 0,44 0 0 0,-44 0 0 16,41 0 0-16,-41 0 0 0,44-2 0 0,-44 2 0 16,44-6 0-16,-44 6 0 0,49-12 128 0,-49 12-128 15,54-17 240-15,-54 17 0 0,57-19 0 0,-28 10 0 16,-29 9-112-16,57-14 0 0,-57 14-128 0,52-11 192 15,-52 11-192-15,47-6 0 0,-47 6 0 0,44-2 0 16,-44 2 0-16,38 5 0 0,-38-5 0 0,34 10 0 0,-34-10 0 0,0 0 0 16,45 20 0-16,-45-20 0 0,0 0 0 0,40 20 0 15,-40-20 0-15,0 0 0 0,39 18 0 0,-39-18 0 16,0 0 0-16,41 12 0 0,-41-12 128 0,0 0-128 16,46 5 176-16,-46-5-176 0,34 0 176 0,-34 0-176 15,35-3 160-15,-35 3-160 0,37-2 144 0,-37 2-144 16,37-2 128-16,-37 2-128 0,36 2 0 0,-36-2 0 15,33 4 128-15,-33-4-128 0,32 7 0 0,-32-7 0 16,0 0 0-16,44 13 0 0,-44-13 0 0,0 0 0 16,41 15 0-16,-41-15 0 0,0 0 0 0,39 14 0 15,-39-14 0-15,0 0 0 0,38 10 128 0,-38-10-128 16,0 0 128-16,40 1-128 0,-40-1 128 0,0 0-128 16,46-3 128-16,-46 3-128 0,35-6 160 0,-35 6-160 0,36-7 192 15,-36 7-192-15,35-12 160 0,-35 12-160 16,35-12 128-16,-35 12-128 0,32-13 128 0,-32 13-128 0,30-11 0 15,-30 11 128-15,28-9-128 0,-28 9 0 0,0 0 0 0,37 0 0 16,-37 0 0-16,0 0 0 0,0 0 0 0,39 16 0 16,-39-16 0-16,0 0 0 0,0 0 0 0,29 26-176 15,-29-26 176-15,0 0 0 0,0 0 0 0,0 0-128 16,30 20 128-16,-30-20 0 0,0 0 0 0,0 0 0 16,0 0 0-16,0 0 128 0,34 11-128 0,-34-11 0 15,0 0 0-15,0 0 0 0,0 0 0 0,0 0 0 16,0 0 0-16,32 8 0 0,-32-8 0 0,0 0 0 15,0 0 0-15,0 0 0 0,0 0 0 0,0 0 0 16,0 0 0-16,0 0 0 0,26 23 0 0,-26-23-128 16,0 0-64-16,0 0-16 0,0 0 0 0,0 0 0 15,0 0-480-15,-11-8-80 0</inkml:trace>
  <inkml:trace contextRef="#ctx0" brushRef="#br0" timeOffset="-158591.23">18837 16048 15663 0,'0'0'1392'0,"-9"5"-1120"0,9-5-272 0,0 0 0 15,0 0 960-15,0 0 144 0,-11 3 32 0,11-3 0 16,-15 4-1136-16,6-4-320 0,0 0 0 0,9 0-16 16,-14-1-400-16,14 1-80 0,-13-5-16 0,13 5 0 15,-11-7 528-15,11 7 112 0,-9-4 0 0,9 4 16 16,0 0 1072-16,-10-3 192 0,10 3 64 0,0 0 0 0,0 0 256 0,0 0 48 16,0 0 16-16,0 0 0 0,0 0-800 0,-11 16-160 15,11-16-16-15,0 0-16 0,0 0-288 0,-5 18-48 16,5-18-16-16,0 0 0 0,0 0 320 0,0 0 48 15,0 0 16-15,0 0 0 0,0 0 48 0,7 28 16 16,-7-28 0-16,0 0 0 0,0 0 32 0,0 0 16 16,0 0 0-16,0 0 0 0,0 0-240 0,0 0-32 15,0 0-16-15,37-6 0 0,-37 6-48 0,0 0-16 16,0 0 0-16,0 0 0 0,0 0 224 0,39 6 32 16,-39-6 16-16,0 0 0 0,0 0-48 0,37 15-16 15,-37-15 0-15,0 0 0 0,0 0-208 0,39 30-32 16,-39-30-16-16,0 0 0 0,24 28-96 0,-24-28 0 15,0 0-128-15,0 0 192 0,26 34-192 0,-26-34 0 16,0 0 0-16,0 0 0 0,28 26 128 0,-28-26-128 0,0 0 0 0,0 0 144 16,37 17-144-16,-37-17 128 0,0 0-128 0,0 0 128 15,47 2-128-15,-47-2 0 0,0 0 144 0,42-2-144 16,-42 2 0-16,33-3 0 0,-33 3 0 0,33-5 128 16,-33 5-128-16,33-4 0 0,-33 4 0 0,0 0 128 15,45 0-128-15,-45 0 0 0,0 0 0 0,47 9 0 16,-47-9 0-16,0 0 0 0,54 14 0 0,-54-14 0 15,39 13 0-15,-39-13 0 0,37 10 0 0,-37-10 0 16,36 11 0-16,-36-11 0 0,36 6 0 0,-36-6 0 16,38 2 0-16,-38-2 0 0,41 0 0 0,-41 0 0 15,41-5 0-15,-41 5 128 0,40-6-128 0,-40 6 0 16,42-11 0-16,-42 11 128 0,41-9-128 0,-41 9 0 0,40-8 0 0,-40 8 0 16,35-7 0-16,-35 7 0 0,33-2 0 0,-33 2 0 15,0 0 0-15,46 0 0 0,-46 0 0 0,0 0 0 16,47 8 0-16,-47-8 0 0,33 7 0 0,-33-7 0 15,33 7 0-15,-33-7 128 0,37 9-128 0,-37-9 0 16,37 6 0-16,-37-6 128 0,36 3-128 0,-36-3 0 16,37-3 0-16,-37 3 0 0,40-9 0 0,-40 9 0 15,39-13 0-15,-39 13 128 0,39-15-128 0,-39 15 144 16,34-14-144-16,-34 14 160 0,34-14-160 0,-34 14 0 16,28-12 144-16,-28 12-144 0,29-10 0 0,-29 10 128 15,33-7-128-15,-33 7 0 0,38-5 128 0,-38 5-128 16,38 0 160-16,-38 0-160 0,41 0 144 0,-41 0-144 15,44 3 128-15,-44-3-128 0,42 6 0 0,-42-6 0 16,43 5 0-16,-43-5 0 0,38 6 0 0,-38-6 0 16,34 5 0-16,-34-5 0 0,30 4 0 0,-30-4 0 15,0 0 0-15,39 5 0 0,-39-5 0 0,0 0 0 0,28 6 0 0,-28-6 0 16,0 0 0-16,0 0 0 0,0 0 0 0,28 13 0 16,-28-13 0-16,0 0 0 0,0 0 0 0,0 0 0 15,0 0-160-15,0 0 160 0,18 26 0 0,-18-26-144 16,0 0 144-16,0 0 0 0,0 0-144 0,0 0 144 15,0 0 0-15,0 0 0 0,0 0-144 0,0 0 144 16,0 0-128-16,0 0 128 0,0 0-192 0,0 0 192 16,0 0-192-16,0 0 64 0,0 0 128 0,23-22-12256 15,-23 22-2336-15</inkml:trace>
  <inkml:trace contextRef="#ctx0" brushRef="#br0" timeOffset="-156180.28">22502 14466 19343 0,'0'0'1728'0,"0"0"-1392"15,-8-2-336-15,8 2 0 0,0 0 1728 0,0 0 288 16,0 0 48-16,0 0 16 0,0 0-960 0,0 0-192 16,-17 13-32-16,17-13-16 0,0 0-720 0,0 0-160 15,0 0 0-15,-4 43 0 0,4-43 0 0,0 0 0 16,-5 45 0-16,5-45 144 0,-1 39 208 0,1-39 32 15,1 46 16-15,-1-46 0 0,6 56 336 0,-4-25 64 16,1 4 16-16,1 6 0 0,1 5-176 0,2 7-16 16,0 7-16-16,-1 4 0 0,1 4-192 0,0 6-32 15,-1 0-16-15,-1 7 0 0,0 12-368 0,-1-3 144 16,-1 1-144-16,0 0 0 16,0 2-240-16,-1 0-144 0,-1 3-48 0,-1-5 0 0,1-3 64 0,0-3 16 0,0 2 0 15,0-8 0-15,3-3 352 0,0-5 0 0,1-1 0 16,0-8 128-16,2-3 240 0,-1-7 32 0,1-7 16 0,0-8 0 15,1-7 32-15,-8-30 16 0,18 43 0 0,-18-43 0 16,21 23-336-16,-21-23-128 0,0 0 0 0,35 2 144 31,-35-2-848-31,27-11-192 0,-27 11-16 0,31-20-16 16,-31 20-208-16,29-30-32 0,-15 10-16 0,-1 0 0 0,0 0 976 0,-1-3 208 0,0 1 0 0,2 0 0 16,-1 2 512-16,2 2 64 0,0 2 0 0,-15 16 16 15,35-21-128-15,-35 21-16 0,39-8-16 0,-39 8 0 16,42 6-272-16,-42-6-160 0,45 16 192 0,-22-1-192 15,2-1 0-15,1 5-272 0,-1 4 16 0,2-2 16 16,1 4-976-16,1-2-208 16,1 2-48-16,0-5 0 0,1 0-368 0,0-4-80 0,1-1 0 0,0-4-16 15,2-1 1184-15,0-7 240 0,2 0 64 0,1-6 0 0,1-2 1584 16,1-1 320-16,0-1 64 0,1-2 16 0,1-3 64 0,0 3 0 16,-2-2 16-16,-2 0 0 0,-3 2-1168 0,0-2-224 15,-1 3-48-15,-2-1-16 16,1 6-800-16,-2 1-176 0,0 2-16 0,-1 0-16 15,0 2-240-15,-1 1-32 0,0 1-16 0,-4 1 0 16,-24-5 320-16,47 11 64 0,-23-2 16 0,-1 3 0 16,0-2 224-16,1-2 64 0,-1 0 0 0,1-4 0 0,-1-1 640 0,1-1 128 15,0-4 16-15,0 0 16 0,0-2 752 0,2-2 160 16,-2-2 16-16,1-1 16 0,-2-1-672 0,2-2-144 16,-2-2-32-16,2 3 0 15,-2 0-768-15,-23 11-176 0,43-15-16 0,-43 15-16 16,43-11-160-16,-43 11-16 0,43 0-16 0,-43 0 0 0,41 10 496 0,-41-10 224 0,41 18-192 0,-18-3 192 15,-2 0 720-15,1 1 272 0,0 3 48 0,1 1 16 16,-1-3-48-16,-1-1-16 0,0-1 0 16,-2-4 0-16,0 3-256 0,-19-14-48 0,35 17-16 0,-35-17 0 15,32 12 272-15,-32-12 48 0,28 5 16 0,-28-5 0 16,26 3-480-16,-26-3-80 0,0 0-32 0,30 0 0 16,-30 0-416-16,0 0 0 0,26-3 0 0,-26 3 0 15,0 0 0-15,0 0 0 0,29-8 0 0,-29 8 0 16,0 0 128-16,0 0 64 0,0 0 0 0,23-11 0 15,-23 11 0-15,0 0 0 0,0 0 0 0,0 0 0 0,0 0-64 0,0 0-128 16,0 0 192-16,6-26-64 0,-6 26 32 16,0 0 0-16,-8-25 0 0,8 25 0 0,-6-28-160 0,6 28 0 15,-4-44 0-15,2 14 128 0,3-4-128 0,1-9-224 16,2-5 48-16,2-5 16 0,2-4 160 0,1-5-160 16,0-6 160-16,0-3-160 0,-2-5 160 0,0-3 0 15,0-3 0-15,-3 3-128 0,0 1 128 0,-2-2 0 16,-1-4 0-16,-2 1 128 0,1 7 64 0,-2 1 32 15,-4 1 0-15,-1-3 0 0,0 1 48 0,-1-3 16 16,1 2 0-16,-2-1 0 0,0 4-288 0,-1-2 128 16,0-1-128-16,0 3 0 0,-1 6-160 0,0-1-144 15,0 6-16-15,2 1-16 16,-1 5-64-16,2 4-16 0,1 2 0 0,-1 6 0 16,0 6-48-16,3 2-16 0,-1 3 0 0,1 5 0 0,0 6 272 0,0 2 48 0,0 3 16 0,0 3 0 15,5 15 272-15,-9-24 64 0,9 24 16 16,-9-15 0-16,9 15-208 0,-10-13 176 0,10 13-176 15,-15-11 160-15,15 11-352 0,-14-9-80 0,14 9-16 0,-20-6 0 32,20 6-848-32,-24 2-160 0,11 0-48 0,-3 3 0 15,-2 1 256-15,-3 2 32 0,-1 0 16 0,-3 4 0 0,1-5 656 0,-3 0 128 0,-1-1 16 16,-7 2 16-16,-3-3 400 0,-8 4 80 0,-7-1 0 0,-10 3 16 16,-14 1 112-16,-8 2 0 0,1 0 16 0,-12 3 0 15,-8 5-784 1,-4 2-144-16,1 1-48 0,4 2 0 0,5 0-1168 0,4 1-240 0,5-3-64 0,9 1 0 15,7-4 1184-15,5-3 224 0,2-2 64 16,-2-5 0-16,0-4 1856 0,1-1 384 0,2-1 80 0,3-4 16 16,2-2-1360-16,4-2-272 0,4-2-128 0,4-4 128 15,8-1-1024-15,5 1-224 0,6-6-32 16,4 2-16-16,6 1 1456 0,5 0 288 0,1-3 64 0,5 2 16 0,3 1-320 16,2 0-64-16</inkml:trace>
  <inkml:trace contextRef="#ctx0" brushRef="#br0" timeOffset="-154846.93">26412 16432 18431 0,'0'0'1632'0,"0"0"-1312"0,0 0-320 0,0 0 0 0,0 0 2384 0,0 0 416 16,0 0 80-16,0 0 0 0,0 0-1424 0,0 0-304 16,35-16-48-16,-35 16-16 15,24-29-1360-15,-24 29-288 0,25-39-48 0,-25 39-16 0,24-37 416 0,-24 37 80 16,25-29 128-16,-25 29-208 0,21-23 848 0,-21 23 160 15,0 0 32-15,23-21 16 0,-23 21 64 0,0 0 16 16,25 2 0-16,-25-2 0 0,20 19-672 0,-20-19-256 16,22 37 176-16,-9-11-176 0,1 3-192 0,1-1-144 15,-1-3-32-15,1-4 0 0,0-2 176 0,-15-19 48 16,33 25 0-16,-33-25 0 0,38 9 144 0,-38-9 256 16,41-1-64-16,-41 1-16 0,43-13-176 0,-19 1 0 15,-1 0 0-15,-2-1 0 0,-21 13-320 0,38-24 16 16,-38 24 0-16,32-19 0 0,-32 19 112 0,24-11 0 0,-24 11 16 15,0 0 0-15,29 0 304 0,-29 0 64 16,0 0 16-16,30 25 0 0,-30-25 304 0,25 34 64 0,-11-9 16 0,3 1 0 16,0 0-80-16,1-1-32 0,0-3 0 0,-1-4 0 15,-17-18-96-15,36 22 0 0,-36-22-16 0,37 0 0 16,-37 0-368-16,40-23 0 0,-15-2 0 0,-1-8-192 31,2-5-1072-31,0-9-208 0,-1-1-64 0,0-3 0 0,-2 3-2496 16,0 5-496-16,0 9-96 0,-3 9-32 0,-1 11 416 0,-19 14 80 15,39 0 0-15,-18 20 16 0,3 11 5104 0,-2 12 1008 0,0 12 208 0,1 4 32 16,-2 2 2864-16,-1 0 576 0,1 4 112 0,-1-3 32 16,0-3-2512-16,-2-4-496 0,0-5-96 0,-1-7-32 0,-2-9-1584 0,-1-6-320 15,0-9-64-15,-14-19-16 0,25 20-448 0,-25-20-96 16,27 4 0-16,-27-4-128 16,31-11-336-16,-31 11-176 0,37-27-48 0,-17 8 0 15,1-1-96-15,0-3-32 0,0 1 0 0,0 2 0 16,0-2-128-16,-1 5-16 0,0 0-16 0,0 7 0 0,-20 10 848 0,40-13 320 15,-40 13-16-15,41-6 0 0,-41 6 448 0,42 0 80 16,-19 3 32-16,1 0 0 0,0 0-432 0,0-1-96 16,0 2-16-16,1-2 0 0,0 0-144 0,2-1-48 15,0-1 0-15,0 0 0 0,0-1-128 0,-1-3-256 16,2 0 64-16,0-1 16 16,-1-1-224-16,-1-2-48 0,0-1-16 0,0-2 0 15,0 2-816-15,-3 0-144 0,1-1-48 0,-1-1 0 16,0 2-608-16,1 3-128 0,-24 6-32 0,45-10 0 15,-45 10 192-15,41-7 48 0,-41 7 0 0,40-8 0 16,-40 8 1024-16,40-6 208 0,-40 6 32 0,39-11 16 0,-39 11 912 0,36-18 192 0,-36 18 48 16,37-27-8096-16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4T00:18:32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5621 13107 32255 0,'-2'-17'1424'0,"2"4"304"0,1 0-1392 0,1 5-336 16,-2 8 0-16,0 0 0 16,10-14-944-16,-4 3-256 0,2-7-48 0,2-3-16 15,0-3-928-15,-1 5-192 0,-4 7-48 0,-2 1 0 16,-2 3 528-16,-4 3 112 0,0 1 0 0,-1 2 16 0,-3 1 1584 0,0-1 192 15,-1-1 256-15,1 3-48 0,0 0 1200 0,-1 3 256 16,0-3 32-16,2 2 16 0,-1-1-208 0,1-1-32 16,3 0-16-16,-1 0 0 0,1 0-368 0,3 0-80 15,-2-3-16-15,2 3 0 0,0 0 304 0,0 0 64 16,0 0 16-16,0 0 0 0,23-8-368 0,-23 8-80 16,0 0-16-16,44-1 0 0,-44 1-16 0,45 0-16 15,-45 0 0-15,52 0 0 0,-52 0-336 0,55-6-64 0,-55 6-16 16,57-6 0-16,-57 6-144 0,56-7-48 0,-56 7 0 0,54-9 0 15,-54 9-64-15,52-8-16 0,-52 8 0 0,48-6 0 16,-48 6-64-16,40 0-128 0,-40 0 176 0,33 0-176 16,-33 0 144-16,0 0-144 0,0 0 0 0,43 14 144 15,-43-14 32-15,0 0 0 0,0 0 0 0,0 0 0 16,32 28-176-16,-32-28 192 0,0 0-192 0,0 0 192 16,0 0-192-16,0 0 0 0,32 29 0 0,-32-29 0 15,0 0-128-15,0 0-64 0,0 0-16 0,0 0 0 16,40 11-624-16,-40-11-112 15</inkml:trace>
  <inkml:trace contextRef="#ctx0" brushRef="#br0" timeOffset="6605.33">2321 13813 2751 0,'-1'-8'256'0,"0"5"-256"15,1 0 0-15,-1 0 0 0,1 1 1168 0,0 2 192 16,0 2 48-16,-1-2 0 0,-1 3-352 0,-1 0-64 15,-1 3-16-15,1-1 0 0,-1 4-640 0,1-3-128 16,-1 3-16-16,2-2-16 0,-1 1 176 0,0-1 32 16,0-2 16-16,1 1 0 0,1-3 80 0,0 0 16 15,0-1 0-15,1-1 0 0,-1 1 320 0,2-2 64 16,-1 0 16-16,0 0 0 0,1 0-160 0,0 0-32 16,0 0 0-16,0 2 0 0,-1 0-336 0,1 0-80 15,-1 1-16-15,1 2 0 0,-1-2-272 0,0 3 0 16,-1-1 128-16,1 1-128 0,-2-1 0 0,1 2 0 15,0 1 0-15,-1 0 0 0,-1-2 0 0,1 4 160 0,0-1 0 0,-1 0 0 16,0 0 288-16,1 2 64 0,0 0 16 0,0 1 0 16,1 2-16-16,-2-3-16 0,2 3 0 0,0-2 0 15,0 1-128-15,0 2-32 0,1-2 0 0,-1-1 0 16,1 3-336-16,0 1 144 0,0-2-144 0,-1 0 0 16,1-2 0-16,0 2 0 0,-2-3 0 0,2 1 0 15,-1-1 0-15,0 0 0 0,0 0 0 0,0 0 0 16,0 0 0-16,0-2-144 0,0 3 144 0,0-1 0 15,-1-2 0-15,1 2 0 0,1-2 0 0,0 1 0 16,0-1 0-16,0-3 144 0,0 6-144 0,0-5 160 16,0 2-160-16,0-1 0 0,0-1 0 0,1 1 0 15,-1-3-464-15,2 3 16 0,-2-1 16 16,1-2 0-16,1 1-656 0,-1-4-128 0,0 4-16 0,0-3-16 16,0 0 32-16,0 0 0 0,2-3 0 0,-2 3 0 15,-1-3-320-15,1 2-64 0</inkml:trace>
  <inkml:trace contextRef="#ctx0" brushRef="#br0" timeOffset="7755.65">1998 14243 911 0,'-4'2'0'0,"2"-2"0"0,1 0 0 0,0 0 0 15,0 0 768-15,1 0 64 0,0 0 0 0,0 0 16 16,0 1 288-16,-1-1 48 0,1 0 16 0,0 0 0 16,1 2-384-16,-1-2-80 0,0 0-16 0,0 3 0 15,1-3-448-15,-2 1-80 0,1-1-32 0,0 2 0 16,-1 1 208-16,-1 0 32 0,1 0 16 0,-1-1 0 0,0 4 160 16,0-3 16-16,-1 3 16 0,1-1 0 0,1-1 32 0,-1 1 0 15,1 0 0-15,-2-2 0 0,2 3 0 0,1-3 16 16,0 1 0-16,0 0 0 0,0-3-16 0,1 3-16 15,1-3 0-15,-1 2 0 0,0 0-224 0,1-3-32 16,0 2-16-16,1 0 0 0,0 0-144 0,-1 0-16 16,1 1-16-16,0 2 0 0,0-2-176 0,-1 0 0 15,2 2 0-15,-1-2 0 0,-1 4 0 0,2 1 0 16,-1-3 0-16,-1 4 0 0,0-1 0 0,-1 0 0 16,2 1 0-16,-1 0 0 0,0-1 176 0,0 3 0 15,2-3 0-15,-1 5 0 0,2-2 0 0,-2-3 0 16,-3-8 0-16,0 0 0 0,0 0-176 0,0 0 0 15,0 0 0-15,40 31 128 0,-40-31-128 0,0 0 0 0,0 0-160 16,0 0 160 0,45-6-544-16,-45 6-16 0,0 0 0 0,0 0 0 15,35-17 112-15,-35 17 0 0,0 0 16 0,0 0 0 0,23-17 272 0,-20 15 160 0,0-1-192 16,-1 3 192-16,-2 3 0 0,0-1 0 0,0 1 0 0,0 0 0 16,-2 3 304-16,1 0-48 0,0-1 0 0,0 1 0 15,0 2 48-15,0-3 0 0,1 1 0 0,0-1 0 16,0 1-304-16,1-3 160 0,0 1-160 0,1-4 128 15,1 2-128-15,-1-4 160 0,2 2-160 0,1-4 160 16,-1 1-160-16,1-5 192 0,0 3-192 0,2-4 192 16,0-1-192-16,-1 1 160 0,2-3-160 0,1 1 160 15,0-1 272-15,0 1 48 0,0 0 16 0,0 2 0 16,0-1-240-16,0 1-64 0,1 0 0 0,-1 0 0 0,1-1-192 16,-1 3 0-16,-2-1 0 0,2 3 0 0,-1-1-224 0,-1 3 64 15,1-3 16-15,-1 1 0 16,0 3-592-16,-7 2-112 0,0 0-32 0,0 0-9936 15</inkml:trace>
  <inkml:trace contextRef="#ctx0" brushRef="#br0" timeOffset="11521.37">3248 16255 4607 0,'-3'0'400'0,"2"2"-400"15,1-2 0-15,-1 0 0 0,1 0 480 0,-1 0 16 16,0 2 0-16,-1 0 0 0,-2-2-240 0,1 4-32 16,1-3-16-16,-1 1 0 0,1 2 272 0,0-2 48 15,1 1 16-15,0-1 0 0,0 1 16 0,-1 0 0 16,0-2 0-16,1 1 0 0,-1 2-352 0,0-2-64 15,-1 0-16-15,0-1 0 0,1-1 80 0,-1 3 16 16,0-1 0-16,0-1 0 0,1-1 528 0,-1 2 96 16,1-2 32-16,-1 2 0 0,1-1-176 0,-1-1-48 15,2-1 0-15,-1-1 0 0,2 2-96 0,-1-2-32 16,0 2 0-16,1-1 0 0,0-1 48 0,-1-1 0 16,1 0 0-16,0 1 0 0,0-4-240 0,0 2-32 15,0-1-16-15,0 0 0 0,0-4 160 0,1 0 16 0,-1-2 16 0,0-1 0 16,-1-1-96-16,1-4 0 15,0 2-16-15,-2-4 0 0,0 0-208 0,1 1-32 0,0-1-128 0,-1 1 192 16,0-1-192-16,1 1 0 0,-2-1 0 16,0-1 0-16,0 0 0 0,-1 0 0 0,0 1 0 0,0-1 0 15,1 3 0-15,1 3 0 0,1 3 0 0,0 2 0 16,2 1 0-16,0 4 0 0,-1 4 0 0,0 0 0 16,0 0 0-16,0 0 0 0,0 0 160 0,21 41-32 15,-16-25-128-15,-1 1 0 0,1 3-176 0,-2-3 176 16,0 0-1152-16,-1-3-144 0,2 1-32 0,-3-2 0 15,1-2-912-15,-1-2-192 0</inkml:trace>
  <inkml:trace contextRef="#ctx0" brushRef="#br0" timeOffset="12104.08">2945 16021 911 0,'-2'-7'0'0,"0"1"0"0,0 1 0 0,1 2 0 0,2 0 2288 0,-1 3 368 0,2-2 80 0,-2-1 16 16,1-3-1568-16,1 0-304 0,0 1-64 0,0 1-16 15,0 2-576-15,0 1-224 0,-1 2 176 0,-1-1-176 16,2 2 0-16,-2 2 0 0,1-2 0 0,-1-1 0 16,2-1 896-16,0 0 64 0,0-1 32 0,0-1 0 15,0-2 160-15,2-1 48 0,-4 5 0 0,10-19 0 0,-4 8-16 0,2-5 0 16,0-3 0-16,2-3 0 0,1-2-288 16,0-1-64-16,1-2-16 0,-1 1 0 0,1 1-176 0,-2-1-48 15,0 1 0-15,0 4 0 0,-2 0-592 0,-1 3 0 16,-2 1 0-16,0 3 0 0,-3 3-224 0,-2 3 32 15,1 2 16-15,-3 5 0 0,1 2-32 0,-2 7-16 16,0 6 0-16,1 3 0 0,0 6 544 0,-1 6 128 16,3 8 0-16,0 7 16 0,3 8 384 0,-1 1 80 15,2 6 16-15,1-7 0 0,0-4-112 0,3-7 0 16,1-7-16-16,0-6 0 0,2-4-816 0,-11-24-384 16,0 0 48-16,45 28-16032 0</inkml:trace>
  <inkml:trace contextRef="#ctx0" brushRef="#br0" timeOffset="15921.43">5439 13556 16575 0,'-4'0'1472'0,"0"3"-1168"16,3-3-304-16,1 1 0 0,0 1 752 0,0 0 80 15,-1 4 32-15,-1-1 0 0,0 4-352 0,-2 0-64 16,3 5 0-16,0-2-16 0,1 4-128 0,0 1-32 15,1 6 0-15,-2 2 0 0,0 1 560 0,0 2 128 16,0 1 0-16,0 1 16 0,-1 4 240 0,-2-3 32 0,0 0 16 0,-1 3 0 16,1-2-240-16,-2 1-64 0,2 3 0 0,-2-4 0 15,3 0-576-15,-2-1-112 0,1 2-16 0,1-1-16 16,-2-7-240-16,2 3 0 0,0-2-144 0,1 2 144 16,0 0-176-16,1 0 176 0,0 3-192 0,0 0 192 15,1 6-384-15,-1 0 16 0,-1 5 16 0,-1 1 0 16,1 2 32-16,0 2 0 0,-3 1 0 0,1-2 0 15,0 0 16-15,0 2 16 0,-1 2 0 0,1 4 0 16,-1-1-96-16,0 1-32 0,-2-5 0 16,2-5 0-16,1-5-96 0,-1 4 0 0,0 5-16 0,0-2 0 15,0 2 176-15,1-3 32 0,-1 2 16 0,2-3 0 16,-2-3 32-16,1-4 0 0,1-3 0 0,-1 0 0 16,1-5 32-16,0 1 16 0,0 1 0 0,-1 1 0 15,2-1 32-15,1 0 16 0,-1 6 0 0,1 0 0 16,1-2-240-16,0 0-48 0,0-1-16 0,1-1 0 15,1-1-160-15,-1 2-48 0,-1-1 0 0,0 2 0 16,0-2-80-16,0-1 0 0,-1 1-16 0,-1-2 0 0,1 1 592 0,-1-7 192 16,1 0 0-16,-1-5-160 0,1 0 432 0,0 0 96 15,1-1 16-15,0-4 0 0,0-1 336 0,0 0 80 16,0-2 16-16,-2-1 0 0,2 2-192 0,-1 1-48 16,1-2 0-16,0 1 0 0,1-1-416 0,1-1-160 15,-1-1 0-15,0 1 144 0,0 0 176 0,1-3 48 16,0 3 0-16,1-4 0 0,-1 1 304 0,0-3 64 15,1 1 16-15,1-3 0 0,-1-1 144 0,-3-2 48 16,0 0 0-16,0 0 0 0,0 0-240 0,0 0-64 16,0 0 0-16,0 0 0 0,50 11-288 0,-50-11-64 0,0 0-16 0,0 0 0 15,0 0-96-15,64 0-32 0,-64 0 0 16,0 0 0-16,50-2-144 0,-50 2 0 0,0 0 0 0,64-1 0 16,-64 1 0-16,0 0 0 0,74-8 0 0,-74 8 128 15,59-9-128-15,-59 9 0 0,64-11 0 0,-64 11 0 16,72-10 464-16,-72 10 16 0,73-3 0 0,-73 3 0 15,72-2-224-15,-72 2-32 0,75 2-16 0,-75-2 0 16,79 5-208-16,-79-5 0 0,86 4 0 0,-86-4 0 16,85 2 0-16,-85-2 0 0,81 6-128 0,-81-6 128 15,77 7 0-15,-77-7 0 0,75 4 0 0,-75-4 0 16,75 3 0-16,-75-3 0 0,79 2 0 0,-79-2 0 16,78 6 0-16,-78-6 0 0,71 12 0 0,-71-12 0 0,69 11 0 0,-69-11 0 15,71 14 0-15,-71-14 0 0,70 11 0 0,-70-11 0 16,70 7 0-16,-70-7 0 0,68 2-272 0,-68-2-48 15,61 2-16-15,-61-2 0 16,57 1-352-16,-57-1-64 0,54 2-16 0,-54-2 0 16,53 6-224-16,-53-6-48 0,51 13-16 0,-51-13 0 15,54 20-64-15,-54-20-16 0,50 26 0 0,-50-26 0 16,47 29 448-16,-47-29 96 0,47 31 16 0,-47-31 0 0,42 25 800 0,-42-25 160 16,38 14 48-16,-38-14 0 0,0 0 448 0,57 0 80 15,-57 0 32-15,0 0 0 0,57-22-672 0,-57 22-144 16,43-23-32-16,-43 23 0 0,48-28-144 0,-48 28 0 15,51-23 144-15,-51 23-144 0,49-20 0 0,-49 20 0 16,47-11 0-16,-47 11 0 0,44-5 0 0,-44 5 0 0,0 0 0 0,59 5 0 16,-59-5 432-16,0 0 64 0,55 15 16 0,-55-15 0 15,0 0 304-15,52 11 64 0,-52-11 16 0,0 0 0 16,57 2-512-16,-57-2-80 0,0 0-32 0,57-26 0 16,-57 26-96-16,39-35-32 0,-39 35 0 0,37-46 0 15,-37 46 288-15,35-39 48 0,-35 39 16 0,31-31 0 16,-31 31-240-16,30-24-32 0,-30 24-16 0,0 0 0 15,40-19 16-15,-40 19 0 0,0 0 0 0,0 0 0 16,44 8-224-16,-44-8 0 0,18 18 0 0,-18-18 0 16,15 22 128-16,-15-22 0 0,14 26-128 0,-8-13 192 15,1-2-64-15,-7-11 0 0,14 23-128 0,-14-23 192 16,0 0 48-16,21 17 0 0,-21-17 0 0,0 0 0 16,0 0-96-16,0 0-16 0,0 0 0 0,45-19 0 15,-45 19-128-15,0 0 0 0,0 0 144 0,36-34-144 0,-36 34 0 16,0 0 0-16,35-22 0 0,-35 22 0 0,0 0 0 0,39-13 0 15,-39 13 0-15,0 0-192 0,40-2-32 0,-40 2-16 16,0 0 0-16,37 2 0 0,-37-2 112 0,0 0 128 16,0 0-208-16,39 6 80 0,-39-6 128 0,0 0 0 15,0 0 128-15,0 0-128 0,0 0 256 0,0 0-32 16,0 0 0-16,40-22 0 0,-40 22-224 0,0 0 176 16,6-28-176-16,-6 28 160 0,-1-26-160 0,1 26 0 15,-5-29 0-15,5 29 0 0,-6-30 0 0,6 30 0 16,-5-26 0-16,5 26 0 0,-8-25 0 0,8 25 0 15,-7-25 0-15,7 25 0 0,-7-23-176 0,7 23-16 16,-8-25 0-16,8 25 0 0,-9-23 32 0,9 23 0 16,-7-32 0-16,4 13 0 0,2-3 160 0,0-4 0 15,-1 1 0-15,1-3 0 0,1-1 320 0,0-5-16 0,0-2 0 0,0-7 0 16,0-3-48-16,0-7 0 0,0-6 0 0,-1-3 0 16,1 0-64-16,-1-3-32 0,0 3 0 0,-1-3 0 15,1 2-160-15,0 1 0 0,1 1 0 0,-2 4 0 16,2 5 0-16,-1 2 0 0,1 1 0 0,-2-1 0 15,1 0 0-15,-1-2 0 0,1 1 0 0,-3-2 0 16,2 4 0-16,-1 1 0 0,-1-2 128 0,0 1-128 16,-1-1 272-16,1 0-16 0,1-2-16 0,-2 1 0 15,1 0-96-15,-2 3-16 0,2 1 0 0,-2 4 0 16,3 3-128-16,-3 1 0 0,1 0 0 0,-2-1 0 16,1 3 0-16,-2-2 0 0,1-1 0 0,-2 1 0 15,0 5 0-15,-2 0 0 0,-2-3-160 0,1 5 160 0,-1 1-256 0,0 0 32 16,2-2 16-16,0 1 0 0,1-1 80 0,0 2 128 15,2-1-208-15,0 1 80 0,4 3 128 0,-1 5 0 16,3 0 0-16,0 3 0 0,1-1 0 0,0 3 0 16,1 2 0-16,-1-1-128 0,2 2 128 0,0-1 0 15,-1 16 0-15,4-28 0 0,-4 28 0 0,5-32 0 16,-5 32 0-16,5-29 128 0,-5 29-128 0,5-28 0 16,-5 28-128-16,3-24 128 0,-3 24-176 0,2-22 176 15,-2 22-208-15,2-21 80 0,-2 10 0 0,0 0 0 16,0 1 0-16,-2-3 0 0,1-1 128 0,1 2 0 15,-1-1 0-15,0 0 0 0,-1 2 0 0,0 0 0 16,0 0 0-16,0 3 0 0,1 1 0 0,-2 0 0 16,-1 1 0-16,0 3 0 0,0-3 0 0,-3 4 0 15,0 2 0-15,-2 0 0 0,1 0-176 0,-3 2 176 16,0 4-208-16,-2-3 80 0,-2 5 0 0,-2-1 0 0,-2 0 0 0,0 2 0 16,-2-3 128-16,0-1-128 0,-2 3 128 0,-3-4-128 15,0 1 128-15,-2-1 0 0,2 0 0 0,-3-3 0 16,1 4 192-16,-2-4-16 0,2 1-16 0,1-2 0 15,1 2-32-15,2-2 0 0,-3 0 0 0,1 1 0 16,1 1 48-16,-3-2 0 0,0 4 0 0,-1-1 0 16,-3 3-176-16,-1-1 0 0,-3 3 144 0,-1 1-144 15,0-1 0-15,0 1-256 0,1 0 32 0,-1-1 16 16,-1 0-16-16,0 0 0 0,0 1 0 0,0-1 0 16,2-1 16-16,-1-2 0 0,0 1 0 0,1-4 0 15,3-2 208-15,3 0 0 0,1 0 0 0,0 0 0 0,-2 0 912 16,2 0 176-16,1 0 48 0,-1 2 0 15,2-2-1728-15,-2 0-352 0,0 1-64 0,-3-1-16 0,0 0 832 0,0 0 192 16,0 3 0-16,0 0 0 0,2-1 0 0,0 2 160 16,-2 1-160-16,1 4 192 0,0-1-192 15,-1 3 0-15,0 0 0 0,0 0 128 0,1 1-128 0,-2-3 0 16,0 2-160-16,3-5 160 0,2 2-128 0,-1-2 128 16,0 2 0-16,1-3-144 0,1-1 144 0,4-1 0 15,0-1 0-15,2-2 0 0,2 0 192 0,0-2-48 16,3-4 0-16,0 1 0 0,1-1 80 0,2-3 16 15,1-2 0-15,-2 2 0 0,2-2-48 0,1-2 0 16,-1 3 0-16,-1-2 0 0,2 1-192 0,0 1 0 16,-1 1 0-16,-1 0 0 0,1 4 144 0,0-1-144 15,0 4 128-15,-2-1-128 0,3 3 128 0,0-3-128 16,-1 3 128-16,-1 0-128 0,1 3 128 0,0-1-128 0,0-1 0 16,-1 1 128-16,1 1-128 0,-1-3 0 0,1 3 0 0,0-3 128 15,0 0-128-15,0 0 0 0,-2 0 0 0,1 0 128 16,-2-3-128-16,1 3 0 0,0 0 0 0,0 0 0 15,-2 0 0-15,2 0 0 0,-1 0 0 0,-1 3 0 16,-1 0 0-16,-1 2 0 0,-1 0 0 0,1 0 0 16,1 2-192-16,1-1-32 0,-1 0 0 0,0 1 0 15,3 0 64-15,-1-2 16 0,2-1 0 0,-1 2 0 16,2-1 144-16,-1 0 0 0,2-4 0 0,-1 1-128 16,2 0 128-16,0-2 0 0,1 0 0 0,0-2 0 15,0-1 0-15,1-3 0 0,-1 0 0 0,0 1 0 16,1-3 0-16,-1 2 0 0,1-2 0 0,-1 0 0 15,1 1 128-15,1-1-128 0,-1 3 128 0,1-1-128 0,0 3 0 0,1-1 0 16,0 0 0-16,-1 4 128 16,2-1-128-16,-1 1 0 0,2 1 0 0,-1-1 0 0,1 2 0 0,-1 1 0 15,2 0 0-15,1 0 0 0,0-1 0 0,-1 2-160 16,2-2 160-16,1 1-160 0,-1-3 160 0,1 2 0 16,1 0 0-16,0 0-128 0,2-2 128 0,-3 0 0 15,0 0 0-15,0 0 0 0,0 0 0 0,0 0 0 16,0 0 0-16,0 0 0 0,43 30 0 0,-43-30-128 15,0 0 128-15,29 40-128 0,-29-40-64 0,24 46 0 16,-14-18 0-16,1 1 0 16,0 4-544-16,-1 4-112 0</inkml:trace>
  <inkml:trace contextRef="#ctx0" brushRef="#br0" timeOffset="33500.19">8969 14672 3679 0,'-5'4'320'0,"0"-2"-320"16,1 0 0-16,1-1 0 0,2 2 2624 0,1-3 448 15,-1 3 80-15,-1-1 32 0,0 2-1424 0,-2 1-288 16,1 1-48-16,1-1-16 0,0 1-1248 0,0-2-160 16,0 0-224-16,1-4 48 15,0 0-672-15,0 0-144 0,0 0-32 0,1 0 0 0,0-3 880 0,0 3 144 16,0-3 0-16,0 3 128 0,1 0 1120 0,0-2 224 0,0 2 64 0,1 0 0 15,2 0 112-15,-2 0 16 0,2 0 16 0,1 0 0 16,-1 0-560-16,-4 0-112 0,0 0-32 0,0 0 0 16,0 0-672-16,0 0-144 0,0 0-32 0,51 13 0 15,-51-13-256-15,0 0-64 0,0 0-16 0,0 0 0 16,51-4 64-16,-51 4 16 0,0 0 0 0,37-15 0 16,-37 15 448-16,0 0 112 0,45-18 16 0,-45 18 0 15,36-15 224-15,-36 15 48 0,37-15 16 0,-37 15 0 16,38-14-192-16,-38 14-32 0,38-11-16 0,-38 11 0 15,0 0-256-15,52-18-48 0,-52 18-16 0,0 0 0 16,49-16-176-16,-49 16 128 0,0 0-128 0,45-14 128 16,-45 14 0-16,0 0-128 0,47-18 192 0,-47 18-64 0,0 0 144 0,45-23 32 15,-45 23 0-15,0 0 0 0,41-20-112 0,-41 20-32 16,0 0 0-16,38-19 0 0,-38 19-160 0,0 0 0 16,0 0 0-16,37-14 0 15,-37 14-368-15,0 0-96 0,0 0-32 0,0 0 0 16,0 0-1632-16,0 0-336 0,0 0-64 0,0 0-11696 15</inkml:trace>
  <inkml:trace contextRef="#ctx0" brushRef="#br0" timeOffset="34137.6">9465 14335 15663 0,'-1'-2'1392'0,"1"2"-1120"16,0-2-272-16,0 2 0 0,1-1 576 0,-1-1 64 15,0 2 16-15,1-4 0 0,0 0-240 0,-1 0-48 16,0 3-16-16,0-1 0 0,-1 4 416 0,0-1 64 15,0 3 32-15,-2 0 0 0,2 5-32 0,-2-1-16 16,1 1 0-16,-2 0 0 0,2 2 320 0,-1 0 64 16,0 3 16-16,2-3 0 0,1 1-240 0,-1-1-32 15,2-2-16-15,2 1 0 0,-1-1-272 0,1-2-48 16,-3-7-16-16,0 0 0 0,0 0-304 0,0 0-64 16,0 0-16-16,0 0 0 0,53 13-48 0,-53-13-16 15,0 0 0-15,0 0 0 0,54-13-144 0,-54 13 192 16,0 0-192-16,53-16 192 0,-53 16-64 0,41-10 0 0,-41 10 0 0,0 0 0 15,61-6-128-15,-61 6 128 16,0 0-128-16,48 6 128 0,-48-6 48 0,0 0 0 0,0 0 0 0,39 22 0 16,-39-22 64-16,0 0 16 0,10 37 0 0,-11-22 0 15,-2 1-256-15,-4 3 144 0,-1 2-144 0,-2 1 128 16,-2 1-128-16,-1 0-176 0,-3-1 48 0,-2 0 0 31,0-2-304-31,-1 0-48 0,-1-1-16 0,3-4 0 0,-1-4-304 0,2 0-64 0,2-4-16 16,1-3 0-16,3-3-1152 0,1-1-224 0</inkml:trace>
  <inkml:trace contextRef="#ctx0" brushRef="#br0" timeOffset="35889.68">9971 13627 14735 0,'-1'0'1312'15,"1"-2"-1056"-15,0 2-256 0,0 0 0 0,0 0 0 0,-1-2 0 16,1 0 0-16,-1 2 0 16,-1-2 0-16,1 2 0 0,-2 0 0 0,1 2 0 0,-1 2 656 0,1 1 80 15,-2 3 16-15,0 3 0 0,-1 6 480 0,0 1 112 16,-2 2 0-16,-1 2 16 0,0 3-80 0,-2 0 0 15,0 3-16-15,-1 1 0 0,1 5-432 0,-1 0-64 16,0 0-32-16,0 5 0 0,-2-1-544 0,1 3-192 16,0 1 0-16,-1 2 144 0,0 1-368 0,1-3-80 15,-2-3-16-15,1 1 0 0,0-3 0 0,0 2 0 16,1-2 0-16,0 2 0 0,1-2 32 0,-3 0 0 16,2 0 0-16,0-3 0 0,2-3 288 0,1 0 192 15,1-2-16-15,1-5-16 0,4 0 96 0,0-6 32 16,1 0 0-16,2-4 0 0,0-14-128 0,0 0-32 15,0 0 0-15,0 0 0 0,21 34-128 0,-21-34 0 16,0 0 0-16,0 0 0 16,0 0-448-16,42-1-32 0,-42 1 0 0,0 0 0 0,32-13 480 0,-32 13 0 0,0 0 0 0,0 0 0 15,42-11 336-15,-42 11 16 0,0 0 0 0,0 0 0 16,0 0 0-16,0 0 0 0,50 13 0 0,-50-13 0 16,0 0 144-16,0 0 16 0,28 35 16 0,-28-35 0 15,0 0-192-15,19 39-32 0,-19-39-16 0,0 0 0 16,23 37 480-16,-23-37 80 0,0 0 32 0,0 0 0 15,37 27-1616-15,-37-27-320 0,0 0-64 0,0 0-16 16,0 0 864-16,57 7 272 0,-57-7-160 0,0 0 160 16,43-3 0-16,-43 3 0 0,0 0 0 0,52-4 0 15,-52 4 288-15,0 0-16 0,57 2 0 0,-57-2 0 16,0 0-144-16,58 13-128 0,-58-13 192 0,0 0-192 16,58 20 0-16,-58-20 0 0,0 0 0 0,53 22 0 0,-53-22 144 0,0 0-144 15,59 20 0-15,-59-20 144 0,0 0 32 0,61 19 0 16,-61-19 0-16,0 0 0 0,64 15-48 0,-64-15-128 15,46 9 192-15,-46-9-64 0,48 8-128 0,-48-8 0 16,46 6 0-16,-46-6 0 0,43 8 0 0,-43-8 0 16,0 0 0-16,64 11 0 0,-64-11-320 0,45 9 48 15,-45-9 16-15,45 8 0 0,-45-8 16 0,50 9 16 16,-50-9 0-16,52 9 0 0,-52-9 224 0,57 6 0 16,-57-6 0-16,59 0 0 0,-59 0 224 0,56-4-16 15,-56 4 0-15,52-5 0 0,-52 5 0 0,51-8 0 16,-51 8 0-16,51-7 0 0,-51 7-208 0,50-2 0 15,-50 2 0-15,55-4 0 0,-55 4 0 0,56 4 0 16,-56-4 0-16,58 5 0 0,-58-5 0 0,54 6 128 0,-54-6-128 16,53 6 0-16,-53-6 128 0,49 2-128 0,-49-2 176 0,50-2-176 15,-50 2 464-15,49-6-16 0,-49 6 0 0,50-11 0 16,-50 11-128-16,53-12-48 0,-53 12 0 0,56-14 0 16,-56 14-272-16,54-14 128 0,-54 14-128 0,52-14 0 15,-52 14 0-15,46-11 0 0,-46 11 0 0,46-7 0 16,-46 7 0-16,43-4 0 0,-43 4 0 0,0 0 0 15,60-1 0-15,-60 1 0 0,0 0 0 0,60 1-144 16,-60-1 144-16,0 0 0 0,56 4 0 0,-56-4 0 16,0 0 0-16,48 4 128 0,-48-4-128 0,0 0 0 15,0 0 0-15,48 9 0 0,-48-9 0 0,0 0 128 16,0 0-128-16,0 0 0 0,0 0 0 0,35 20 0 16,-35-20 0-16,0 0 0 0,0 0 0 0,0 0 0 0,0 0 0 0,0 0 0 15,0 0 0-15,0 0 0 0,0 0 0 0,0 0 0 16,0 0 0-16,0 0 0 0,-6-7 0 0,3 1 192 15,-1 1-64-15,0-1 0 0,0-1-128 0,1 1 0 16,-1-3 0-16,-1 0 0 0,1 1 0 0,-1-3 0 16,1 0 0-16,-2-1 0 0,2 1 128 0,-1-1-128 15,1-2 128-15,-1 0-128 0,1 0 160 0,1-3-32 16,-1-1-128-16,2-3 192 0,0 0-32 0,0-6-16 16,-1 1 0-16,1-5 0 0,1-3-144 0,-2-3 128 15,0-8-128-15,1-3 128 0,-1-6-336 0,-2-5-80 16,2 3-16-16,-2 0 0 15,3 4-400-15,0 1-64 0,2-2-32 0,1 2 0 16,1 0-144-16,3 9-16 0,-1 3-16 0,2 2 0 0,-2 5 480 0,2 5 112 16,-2 3 0-16,0 5 16 0,0 1 176 0,-2 5 16 0,1 2 16 0,-3 4 0 15,0 7 160-15,0-10 176 16,0 10-48-16,-4-1 0 0,4 1 192 0,-5 3 48 0,0-1 0 0,0 2 0 16,-1 1-96-16,-1-1-16 0,0 1 0 0,-2 1 0 15,1-4-128-15,-2 1-128 0,-1 2 192 0,-2-4-192 16,2 1 0-16,-1-1-256 0,-3 2 32 0,0-1 0 15,-2-1 32-15,0 1 16 0,-1-2 0 0,-2 0 0 16,-2 2 176-16,-4-2-128 0,2 0 128 0,-3 0-128 16,-2 0 0-16,-1-2 0 0,0 0 0 0,-5 1 0 15,-1-1 128-15,-3-1 0 0,1 2 160 0,-2-1-160 16,1 2 160-16,-3 0-160 0,-1 2 160 0,1 2-160 16,-1-1 0-16,-2 1 0 0,-3-2 0 0,1 0 0 0,0 0 192 0,-1-2 112 15,0 1 16-15,0-1 0 0,0 0 240 0,0-1 48 16,0-1 16-16,-2 2 0 0,-1-2-128 15,0-2-32-15,1 1 0 0,1-2 0 0,3 2-256 0,-2 2-48 16,-1-1-16-16,-1 2 0 0,-1-3-144 0,-2 3 0 16,1-3 0-16,0 3 0 0,3 0 0 0,-1 2-176 15,1 2 176-15,0 1-192 0,2 1 192 0,-1-1 0 16,0 1-144-16,1-3 144 0,6 1 0 0,0 1 0 16,2 0 0-16,1-2 0 0,3 0 0 0,2 0-144 15,2 0 144-15,2-3-160 16,3 0-208-16,0 0-32 0,4 0-16 0,2-3 0 15,1 0-864-15,4 0-160 0,4 1-32 0,3-1-12080 0</inkml:trace>
  <inkml:trace contextRef="#ctx0" brushRef="#br0" timeOffset="39735.21">23408 14804 13823 0,'0'0'1216'0,"0"0"-960"15,0 0-256-15,0 0 0 0,0 0 1952 0,0 0 352 16,0 0 64-16,0 0 0 0,0 0-1808 0,0 0-368 16,6-21-192-16,-6 21 192 15,12-17-864-15,-12 17-160 0,13-15-48 0,-13 15 0 0,0 0 880 0,16-17 0 0,-16 17 176 16,0 0-32-16,0 0 1216 0,0 0 240 0,0 0 64 0,0 0 0 15,0 0 704-15,0 0 160 0,0 0 32 0,0 0 0 16,0 0-2240-16,31 17-448 0,-31-17-96 0,0 0-16 16,0 0 240-16,0 0 160 0,9 29-32 0,-9-29 0 15,0 0-336-15,0 0-80 0,0 0-16 0,0 0 0 16,29 22 304-16,-29-22 176 0,0 0-32 0,0 0 0 16,40-2 288-16,-40 2 48 0,0 0 16 0,40-6 0 15,-40 6-160-15,31-6-16 0,-31 6-16 0,35-5 0 16,-35 5-48-16,35 0 0 0,-35 0 0 0,35 5 0 15,-35-5 0-15,37 11-16 0,-37-11 0 0,39 14 0 16,-39-14-80-16,43 18-16 0,-43-18 0 0,43 17 0 0,-43-17-144 16,45 14 0-16,-45-14 144 0,44 10-144 15,-44-10 160-15,47 6-32 0,-47-6-128 0,52 1 192 0,-52-1-48 0,54-1-16 16,-54 1 0-16,57-5 0 0,-28 4-128 0,-29 1 160 16,57-4-160-16,-57 4 160 0,54-4-160 0,-54 4 0 15,53-3 0-15,-53 3 128 0,49-2-128 0,-49 2 128 16,48 0-128-16,-48 0 128 0,46 3-128 0,-46-3 192 15,45 11-192-15,-45-11 192 0,45 16-192 0,-45-16 0 16,47 16 0-16,-47-16 0 0,51 16 0 0,-51-16 0 16,54 14 0-16,-54-14 0 0,57 5 0 0,-27-5 0 15,-1 0 0-15,1-3 0 0,3-3 0 0,0-1 0 16,3-1-144-16,1-1 144 0,1 0 0 0,-3 0 0 16,0 1 0-16,-1 0 0 0,-3 2 0 0,0 0 0 15,-1 0 0-15,-1 1 0 0,-2 2 0 0,1-2 128 16,-1 4-128-16,-27 1 144 0,52 1-144 0,-52-1 160 0,50 6-160 15,-50-6 160-15,49 13-160 0,-49-13 192 0,48 17-192 0,-48-17 192 16,45 18-192-16,-45-18 0 0,45 14 0 0,-45-14 0 16,43 11-128-16,-43-11-16 0,45 5 0 0,-45-5 0 15,47-2 144-15,-47 2-192 0,52-6 192 0,-52 6-192 16,54-8 192-16,-27 5 0 0,2-1 0 0,-2 0-128 16,1 3 128-16,0-1 0 0,-28 2 0 0,52-4-128 15,-52 4 128-15,45 3 0 0,-45-3 0 0,42 3 0 16,-42-3 0-16,36 5 0 0,-36-5 0 0,35 9 0 15,-35-9 0-15,32 12-160 0,-32-12 160 0,32 11 0 16,-32-11-176-16,29 9 176 0,-29-9-160 0,0 0 160 16,39 5 0-16,-39-5-144 0,0 0 144 0,33-5 0 0,-33 5-128 0,0 0 128 15,28-13-128-15,-28 13 128 16,0 0-160-16,20-21 160 0,-20 21-192 0,0 0 192 0,12-21-256 0,-12 21 48 16,0 0 16-16,0 0 0 0,0 0 0 0,6-19 16 15,-6 19 0-15,0 0 0 0,0 0-96 0,0 0-32 16,0 0 0-16,-23 11 0 0,23-11-64 0,0 0-16 15,-20 17 0-15,20-17 0 16,0 0-176-16,-22 14-32 0,22-14-16 0,0 0 0 16,-18 12-64-16,18-12-16 0,0 0 0 0,0 0 0 15,0 0 160-15,-20 3 16 0,20-3 16 0,0 0 0 16,0 0-112-16,0 0-32 0,0 0 0 0,0 0 0 16,0 0-448-16,-16-6-112 0,16 6-16 0,0 0 0 15,0 0-448-15,0 0-112 0,0 0-16 0,0 0-6624 0</inkml:trace>
  <inkml:trace contextRef="#ctx0" brushRef="#br0" timeOffset="40938">32024 14070 15663 0,'0'0'1392'0,"0"0"-1120"15,0 0-272-15,18-8 0 0,-18 8 2384 0,0 0 432 16,0 0 64-16,16-15 32 0,-16 15-1968 0,21-22-400 15,-8 8-80-15,0-3-16 16,-5 0-832-16,-8 17-160 0,11-31-32 0,-11 31-16 0,2-26 1456 0,-2 26 288 0,-7-24 64 0,7 24 16 16,-14-23 624-16,14 23 128 0,-24-20 32 0,24 20 0 15,-29-20-960-15,29 20-192 0,-31-18-32 0,31 18-16 16,-38-15-496-16,16 9-80 0,-1-1-32 16,-4 2 0-16,-4 3-16 0,-2 2 0 0,-5 2 0 0,-2 3 0 15,-5 4-192-15,-2 3 0 0,1 1 0 0,2 1 0 16,2 3 0-16,2 1 0 0,2 2-128 0,1 2 128 15,1 3-192-15,-2 1 192 0,1 3-192 0,-1 2 192 16,1 0 0-16,3 3 0 0,0 2 0 0,4 1 0 16,3-3 192-16,3-1 64 0,1 2 0 0,2-2 0 15,2 2-80-15,2-2-16 0,1 1 0 0,1-1 0 16,4 2-320-16,2-2-64 0,2 2-16 0,5 1 0 16,5-2-272-16,5 1-64 0,6 1-16 0,2-5 0 15,4 2-176-15,4-4-48 0,5 3 0 16,3-7 0-16,7 2 816 0,5-3 176 0,4-2 16 0,1-2 16 0,1 0 240 0,4-3 64 15,0-3 0-15,1-3 0 0,1 1-384 0,1-3-128 16,1-2 0-16,-2-1 144 0,-1 0-336 0,0-4-64 16,0-2 0-16,-2-2-16 0,1-1 272 0,0-2 0 15,0-2 0-15,-1-3 0 0,-1-2 368 0,-4-2 80 16,-2-4 0-16,-2-4 16 0,0-4-208 0,-2-7-32 16,0-4-16-16,-4-3 0 0,-3-5-64 0,-6-5-16 15,-6-1 0-15,-8-6 0 0,-6-2-128 0,-7 0-192 16,-5-4 32-16,-7 2 16 0,-3 0 144 0,-10-1 0 15,-6-2 0-15,-4 2 0 0,-4 7-160 0,-8 3 160 16,-5 6-192-16,-9 4 192 16,-8 5-1088-16,-10 9-96 0,-7 5-32 0,-4 9 0 15,1 6-1600-15,-1 7-336 0,-2 7-64 0,-1 3-9632 0</inkml:trace>
  <inkml:trace contextRef="#ctx0" brushRef="#br0" timeOffset="43524.74">8897 15446 5519 0,'-2'-2'496'0,"1"2"-496"0,0-3 0 0,0 3 0 0,1-1 1792 0,0-1 256 15,0 2 48-15,-1-2 16 0,0 1-1104 0,0-2-224 16,0-2-32-16,0 2-16 0,1 0-576 0,-2 0-160 16,2 1 0-16,-1-2 0 0,1 2 304 0,0 1-16 15,0-1 0-15,1 0 0 0,-1 0 896 0,-1 2 176 16,1-2 48-16,-1 2 0 0,0 0-16 0,0 0 0 16,-1 0 0-16,0 2 0 0,-1 0-560 0,0 2-96 15,1-1-32-15,-3 1 0 0,2 0-560 0,-2 0-144 16,2 1 0-16,1-2 0 0,1 3 336 0,1-6 48 15,-1 9 0-15,1-9 0 0,0 0 48 0,0 0 16 16,0 0 0-16,0 0 0 0,0 0-160 0,0 0-32 16,0 0 0-16,0 0 0 0,0 0 64 0,0 0 0 15,0 0 0-15,0 0 0 0,29 33 16 0,-29-33 16 0,0 0 0 0,0 0 0 16,0 0 0-16,0 0 0 16,39 32 0-16,-39-32 0 0,0 0-80 0,0 0-16 0,0 0 0 0,52 28 0 15,-52-28-96-15,0 0-32 16,0 0 0-16,57 11 0 0,-57-11-128 0,0 0 128 0,47 8-128 0,-47-8 128 15,0 0-128-15,51 3 0 0,-51-3 0 16,0 0 0-16,47 9 0 0,-47-9 0 0,0 0 0 0,44 9 0 16,-44-9 0-16,0 0 0 0,40 19 0 0,-40-19 0 15,0 0 192-15,38 25-32 0,-38-25-16 16,0 0 0-16,35 37 32 0,-35-37 0 0,0 0 0 0,33 45 0 16,-33-45-48-16,0 0 0 0,31 46 0 0,-31-46 0 15,0 0-128-15,29 42 0 0,-29-42 0 0,0 0 0 16,26 37 0-16,-26-37 0 0,0 0 0 0,0 0 0 15,33 39 0-15,-33-39 0 0,0 0 0 0,0 0 0 0,0 0 0 0,48 31 0 16,-48-31 0-16,0 0 0 0,0 0-160 0,57 9-16 16,-57-9 0-16,0 0 0 0,53 0-32 0,-53 0-16 15,0 0 0-15,49 6 0 16,-49-6-192-16,0 0-32 0,40 22-16 0,-40-22 0 16,0 0-368-16,29 33-64 0,-29-33 0 0,16 32-16 15,-16-32 144-15,13 37 48 0,-13-37 0 0,9 40 0 16,-9-40 80-16,7 35 0 0,-7-35 16 0,0 0 0 15,11 29-208-15,-11-29-64 0,0 0 0 0,0 0-7168 16,0 0-1456-16</inkml:trace>
  <inkml:trace contextRef="#ctx0" brushRef="#br0" timeOffset="44208.1">9522 15977 23039 0,'-4'-6'1024'0,"1"1"192"0,1-1-960 16,-1 1-256-16,3 1 0 0,0 0 0 0,0-2 224 0,0-5 0 16,0-4 0-16,0-7 0 15,0-1-1024-15,0 4-208 0,2 1-32 0,-4 7-16 16,2 2 160-16,-1 1 48 0,-1 6 0 0,0 1 0 0,1 2 432 0,-2 3 96 15,1 0 0-15,0 4 16 0,0-2 1520 0,0 2 320 16,-1 1 48-16,1-1 16 0,1 1-192 0,1 0-16 16,0-2-16-16,1 2 0 0,-1-9-496 0,0 0-112 15,0 0 0-15,0 0-16 0,0 0-160 0,0 0-16 16,31 31-16-16,-31-31 0 0,0 0-48 0,0 0 0 16,0 0 0-16,0 0 0 0,46 1 96 0,-46-1 16 0,0 0 0 0,0 0 0 15,0 0-96-15,51 13-16 0,-51-13 0 0,0 0 0 16,0 0-272-16,46 18-64 0,-46-18-16 15,0 0 0-15,0 0-160 0,46 17 0 0,-46-17 0 0,0 0 0 16,0 0 192-16,0 0-32 0,46 16-16 16,-46-16 0-16,0 0 80 0,0 0 16 0,0 0 0 0,0 0 0 15,48 12-96-15,-48-12-16 0,0 0 0 0,0 0 0 16,0 0-128-16,0 0 0 0,47-6 0 0,-47 6 128 16,0 0-128-16,0 0 0 0,17-17 0 0,-13 8 128 15,-2 1 32-15,-1-3 0 0,0 0 0 0,-1-1 0 16,-2-3-160-16,-1-1 192 0,-3-1-192 0,-2 0 192 15,0 0-192-15,-2 3 0 0,0-3 0 0,-1 0 128 16,0 1-128-16,0 1 0 0,0 1-192 0,1 3 192 16,1 2-432-16,2 1 48 0,1 2 0 0,3 3 0 15,1 1-448-15,1 2-64 0,1 0-32 0,0 0-10144 16,0 0-2048-16</inkml:trace>
  <inkml:trace contextRef="#ctx0" brushRef="#br0" timeOffset="48306.59">18303 16599 5519 0,'0'0'496'0,"0"0"-496"0,0 0 0 0,0 0 0 16,0 0 1424-16,0 0 192 0,0 0 48 0,0 0 0 16,0 0-256-16,-6-8-32 0,6 8-16 0,0 0 0 15,0 0-1120-15,0 0-240 0,0 0 0 0,0 0 0 16,0 0 0-16,0 0 0 0,-8-4-144 0,8 4 144 15,0 0 640-15,0 0 176 0,0 0 32 0,0 0 16 16,0 0 304-16,0 0 64 0,0 0 16 0,0 0 0 16,0 0-208-16,0 0-32 0,0 0-16 0,0 0 0 15,0 0-272-15,0 0-48 0,0 0-16 0,0 0 0 16,0 0-208-16,0 0-32 0,0 0-16 0,0 0 0 16,35 3 48-16,-35-3 16 0,0 0 0 0,0 0 0 15,0 0-80-15,38 12-32 0,-38-12 0 0,0 0 0 0,0 0-64 0,36 9-16 16,-36-9 0-16,0 0 0 15,0 0 112-15,44 2 32 0,-44-2 0 0,0 0 0 0,39-3-16 0,-39 3 0 16,0 0 0-16,42-14 0 0,-42 14-128 0,30-11-16 16,-30 11-16-16,29-11 0 0,-29 11-240 0,31-11 176 15,-31 11-176-15,36-9 160 0,-36 9-160 0,34-6 0 16,-34 6 0-16,33-3 0 0,-33 3 128 0,0 0 0 16,47 2 0-16,-47-2 0 0,0 0 0 0,44 7 0 15,-44-7 0-15,0 0 0 0,42 17-128 0,-42-17 128 16,0 0-128-16,39 16 128 0,-39-16-128 0,0 0 0 15,38 9 0-15,-38-9 0 0,0 0 0 0,37 0 0 16,-37 0 128-16,0 0-128 0,37-9 0 0,-37 9 0 16,0 0 0-16,39-13 0 0,-39 13 0 0,0 0 0 15,38-14 0-15,-38 14 128 0,0 0-128 0,36-3 0 16,-36 3 0-16,0 0 0 0,39 0 0 0,-39 0 0 16,0 0 0-16,42 8 0 0,-42-8 0 0,0 0 128 0,44 17-128 0,-44-17 0 15,0 0 0-15,47 14 0 0,-47-14 128 0,0 0-128 16,46 15 0-16,-46-15 0 0,0 0 0 0,46 6 0 15,-46-6 0-15,0 0 0 0,43 2 0 0,-43-2 0 16,0 0 0-16,44 2 128 0,-44-2-128 0,0 0 128 16,43-2 16-16,-43 2 0 0,0 0 0 0,43 2 0 15,-43-2-16-15,0 0-128 0,37 3 192 0,-37-3-64 16,0 0-128-16,31 6 0 0,-31-6 0 0,0 0 128 16,0 0-128-16,37 9 0 0,-37-9 0 0,0 0 0 15,0 0 0-15,32 5 0 0,-32-5 0 0,0 0 0 16,0 0 0-16,0 0 0 0,38 3 0 0,-38-3 0 0,0 0 0 15,0 0 0-15,32-5 0 0,-32 5 0 0,0 0 0 0,0 0 0 16,0 0 0-16,37-3 0 0,-37 3 0 16,0 0 0-16,0 0 0 0,0 0 0 0,33 0 0 0,-33 0 0 15,0 0 0-15,0 0 0 0,31 2 0 0,-31-2 0 16,0 0 0-16,32 9 0 0,-32-9 0 16,0 0 0-16,36 17 128 0,-36-17-128 0,0 0 0 0,37 22 0 15,-37-22 0-15,0 0 0 0,32 26 0 0,-32-26 0 16,0 0 0-16,28 23 128 0,-28-23-128 0,0 0 128 15,0 0-128-15,30 27 128 0,-30-27-128 0,0 0 0 16,0 0 0-16,0 0 0 0,30 21 0 0,-30-21 0 16,0 0 0-16,0 0 0 0,0 0 0 0,0 0 0 15,0 0-192-15,0 0 192 0,0 0-192 0,33 11 192 16,-33-11-192-16,0 0 192 0,0 0-240 0,0 0 80 0,0 0 16 0,0 0 0 16,0 0-16-16,0 0 0 0,0 0 0 0,30 17 0 15,-30-17-80-15,0 0-16 0,0 0 0 0,0 0 0 31,0 0-240-31,0 0-48 0,34 3-16 0,-34-3 0 16,0 0-208-16,25-17-32 0,-25 17-16 0,18-19 0 16,-18 19-304-16,20-27-64 0,-20 27-16 0,19-30 0 15,-19 30-832-15,16-28-160 0,-16 28-48 0,14-26-9056 0</inkml:trace>
  <inkml:trace contextRef="#ctx0" brushRef="#br0" timeOffset="49694.37">21577 15802 5519 0,'0'0'496'0,"0"0"-496"16,0 0 0-16,0 0 0 0,0 0 320 0,0 0-48 16,0 0 0-16,0 0 0 0,32-2-272 0,-32 2 160 15,22-15-160-15,-22 15 128 0</inkml:trace>
  <inkml:trace contextRef="#ctx0" brushRef="#br0" timeOffset="51622.91">21699 15732 3679 0,'0'0'320'0,"0"0"-320"0,0 0 0 0,0 0 0 15,0 0 1792-15,0 0 304 0,0 0 48 0,0 0 16 16,0 0-816-16,0 0-144 0,0 0-48 0,24 17 0 31,-24-17-1728-31,0 0-336 0,0 0-80 0,-2 25-16 16,2-25-16-16,0 0-16 0,0 0 0 0,0 0 0 0,0 0 1040 0,-11 17 432 0,11-17-32 0,0 0 0 15,0 0 640-15,0 0 128 0,0 0 32 0,-16-8 0 16,16 8-112-16,0 0 0 0,-17-17-16 0,17 17 0 16,-15-14-352-16,15 14-64 0,-18-17-16 0,18 17 0 15,-21-12-192-15,9 4-64 0,0 4 0 0,-1-1 0 16,1-1-208-16,-1 3-48 0,-3 1-128 0,-1 2 192 15,0 0 16-15,-2 0 0 0,0 2 0 0,-2-1 0 16,3 1 48-16,-1-1 16 0,0 4 0 0,0-2 0 0,2-1 208 16,0 0 32-16,2 0 16 0,-2 0 0 0,1-1 48 0,2 1 0 15,-1 2 0-15,1-2 0 0,14-2-144 16,-28 6-32-16,14-3 0 0,0-1 0 0,-1 1-256 0,2 2-144 16,-2-2 160-16,1 3-160 0,-1 1 192 0,0-2-64 15,0 5-128-15,0-1 192 0,0 0 224 0,-2 2 32 16,2-2 16-16,-1 2 0 0,1 3-288 0,-1-3-176 15,0 1 192-15,0-1-192 0,1 4 240 0,1-2-64 16,0 1-16-16,1-2 0 0,0 1 32 0,1-1 0 16,12-12 0-16,-20 26 0 0,20-26-16 0,-16 25 0 15,16-25 0-15,-12 29 0 0,12-29-48 0,-10 28-128 16,10-28 192-16,-9 28-64 0,9-28-128 0,-5 27 160 16,5-27-160-16,-4 29 160 0,4-29 192 0,-2 34 32 15,2-34 16-15,1 35 0 0,-1-35 32 0,5 36 0 0,-5-36 0 16,6 39 0-16,-6-39-240 0,9 46-64 0,-9-46 0 0,11 48 0 15,-11-48-128-15,13 45 0 0,-13-45 0 0,14 46 0 16,-14-46 0-16,19 44 0 0,-19-44-128 0,23 43 128 16,-23-43 0-16,26 39-176 0,-26-39 176 0,33 34-128 15,-33-34 0-15,40 30 0 0,-40-30 0 0,50 22 0 16,-50-22 128-16,58 15 0 0,-27-11 0 0,2-1 128 16,0 1-128-16,1-3 176 0,-2 2-176 0,1-3 192 15,0 0-192-15,0 2 0 0,3-1 0 0,0 1 0 16,1 1 0-16,2 0 0 0,0 2 0 0,1 2 0 15,-2 1 0-15,1 1 0 0,0 1 0 0,1-3 0 16,0 2-176-16,3 1 48 0,2-1 0 0,2-2 0 16,2 0-48-16,1-1 0 0,-2-1 0 0,-2 1 0 15,0-3-96-15,0 2-32 0,0 0 0 0,-2 1 0 16,2-3 48-16,1 3 16 0,1-3 0 0,-1 0 0 0,-3 0 240 0,0-1 128 16,2-1 0-16,-1-1-128 0,1 2 496 0,1-2-16 15,0 0 0-15,0 0 0 0,0 0-48 0,-3-3-16 16,2-3 0-16,-4 4 0 0,1-4-224 0,-2 3-32 15,2 1-16-15,-1-1 0 0,-1 0 48 0,2 2 0 16,-1-1 0-16,-1-1 0 0,1-2-192 0,-1 2 128 16,-1 1-128-16,-2 0 128 0,-1 0-128 0,1 2 0 15,0 0 0-15,1 4 0 0,-1-4 0 0,-1 2 0 16,-1 1 0-16,0-3 0 0,-2 2 0 0,0 1 0 16,0-2-176-16,-1-1 176 0,2 2-288 0,-1-4 32 15,4 2 0-15,0-1 0 0,2-4-128 0,2 0 0 16,0-4-16-16,-2-3 0 0,1 1 224 0,-2-3 176 15,0 3-208-15,0-2 80 0,1 0 128 0,1 4 0 0,2-2 0 0,0 2 0 16,3 1 0-16,-2 3 0 0,1 2 0 0,-1 0 0 16,-1 1 0-16,1 1 0 0,-2-2 0 0,-1 0 0 15,1 1 0-15,-1-2 0 0,1 2 0 0,1 1 0 16,-2 1-320-16,-1-2-48 0,2 0 0 0,-1 1 0 16,-1-4-32-1,2 2-16-15,3-3 0 0,2 1 0 0,2-3 416 0,1 2 224 0,2 2-32 0,-4-1 0 16,-2 0 240-16,5-1 32 0,1 1 16 0,3-2 0 15,2-1-224-15,-1-1-64 0,0 1 0 0,-1 2 0 16,-4-2-192-16,0 0 0 0,-1 1 128 0,0-1-128 16,1 3 288-16,1-1 16 0,-1 1 0 0,-1 4 0 0,-3-2 208 0,1 1 64 15,-1 4 0-15,0 2 0 0,-1 0-240 0,-1 2-32 16,0 0-16-16,0 2 0 0,-3-1-128 0,-1 1-32 16,1 1 0-16,-3 2 0 0,-4-3-128 0,1 1 0 15,1 0 0-15,0-4-176 0,1 1 48 0,2-4 0 16,2 0 0-16,2-2 0 0,-1-2 128 15,0 0 0-15,0-2 0 0,-1 1-128 0,-1-1 128 0,1-3 0 16,2-1 128-16,-1 2-128 0,2 0 176 0,0-2-48 16,-2 5 0-16,-2-3 0 0,2 2-128 0,-3-2 192 15,1 3-192-15,0 0 192 0,-4 0-192 0,3 3 0 16,0-2 0-16,1 1 0 0,1 2 0 0,0 1 0 16,-2 1 0-16,0 0 0 0,-1 2 0 0,-1 1 0 15,0-1 0-15,0 1 0 0,-1-3 128 0,1 3 0 16,2-4 0-16,-1 1 0 0,-1 0 32 0,0-3 0 15,-1 0 0-15,1-3 0 0,-2 0-32 0,1-3-128 16,0-1 192-16,2 0-64 0,-1-3-128 0,3 1 0 0,2-3 0 16,-2-4 0-16,-1 4-208 0,3-2 16 0,-2 2 16 0,0 1 0 15,1 1 0-15,-1 3 0 0,1 2 0 0,1 2 0 16,-2 0 176-16,0 1-192 0,2 2 192 0,-2 0-192 16,0 2 192-16,1 1 0 0,0 3 0 0,1 0 0 15,3-1 0-15,0-1 144 0,2-2-16 0,-1-4-128 16,-3 0 224-16,1-3-64 0,1-1-16 0,-3 1 0 15,0-3-144-15,-2 1 0 0,-2-1 0 0,-1-3 0 16,0-1 0-16,-2-4 0 0,-2-2 0 0,-2-1-176 16,-2-3 176-16,-5-1 144 0,-2 0-16 0,-5-2-128 15,-2-1 0-15,-1 0 0 0,-2-2 0 0,-2 1-144 0,-11 27-112 16,17-57 0-16,-17 57-16 0,7-59 0 16,-7 59-160-1,-2-60-16-15,2 60-16 0,-12-59 0 0,12 59-432 0,-20-53-64 0,20 53-32 0,-25-46 0 16,25 46 192-16,-35-39 32 0,35 39 16 0,-47-34 0 0,15 22 752 0,-7-2 0 15,-6 0 240-15,-4 3-64 0,-2 2 400 0,-4 1 96 16,0 2 16-16,-3-2 0 0,0 2-176 0,-3 0-48 16,-3-2 0-16,-4-1 0 0,0-2-224 0,-3-1-48 15,-4 1-16-15,-4 0 0 0,-3 2-176 0,1-2 0 16,3 0 0-16,1 0 128 0,2 3-128 0,-1-1 0 16,-2 1 0-16,1-1 0 0,4 0 0 0,-3 0 0 15,-1-1 0-15,-2 1 0 0,-1 0 0 0,-3 2 192 16,-3-4-64-16,-5 2 0 0,-7-3 0 0,-4 4-128 15,-2 0 192-15,-3 1-64 0,0-3-128 0,2 4 0 0,5 5 0 0,0-1 0 16,2-1-320-16,2 3 0 16,0 0 0-16,2 0 0 0,4 2 112 0,0-1 16 15,-1 1 16-15,4-1 0 0,5 5 176 0,-1-4 0 0,-1-2 0 0,0 2 0 16,0 0 0-16,0 0 192 0,3-2 0 0,-6-2-16 16,-4-2-16-16,0-1 0 0,1 2 0 0,0 0 0 15,1-4-160-15,-3 0 0 0,1 1 144 0,-2 0-144 16,2 1 0-16,-2-1 144 0,-1 3-144 0,5 1 0 15,7 2 0-15,0 2 0 0,2-2 0 0,-2 5 0 16,2 1 0-16,0 1-192 0,1 1 48 0,0-3 16 16,-1 3-80-16,-1-1-16 0,3 4 0 0,5-2 0 15,2-1-32-15,-4-1-16 0,0 0 0 0,-2 2 0 16,5-1 272-16,0-3 0 0,-1 1 0 0,-2-3 0 0,-3 2 208 16,2-4-48-16,3-1-16 0,3 0 0 0,3 0-144 15,4-1 0-15,-2-2 0 0,5 0 128 0,4-2 128 16,0-3 0-16,3 0 16 0,-1-1 0 15,-1-2 112-15,1 0 32 0,-1-2 0 0,-1 0 0 0,4 4-272 0,-1-2-144 16,2 2 160-16,0-1-160 0,2 1 0 0,-3 0 0 16,1 0 0-16,-3 1 0 0,0 6 0 0,0 2-128 15,1 5 128-15,-2-2-208 16,0 3-368-16,-2 2-64 0,-4 4 0 0,0 1-16 16,-1 4-704-16,2 1-144 0,2 2-32 0,2-1 0 15,4 4-192-15,0-3-64 0,2 1 0 0,3-3 0 16,3-3 768-16,0-2 160 0,3-2 32 0,2 0-9664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0" timeString="2020-08-26T00:02:29.0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4692 13730 0,'0'0'0,"0"0"16,0 0 0,0 0-16,0 0 15,0 0 1,0 0-16,0 0 15,0 0-15,0 0 16,0 0 0,0 0-16,0 0 15,9 9-15</inkml:trace>
  <inkml:trace contextRef="#ctx0" brushRef="#br0" timeOffset="2691.97">22008 13756 0,'0'0'0,"0"0"15,0 0-15,0 25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30434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1-02-03T00:38:08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1" timeString="2021-02-03T00:38:11.573"/>
    </inkml:context>
  </inkml:definitions>
  <inkml:trace contextRef="#ctx0" brushRef="#br0">0 2822 0,'9'0'0,"0"9"16,8 0-16,-8 0 31</inkml:trace>
  <inkml:trace contextRef="#ctx0" brushRef="#br0" timeOffset="2134.55">1711 3969 0,'9'-18'15,"8"18"17,-17 9 14,0 0-46,0 8 16</inkml:trace>
  <inkml:trace contextRef="#ctx1" brushRef="#br0">2559 11729 0,'0'0'0,"0"0"0,-9-9 15,9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0.png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customXml" Target="../ink/ink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0.png"/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0.png"/><Relationship Id="rId7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microsoft.com/office/2007/relationships/hdphoto" Target="../media/hdphoto1.wdp"/><Relationship Id="rId5" Type="http://schemas.openxmlformats.org/officeDocument/2006/relationships/image" Target="../media/image300.png"/><Relationship Id="rId10" Type="http://schemas.openxmlformats.org/officeDocument/2006/relationships/image" Target="../media/image3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19.png"/><Relationship Id="rId5" Type="http://schemas.openxmlformats.org/officeDocument/2006/relationships/image" Target="../media/image351.png"/><Relationship Id="rId10" Type="http://schemas.openxmlformats.org/officeDocument/2006/relationships/customXml" Target="../ink/ink2.xml"/><Relationship Id="rId4" Type="http://schemas.openxmlformats.org/officeDocument/2006/relationships/image" Target="../media/image270.png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281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61.png"/><Relationship Id="rId10" Type="http://schemas.microsoft.com/office/2007/relationships/hdphoto" Target="../media/hdphoto1.wdp"/><Relationship Id="rId4" Type="http://schemas.openxmlformats.org/officeDocument/2006/relationships/image" Target="../media/image352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2.png"/><Relationship Id="rId3" Type="http://schemas.openxmlformats.org/officeDocument/2006/relationships/image" Target="../media/image250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71.png"/><Relationship Id="rId5" Type="http://schemas.openxmlformats.org/officeDocument/2006/relationships/image" Target="../media/image361.png"/><Relationship Id="rId15" Type="http://schemas.microsoft.com/office/2007/relationships/hdphoto" Target="../media/hdphoto1.wdp"/><Relationship Id="rId10" Type="http://schemas.openxmlformats.org/officeDocument/2006/relationships/image" Target="../media/image271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Relationship Id="rId1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3.xml"/><Relationship Id="rId7" Type="http://schemas.openxmlformats.org/officeDocument/2006/relationships/image" Target="../media/image22.emf"/><Relationship Id="rId2" Type="http://schemas.openxmlformats.org/officeDocument/2006/relationships/hyperlink" Target="https://www.kaggle.com/billbasener/probabilities-likelihoods-and-bayes-theorem" TargetMode="Externa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4.xml"/><Relationship Id="rId4" Type="http://schemas.openxmlformats.org/officeDocument/2006/relationships/image" Target="../media/image140.emf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Probability Distributions </a:t>
            </a:r>
          </a:p>
          <a:p>
            <a:pPr algn="ctr"/>
            <a:r>
              <a:rPr lang="en-US" sz="6600" dirty="0"/>
              <a:t>And Likelihoods</a:t>
            </a:r>
          </a:p>
          <a:p>
            <a:pPr algn="ctr"/>
            <a:r>
              <a:rPr lang="en-US" sz="6600" dirty="0"/>
              <a:t>- A Rigorous Introduction</a:t>
            </a:r>
          </a:p>
        </p:txBody>
      </p:sp>
      <p:pic>
        <p:nvPicPr>
          <p:cNvPr id="2" name="Picture 1" descr="University of Virginia - Wikipedia">
            <a:extLst>
              <a:ext uri="{FF2B5EF4-FFF2-40B4-BE49-F238E27FC236}">
                <a16:creationId xmlns:a16="http://schemas.microsoft.com/office/drawing/2014/main" id="{BA7F6A70-C86B-5DC4-2958-B57E467D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3" y="-3391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BB981-541F-1EC7-E466-6A43DD7186AD}"/>
              </a:ext>
            </a:extLst>
          </p:cNvPr>
          <p:cNvSpPr txBox="1"/>
          <p:nvPr/>
        </p:nvSpPr>
        <p:spPr>
          <a:xfrm>
            <a:off x="70758" y="6114477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2D49"/>
                </a:solidFill>
              </a:rPr>
              <a:t>6040 Bayesian Machine Learning</a:t>
            </a:r>
          </a:p>
          <a:p>
            <a:r>
              <a:rPr lang="en-US" dirty="0">
                <a:solidFill>
                  <a:srgbClr val="212D49"/>
                </a:solidFill>
              </a:rPr>
              <a:t>Prof. Bill Basener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9C995-120B-7E6B-0A2E-C2A061166791}"/>
              </a:ext>
            </a:extLst>
          </p:cNvPr>
          <p:cNvSpPr/>
          <p:nvPr/>
        </p:nvSpPr>
        <p:spPr>
          <a:xfrm>
            <a:off x="11857703" y="5039535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6CDD0-D5E1-4741-F460-BBE7A093A802}"/>
              </a:ext>
            </a:extLst>
          </p:cNvPr>
          <p:cNvSpPr/>
          <p:nvPr/>
        </p:nvSpPr>
        <p:spPr>
          <a:xfrm>
            <a:off x="0" y="-33910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A5530-B23B-D09B-483F-AC61DB0B7ACF}"/>
              </a:ext>
            </a:extLst>
          </p:cNvPr>
          <p:cNvSpPr/>
          <p:nvPr/>
        </p:nvSpPr>
        <p:spPr>
          <a:xfrm>
            <a:off x="96416" y="-33910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33FB00-A813-34DC-026A-BD1912335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79" y="5839978"/>
            <a:ext cx="4407474" cy="8112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B47203-0466-803C-7433-0458F0D70B6D}"/>
              </a:ext>
            </a:extLst>
          </p:cNvPr>
          <p:cNvSpPr/>
          <p:nvPr/>
        </p:nvSpPr>
        <p:spPr>
          <a:xfrm>
            <a:off x="5234473" y="6702792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6A08-B460-A494-2778-FA82309D826E}"/>
              </a:ext>
            </a:extLst>
          </p:cNvPr>
          <p:cNvSpPr txBox="1"/>
          <p:nvPr/>
        </p:nvSpPr>
        <p:spPr>
          <a:xfrm>
            <a:off x="203201" y="5117210"/>
            <a:ext cx="483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Points:  </a:t>
            </a:r>
            <a:r>
              <a:rPr lang="en-US" dirty="0"/>
              <a:t>We will go over probability distributions, conditional probabilities, and Bayes Theorem.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90001" cy="1325563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89996" y="1690688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94789" y="2898076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35751"/>
              </p:ext>
            </p:extLst>
          </p:nvPr>
        </p:nvGraphicFramePr>
        <p:xfrm>
          <a:off x="6134583" y="1812545"/>
          <a:ext cx="2210763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615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1136148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39206" y="3443672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A4F8B-3477-4523-ABCF-86FE05922E52}"/>
              </a:ext>
            </a:extLst>
          </p:cNvPr>
          <p:cNvSpPr txBox="1"/>
          <p:nvPr/>
        </p:nvSpPr>
        <p:spPr>
          <a:xfrm>
            <a:off x="682906" y="544224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N</a:t>
            </a:r>
            <a:r>
              <a:rPr lang="en-US" sz="3200" dirty="0"/>
              <a:t>=2)=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32699-CE8A-413C-811F-F522728682AA}"/>
              </a:ext>
            </a:extLst>
          </p:cNvPr>
          <p:cNvSpPr txBox="1"/>
          <p:nvPr/>
        </p:nvSpPr>
        <p:spPr>
          <a:xfrm>
            <a:off x="3462760" y="5442239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N</a:t>
            </a:r>
            <a:r>
              <a:rPr lang="en-US" sz="3200" dirty="0"/>
              <a:t>=2 or </a:t>
            </a:r>
            <a:r>
              <a:rPr lang="en-US" sz="3200" i="1" dirty="0"/>
              <a:t>N</a:t>
            </a:r>
            <a:r>
              <a:rPr lang="en-US" sz="3200" dirty="0"/>
              <a:t>=5)=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B3400449-3766-B578-9FE8-25DF01AC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7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90001" cy="1325563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89996" y="1690688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94789" y="2898076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53394"/>
              </p:ext>
            </p:extLst>
          </p:nvPr>
        </p:nvGraphicFramePr>
        <p:xfrm>
          <a:off x="6134583" y="1812545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39206" y="3443672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66309" y="1228397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95109" y="3779180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62030" y="2995038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85450" y="4176232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926D-24A3-4078-9215-AAA8980AED54}"/>
              </a:ext>
            </a:extLst>
          </p:cNvPr>
          <p:cNvSpPr txBox="1"/>
          <p:nvPr/>
        </p:nvSpPr>
        <p:spPr>
          <a:xfrm>
            <a:off x="682906" y="5442240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N</a:t>
            </a:r>
            <a:r>
              <a:rPr lang="en-US" sz="3200" dirty="0"/>
              <a:t>=2)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A6EF3-BB00-4690-9A4A-D5142BFA76F6}"/>
              </a:ext>
            </a:extLst>
          </p:cNvPr>
          <p:cNvSpPr txBox="1"/>
          <p:nvPr/>
        </p:nvSpPr>
        <p:spPr>
          <a:xfrm>
            <a:off x="3462760" y="5442239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N</a:t>
            </a:r>
            <a:r>
              <a:rPr lang="en-US" sz="3200" dirty="0"/>
              <a:t>=2 or </a:t>
            </a:r>
            <a:r>
              <a:rPr lang="en-US" sz="3200" i="1" dirty="0"/>
              <a:t>C</a:t>
            </a:r>
            <a:r>
              <a:rPr lang="en-US" sz="3200" dirty="0"/>
              <a:t>=R) =</a:t>
            </a: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922B683B-F8CA-577A-C0A3-1E1F5A0D5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4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90001" cy="1325563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89996" y="1690688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94789" y="2898076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134583" y="1812545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39206" y="3443672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66309" y="1228397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95109" y="3779180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62030" y="2995038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85450" y="4176232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926D-24A3-4078-9215-AAA8980AED54}"/>
              </a:ext>
            </a:extLst>
          </p:cNvPr>
          <p:cNvSpPr txBox="1"/>
          <p:nvPr/>
        </p:nvSpPr>
        <p:spPr>
          <a:xfrm>
            <a:off x="682906" y="5442240"/>
            <a:ext cx="3132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C</a:t>
            </a:r>
            <a:r>
              <a:rPr lang="en-US" sz="3200" dirty="0"/>
              <a:t>=R | </a:t>
            </a:r>
            <a:r>
              <a:rPr lang="en-US" sz="3200" i="1" dirty="0"/>
              <a:t>N</a:t>
            </a:r>
            <a:r>
              <a:rPr lang="en-US" sz="3200" dirty="0"/>
              <a:t>=2)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A6EF3-BB00-4690-9A4A-D5142BFA76F6}"/>
              </a:ext>
            </a:extLst>
          </p:cNvPr>
          <p:cNvSpPr txBox="1"/>
          <p:nvPr/>
        </p:nvSpPr>
        <p:spPr>
          <a:xfrm>
            <a:off x="5679352" y="5442239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P(</a:t>
            </a:r>
            <a:r>
              <a:rPr lang="en-US" sz="3200" i="1" dirty="0"/>
              <a:t>N</a:t>
            </a:r>
            <a:r>
              <a:rPr lang="en-US" sz="3200" dirty="0"/>
              <a:t>=2 | </a:t>
            </a:r>
            <a:r>
              <a:rPr lang="en-US" sz="3200" i="1" dirty="0"/>
              <a:t>C</a:t>
            </a:r>
            <a:r>
              <a:rPr lang="en-US" sz="3200" dirty="0"/>
              <a:t>=R) =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0B2CBD-9AE8-4E6B-9846-20870B21EF54}"/>
              </a:ext>
            </a:extLst>
          </p:cNvPr>
          <p:cNvCxnSpPr/>
          <p:nvPr/>
        </p:nvCxnSpPr>
        <p:spPr>
          <a:xfrm flipH="1">
            <a:off x="2249200" y="4899949"/>
            <a:ext cx="883681" cy="682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9F0CFB-65B4-4DF1-AF37-9B86E980E17F}"/>
              </a:ext>
            </a:extLst>
          </p:cNvPr>
          <p:cNvSpPr txBox="1"/>
          <p:nvPr/>
        </p:nvSpPr>
        <p:spPr>
          <a:xfrm>
            <a:off x="3132881" y="4613014"/>
            <a:ext cx="1465466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“given that”</a:t>
            </a: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330A9C1A-EEE5-9A46-CBBE-635C1C575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6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467" y="617972"/>
                <a:ext cx="10074260" cy="272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Definition</a:t>
                </a:r>
                <a:r>
                  <a:rPr lang="en-US" dirty="0"/>
                  <a:t>: The </a:t>
                </a:r>
                <a:r>
                  <a:rPr lang="en-US" b="1" dirty="0"/>
                  <a:t>conditional probability</a:t>
                </a:r>
                <a:r>
                  <a:rPr lang="en-US" b="1" i="1" dirty="0"/>
                  <a:t> </a:t>
                </a:r>
                <a:r>
                  <a:rPr lang="en-US" dirty="0"/>
                  <a:t>of X given 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7" y="617972"/>
                <a:ext cx="10074260" cy="2723103"/>
              </a:xfrm>
              <a:prstGeom prst="rect">
                <a:avLst/>
              </a:prstGeom>
              <a:blipFill>
                <a:blip r:embed="rId3"/>
                <a:stretch>
                  <a:fillRect l="-2480" t="-14989" r="-2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12B60F8-5CC7-465F-92DF-1D482D19CF4C}"/>
              </a:ext>
            </a:extLst>
          </p:cNvPr>
          <p:cNvSpPr/>
          <p:nvPr/>
        </p:nvSpPr>
        <p:spPr>
          <a:xfrm>
            <a:off x="3049674" y="3165231"/>
            <a:ext cx="5923503" cy="2718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DF33F1-F93B-4ED1-B7CD-55D4464E07CD}"/>
              </a:ext>
            </a:extLst>
          </p:cNvPr>
          <p:cNvSpPr/>
          <p:nvPr/>
        </p:nvSpPr>
        <p:spPr>
          <a:xfrm>
            <a:off x="3928905" y="3280786"/>
            <a:ext cx="2336242" cy="2336242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9465E9-F8EB-4D2E-8A8E-641FCE98450B}"/>
              </a:ext>
            </a:extLst>
          </p:cNvPr>
          <p:cNvSpPr/>
          <p:nvPr/>
        </p:nvSpPr>
        <p:spPr>
          <a:xfrm>
            <a:off x="5568460" y="3347775"/>
            <a:ext cx="2336242" cy="2336242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F375A8-293C-407B-94C8-FFA628E3C166}"/>
                  </a:ext>
                </a:extLst>
              </p:cNvPr>
              <p:cNvSpPr/>
              <p:nvPr/>
            </p:nvSpPr>
            <p:spPr>
              <a:xfrm>
                <a:off x="3579781" y="3471056"/>
                <a:ext cx="56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F375A8-293C-407B-94C8-FFA628E3C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81" y="3471056"/>
                <a:ext cx="5622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1CF54A-094E-4A6C-987B-9E6248338DD5}"/>
                  </a:ext>
                </a:extLst>
              </p:cNvPr>
              <p:cNvSpPr/>
              <p:nvPr/>
            </p:nvSpPr>
            <p:spPr>
              <a:xfrm>
                <a:off x="7555579" y="3301909"/>
                <a:ext cx="5788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1CF54A-094E-4A6C-987B-9E6248338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79" y="3301909"/>
                <a:ext cx="5788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E31BB5-2706-4AD0-801E-B5746F9822B3}"/>
                  </a:ext>
                </a:extLst>
              </p:cNvPr>
              <p:cNvSpPr/>
              <p:nvPr/>
            </p:nvSpPr>
            <p:spPr>
              <a:xfrm>
                <a:off x="2481161" y="3090894"/>
                <a:ext cx="5245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E31BB5-2706-4AD0-801E-B5746F982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61" y="3090894"/>
                <a:ext cx="52450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UVA School of Data Science Launch - YouTube">
            <a:extLst>
              <a:ext uri="{FF2B5EF4-FFF2-40B4-BE49-F238E27FC236}">
                <a16:creationId xmlns:a16="http://schemas.microsoft.com/office/drawing/2014/main" id="{FB3920BC-2786-2034-8FB8-6FFAB8F69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A23C30-5A46-4592-B097-FCB4C9E6B361}"/>
              </a:ext>
            </a:extLst>
          </p:cNvPr>
          <p:cNvSpPr/>
          <p:nvPr/>
        </p:nvSpPr>
        <p:spPr>
          <a:xfrm>
            <a:off x="4409954" y="4564284"/>
            <a:ext cx="5100578" cy="142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FB94D59F-72B6-7247-B3B2-CC0C0E078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A23C30-5A46-4592-B097-FCB4C9E6B361}"/>
              </a:ext>
            </a:extLst>
          </p:cNvPr>
          <p:cNvSpPr/>
          <p:nvPr/>
        </p:nvSpPr>
        <p:spPr>
          <a:xfrm>
            <a:off x="7620000" y="4564284"/>
            <a:ext cx="1890532" cy="142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8373E317-E131-7587-5CE2-77A07EC8B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3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7602146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F7749B1F-453E-2568-ABBC-EA396EE1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0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8031751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8031751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3163349-4254-403D-B9C6-2EA02C50C583}"/>
              </a:ext>
            </a:extLst>
          </p:cNvPr>
          <p:cNvSpPr/>
          <p:nvPr/>
        </p:nvSpPr>
        <p:spPr>
          <a:xfrm>
            <a:off x="4409954" y="4564284"/>
            <a:ext cx="5100578" cy="142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993EB213-8E9B-F684-C336-6BB401648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1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8031751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8031751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26C6AFC-9967-4779-A247-8B8D2C8E4F4D}"/>
              </a:ext>
            </a:extLst>
          </p:cNvPr>
          <p:cNvSpPr/>
          <p:nvPr/>
        </p:nvSpPr>
        <p:spPr>
          <a:xfrm>
            <a:off x="7620000" y="4564284"/>
            <a:ext cx="1890532" cy="142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30388A83-1413-0F5C-5F8D-D9CE67296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1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2897F-2313-419B-8809-CA542243D918}"/>
              </a:ext>
            </a:extLst>
          </p:cNvPr>
          <p:cNvSpPr txBox="1"/>
          <p:nvPr/>
        </p:nvSpPr>
        <p:spPr>
          <a:xfrm>
            <a:off x="451413" y="517786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Example</a:t>
            </a:r>
            <a:r>
              <a:rPr lang="en-US" sz="3200" dirty="0"/>
              <a:t>:  Rolling a Die</a:t>
            </a:r>
          </a:p>
        </p:txBody>
      </p:sp>
      <p:pic>
        <p:nvPicPr>
          <p:cNvPr id="1030" name="Picture 6" descr="🎲 Game Die Emoji on WhatsApp 2.19.352">
            <a:extLst>
              <a:ext uri="{FF2B5EF4-FFF2-40B4-BE49-F238E27FC236}">
                <a16:creationId xmlns:a16="http://schemas.microsoft.com/office/drawing/2014/main" id="{714199E2-8CF1-4BF9-BCEE-5536515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56206" y="1725174"/>
            <a:ext cx="2178896" cy="2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BBA6DB2-47DA-459E-9EBA-D3948CD404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39643"/>
          <a:ext cx="2210762" cy="345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824">
                  <a:extLst>
                    <a:ext uri="{9D8B030D-6E8A-4147-A177-3AD203B41FA5}">
                      <a16:colId xmlns:a16="http://schemas.microsoft.com/office/drawing/2014/main" val="958402843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2024190606"/>
                    </a:ext>
                  </a:extLst>
                </a:gridCol>
                <a:gridCol w="750469">
                  <a:extLst>
                    <a:ext uri="{9D8B030D-6E8A-4147-A177-3AD203B41FA5}">
                      <a16:colId xmlns:a16="http://schemas.microsoft.com/office/drawing/2014/main" val="322865301"/>
                    </a:ext>
                  </a:extLst>
                </a:gridCol>
              </a:tblGrid>
              <a:tr h="4937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413409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518933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087654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557176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21377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854428"/>
                  </a:ext>
                </a:extLst>
              </a:tr>
              <a:tr h="49370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8438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1C5A28-91C5-4ABE-9A91-BA391131769E}"/>
              </a:ext>
            </a:extLst>
          </p:cNvPr>
          <p:cNvSpPr txBox="1"/>
          <p:nvPr/>
        </p:nvSpPr>
        <p:spPr>
          <a:xfrm>
            <a:off x="5300623" y="2270770"/>
            <a:ext cx="35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B3AA0-1248-4112-9162-9BC915A57850}"/>
              </a:ext>
            </a:extLst>
          </p:cNvPr>
          <p:cNvSpPr txBox="1"/>
          <p:nvPr/>
        </p:nvSpPr>
        <p:spPr>
          <a:xfrm>
            <a:off x="7027726" y="55495"/>
            <a:ext cx="1220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Color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F212FB-A87F-4687-8667-6E6DA7DC223B}"/>
              </a:ext>
            </a:extLst>
          </p:cNvPr>
          <p:cNvSpPr/>
          <p:nvPr/>
        </p:nvSpPr>
        <p:spPr>
          <a:xfrm>
            <a:off x="856526" y="2606278"/>
            <a:ext cx="277792" cy="4166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D34C7F2-225E-477B-996E-D6097765C9BA}"/>
              </a:ext>
            </a:extLst>
          </p:cNvPr>
          <p:cNvSpPr/>
          <p:nvPr/>
        </p:nvSpPr>
        <p:spPr>
          <a:xfrm rot="19047793">
            <a:off x="1723447" y="1822136"/>
            <a:ext cx="244412" cy="3666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91E60D-1A93-499E-ADCA-DAA5FB54DA94}"/>
              </a:ext>
            </a:extLst>
          </p:cNvPr>
          <p:cNvSpPr/>
          <p:nvPr/>
        </p:nvSpPr>
        <p:spPr>
          <a:xfrm rot="2328715">
            <a:off x="2446867" y="3003330"/>
            <a:ext cx="244412" cy="3666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/>
              <p:nvPr/>
            </p:nvSpPr>
            <p:spPr>
              <a:xfrm>
                <a:off x="1584356" y="4764184"/>
                <a:ext cx="8268995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B6D8B-127C-4289-BBA1-DAF19B60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56" y="4764184"/>
                <a:ext cx="8268995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/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b="0" u="sng" dirty="0">
                    <a:latin typeface="Cambria Math" panose="02040503050406030204" pitchFamily="18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47F660-88A7-42F8-9EF1-692048C2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96" y="2060841"/>
                <a:ext cx="2507848" cy="1040926"/>
              </a:xfrm>
              <a:prstGeom prst="rect">
                <a:avLst/>
              </a:prstGeom>
              <a:blipFill>
                <a:blip r:embed="rId5"/>
                <a:stretch>
                  <a:fillRect l="-2169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654E20D7-3C2E-9436-3A14-68480043A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" y="0"/>
            <a:ext cx="4962770" cy="819780"/>
          </a:xfrm>
        </p:spPr>
        <p:txBody>
          <a:bodyPr/>
          <a:lstStyle/>
          <a:p>
            <a:r>
              <a:rPr lang="en-US" u="sng" dirty="0"/>
              <a:t>Topics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0" y="726141"/>
            <a:ext cx="11801789" cy="51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en-US" sz="3600" dirty="0"/>
              <a:t>Bayesian methods –&gt; decision + uncertainty.</a:t>
            </a:r>
          </a:p>
          <a:p>
            <a:pPr>
              <a:buFontTx/>
              <a:buChar char="-"/>
            </a:pPr>
            <a:r>
              <a:rPr lang="en-US" sz="3600" dirty="0"/>
              <a:t>Optional Videos</a:t>
            </a:r>
          </a:p>
          <a:p>
            <a:pPr>
              <a:buFontTx/>
              <a:buChar char="-"/>
            </a:pPr>
            <a:r>
              <a:rPr lang="en-US" sz="3600" dirty="0"/>
              <a:t>Probability Distributions</a:t>
            </a:r>
          </a:p>
          <a:p>
            <a:pPr>
              <a:buFontTx/>
              <a:buChar char="-"/>
            </a:pPr>
            <a:r>
              <a:rPr lang="en-US" sz="3600" dirty="0"/>
              <a:t>Probability vs. Likelihood</a:t>
            </a:r>
          </a:p>
          <a:p>
            <a:pPr>
              <a:buFontTx/>
              <a:buChar char="-"/>
            </a:pPr>
            <a:r>
              <a:rPr lang="en-US" sz="3600" dirty="0"/>
              <a:t>Bayes Theorem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C9315B0F-40AC-3ADE-BDBD-7DB2E9275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93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EBD682AA-DFD7-4A91-98A0-7CE29563597A}"/>
              </a:ext>
            </a:extLst>
          </p:cNvPr>
          <p:cNvSpPr/>
          <p:nvPr/>
        </p:nvSpPr>
        <p:spPr>
          <a:xfrm rot="6156848">
            <a:off x="10124050" y="1152751"/>
            <a:ext cx="1022741" cy="65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396E7-FE03-4B37-B424-878DACFBFA95}"/>
              </a:ext>
            </a:extLst>
          </p:cNvPr>
          <p:cNvSpPr txBox="1"/>
          <p:nvPr/>
        </p:nvSpPr>
        <p:spPr>
          <a:xfrm>
            <a:off x="8347254" y="360416"/>
            <a:ext cx="365832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The set </a:t>
            </a:r>
            <a:r>
              <a:rPr lang="en-US" sz="1800" i="1" dirty="0"/>
              <a:t>S</a:t>
            </a:r>
            <a:r>
              <a:rPr lang="en-US" sz="1800" dirty="0"/>
              <a:t> is the set of all possible </a:t>
            </a:r>
            <a:r>
              <a:rPr lang="en-US" sz="1800" b="1" u="sng" dirty="0"/>
              <a:t>outcomes</a:t>
            </a:r>
            <a:r>
              <a:rPr lang="en-US" sz="1800" dirty="0"/>
              <a:t>.  For example, </a:t>
            </a:r>
            <a:r>
              <a:rPr lang="en-US" sz="1800" i="1" dirty="0"/>
              <a:t>S</a:t>
            </a:r>
            <a:r>
              <a:rPr lang="en-US" sz="1800" dirty="0"/>
              <a:t>={1,2,3,4,5,6} for rolling a die.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90001" cy="1325563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u="sng" dirty="0"/>
                  <a:t>DEFINITION</a:t>
                </a:r>
                <a:r>
                  <a:rPr lang="en-US" b="1" dirty="0"/>
                  <a:t>:  </a:t>
                </a:r>
                <a:r>
                  <a:rPr lang="en-US" dirty="0"/>
                  <a:t>A </a:t>
                </a:r>
                <a:r>
                  <a:rPr lang="en-US" b="1" i="1" dirty="0"/>
                  <a:t>probability distribution </a:t>
                </a:r>
                <a:r>
                  <a:rPr lang="en-US" dirty="0"/>
                  <a:t>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b="1" i="1" dirty="0"/>
                  <a:t>sample space </a:t>
                </a:r>
                <a:r>
                  <a:rPr lang="en-US" dirty="0"/>
                  <a:t>such that for any </a:t>
                </a:r>
                <a:r>
                  <a:rPr lang="en-US" b="1" i="1" dirty="0"/>
                  <a:t>event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651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/>
              </a:p>
              <a:p>
                <a:pPr marL="5651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565150" indent="-514350">
                  <a:buAutoNum type="arabicPeriod"/>
                </a:pPr>
                <a:r>
                  <a:rPr lang="en-US" dirty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565150" indent="-514350">
                  <a:buAutoNum type="arabicPeriod"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80E1B01B-1B54-4F63-9FAA-E1AB5FAA621D}"/>
              </a:ext>
            </a:extLst>
          </p:cNvPr>
          <p:cNvSpPr/>
          <p:nvPr/>
        </p:nvSpPr>
        <p:spPr>
          <a:xfrm rot="12645439">
            <a:off x="7991474" y="3108224"/>
            <a:ext cx="1918731" cy="322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F5131-D2E4-48C8-B813-29E1A92012BA}"/>
              </a:ext>
            </a:extLst>
          </p:cNvPr>
          <p:cNvSpPr txBox="1"/>
          <p:nvPr/>
        </p:nvSpPr>
        <p:spPr>
          <a:xfrm>
            <a:off x="9113664" y="3237236"/>
            <a:ext cx="2916546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An ‘</a:t>
            </a:r>
            <a:r>
              <a:rPr lang="en-US" sz="1800" b="1" u="sng" dirty="0"/>
              <a:t>event</a:t>
            </a:r>
            <a:r>
              <a:rPr lang="en-US" sz="1800" dirty="0"/>
              <a:t>’ </a:t>
            </a:r>
            <a:r>
              <a:rPr lang="en-US" sz="1800" i="1" dirty="0"/>
              <a:t>E</a:t>
            </a:r>
            <a:r>
              <a:rPr lang="en-US" sz="1800" dirty="0"/>
              <a:t> might be a single element of </a:t>
            </a:r>
            <a:r>
              <a:rPr lang="en-US" sz="1800" i="1" dirty="0"/>
              <a:t>S</a:t>
            </a:r>
            <a:r>
              <a:rPr lang="en-US" sz="1800" dirty="0"/>
              <a:t> (</a:t>
            </a:r>
            <a:r>
              <a:rPr lang="en-US" sz="1800" dirty="0" err="1"/>
              <a:t>ie</a:t>
            </a:r>
            <a:r>
              <a:rPr lang="en-US" sz="1800" dirty="0"/>
              <a:t> ‘roll a 2’, </a:t>
            </a:r>
            <a:r>
              <a:rPr lang="en-US" sz="1800" i="1" dirty="0"/>
              <a:t>E</a:t>
            </a:r>
            <a:r>
              <a:rPr lang="en-US" sz="1800" dirty="0"/>
              <a:t>={2}) or it might be a subset of </a:t>
            </a:r>
            <a:r>
              <a:rPr lang="en-US" sz="1800" i="1" dirty="0"/>
              <a:t>S</a:t>
            </a:r>
            <a:r>
              <a:rPr lang="en-US" sz="1800" dirty="0"/>
              <a:t> (</a:t>
            </a:r>
            <a:r>
              <a:rPr lang="en-US" sz="1800" dirty="0" err="1"/>
              <a:t>ie</a:t>
            </a:r>
            <a:r>
              <a:rPr lang="en-US" sz="1800" dirty="0"/>
              <a:t> ‘roll an even  number’, </a:t>
            </a:r>
            <a:r>
              <a:rPr lang="en-US" sz="1800" i="1" dirty="0"/>
              <a:t>E</a:t>
            </a:r>
            <a:r>
              <a:rPr lang="en-US" sz="1800" dirty="0"/>
              <a:t>={2,4,6}.)</a:t>
            </a:r>
          </a:p>
        </p:txBody>
      </p:sp>
      <p:sp>
        <p:nvSpPr>
          <p:cNvPr id="11" name="Google Shape;89;p14">
            <a:extLst>
              <a:ext uri="{FF2B5EF4-FFF2-40B4-BE49-F238E27FC236}">
                <a16:creationId xmlns:a16="http://schemas.microsoft.com/office/drawing/2014/main" id="{7FA16DE5-F81C-4DB8-B487-DE93381F95C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UVA School of Data Science Launch - YouTube">
            <a:extLst>
              <a:ext uri="{FF2B5EF4-FFF2-40B4-BE49-F238E27FC236}">
                <a16:creationId xmlns:a16="http://schemas.microsoft.com/office/drawing/2014/main" id="{8B6B82D1-D2D5-32E1-CA84-DFD0143E8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If the sample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discrete</a:t>
                </a:r>
                <a:r>
                  <a:rPr lang="en-US" dirty="0"/>
                  <a:t> (finite or countably infinite) then a probability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 be defined by a </a:t>
                </a:r>
                <a:r>
                  <a:rPr lang="en-US" b="1" i="1" dirty="0"/>
                  <a:t>probability mass function </a:t>
                </a:r>
                <a:r>
                  <a:rPr lang="en-US" dirty="0"/>
                  <a:t>(PMF)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using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if the resulting function P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634D6F-10DB-4925-878B-AEA8614D21A3}"/>
              </a:ext>
            </a:extLst>
          </p:cNvPr>
          <p:cNvSpPr txBox="1"/>
          <p:nvPr/>
        </p:nvSpPr>
        <p:spPr>
          <a:xfrm>
            <a:off x="273021" y="5174334"/>
            <a:ext cx="111244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NOTATION:</a:t>
            </a:r>
          </a:p>
          <a:p>
            <a:r>
              <a:rPr lang="en-US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 a probability has a discrete sample space, we say that the probability distribution is </a:t>
            </a:r>
            <a:r>
              <a:rPr lang="en-US" sz="20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discrete</a:t>
            </a:r>
            <a:r>
              <a:rPr lang="en-US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2000" b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038C7D56-BE7E-47DC-B455-6B691572196F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F151B55C-274B-030A-79D1-F0095D8B2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3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175" y="1249250"/>
                <a:ext cx="6667681" cy="527505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b="1" dirty="0"/>
                  <a:t>Example:  </a:t>
                </a:r>
                <a:r>
                  <a:rPr lang="en-US" dirty="0"/>
                  <a:t>The </a:t>
                </a:r>
                <a:r>
                  <a:rPr lang="en-US" b="1" dirty="0"/>
                  <a:t>Poisson Distribution </a:t>
                </a:r>
                <a:r>
                  <a:rPr lang="en-US" dirty="0"/>
                  <a:t>is the discrete distribution whose probability mass function is given by the function: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the rate, or mean # events per time)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175" y="1249250"/>
                <a:ext cx="6667681" cy="5275059"/>
              </a:xfrm>
              <a:blipFill>
                <a:blip r:embed="rId2"/>
                <a:stretch>
                  <a:fillRect l="-1097"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A0C287-E574-46F9-AFA4-FCABB300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56" y="50042"/>
            <a:ext cx="4864092" cy="3891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8312C-B041-4315-A8DB-0CDA22CD627B}"/>
                  </a:ext>
                </a:extLst>
              </p:cNvPr>
              <p:cNvSpPr txBox="1"/>
              <p:nvPr/>
            </p:nvSpPr>
            <p:spPr>
              <a:xfrm>
                <a:off x="443116" y="4367249"/>
                <a:ext cx="11301074" cy="165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often write the probability of an event along with the parameters for the distribution: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or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0.1526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8312C-B041-4315-A8DB-0CDA22CD6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6" y="4367249"/>
                <a:ext cx="11301074" cy="1651927"/>
              </a:xfrm>
              <a:prstGeom prst="rect">
                <a:avLst/>
              </a:prstGeom>
              <a:blipFill>
                <a:blip r:embed="rId4"/>
                <a:stretch>
                  <a:fillRect l="-701" t="-3321" b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9;p14">
            <a:extLst>
              <a:ext uri="{FF2B5EF4-FFF2-40B4-BE49-F238E27FC236}">
                <a16:creationId xmlns:a16="http://schemas.microsoft.com/office/drawing/2014/main" id="{ECD80ECB-970F-4CBE-87F5-E4DECC890E75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4F3C21-AFBA-42D1-8D37-B44B7062FA72}"/>
              </a:ext>
            </a:extLst>
          </p:cNvPr>
          <p:cNvSpPr/>
          <p:nvPr/>
        </p:nvSpPr>
        <p:spPr>
          <a:xfrm rot="4507286">
            <a:off x="9014034" y="4646580"/>
            <a:ext cx="1022741" cy="65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7099E-83E9-4009-819F-2EBD4B14AF9E}"/>
              </a:ext>
            </a:extLst>
          </p:cNvPr>
          <p:cNvSpPr txBox="1"/>
          <p:nvPr/>
        </p:nvSpPr>
        <p:spPr>
          <a:xfrm>
            <a:off x="7055267" y="4040763"/>
            <a:ext cx="442249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The probability of having 5 car accidents on Rt 29, given that the average number of accidents per month is 4.</a:t>
            </a: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96338723-5F73-B37E-18C6-EF6185CEA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A0B126-270D-9346-2611-5A6AE0C108CB}"/>
                  </a:ext>
                </a:extLst>
              </p14:cNvPr>
              <p14:cNvContentPartPr/>
              <p14:nvPr/>
            </p14:nvContentPartPr>
            <p14:xfrm>
              <a:off x="485280" y="792360"/>
              <a:ext cx="11292840" cy="537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A0B126-270D-9346-2611-5A6AE0C108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920" y="783000"/>
                <a:ext cx="11311560" cy="53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u="sng" dirty="0"/>
                  <a:t>DEFINITION</a:t>
                </a:r>
                <a:r>
                  <a:rPr lang="en-US" dirty="0"/>
                  <a:t>:  If the sample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continuous</a:t>
                </a:r>
                <a:r>
                  <a:rPr lang="en-US" dirty="0"/>
                  <a:t> (typically an interval in the real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then a probability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 be defined by a </a:t>
                </a:r>
                <a:r>
                  <a:rPr lang="en-US" b="1" i="1" dirty="0"/>
                  <a:t>probability density function </a:t>
                </a:r>
                <a:r>
                  <a:rPr lang="en-US" dirty="0"/>
                  <a:t>(PDF)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using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if the resulting function P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9E8E04-79BC-4528-84D8-C504CB2A4177}"/>
                  </a:ext>
                </a:extLst>
              </p:cNvPr>
              <p:cNvSpPr txBox="1"/>
              <p:nvPr/>
            </p:nvSpPr>
            <p:spPr>
              <a:xfrm>
                <a:off x="273021" y="5174334"/>
                <a:ext cx="1112447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NOTATION: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a probability has a continuous sample space, we say that the probability distribution is </a:t>
                </a:r>
                <a:r>
                  <a:rPr lang="en-US" sz="20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continuous</a:t>
                </a:r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9E8E04-79BC-4528-84D8-C504CB2A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21" y="5174334"/>
                <a:ext cx="11124477" cy="1015663"/>
              </a:xfrm>
              <a:prstGeom prst="rect">
                <a:avLst/>
              </a:prstGeom>
              <a:blipFill>
                <a:blip r:embed="rId3"/>
                <a:stretch>
                  <a:fillRect l="-603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9;p14">
            <a:extLst>
              <a:ext uri="{FF2B5EF4-FFF2-40B4-BE49-F238E27FC236}">
                <a16:creationId xmlns:a16="http://schemas.microsoft.com/office/drawing/2014/main" id="{0DF62A4D-6D9F-4581-96A5-3E4FD15D130C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915B0-7762-4FE4-9C1D-26F57E0AD336}"/>
              </a:ext>
            </a:extLst>
          </p:cNvPr>
          <p:cNvSpPr/>
          <p:nvPr/>
        </p:nvSpPr>
        <p:spPr>
          <a:xfrm>
            <a:off x="6073254" y="3157182"/>
            <a:ext cx="286603" cy="24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UVA School of Data Science Launch - YouTube">
            <a:extLst>
              <a:ext uri="{FF2B5EF4-FFF2-40B4-BE49-F238E27FC236}">
                <a16:creationId xmlns:a16="http://schemas.microsoft.com/office/drawing/2014/main" id="{04DFCEF1-BDEA-7CAA-ACF2-83F489440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3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C8F-CF37-4EC8-8752-7511551D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69" y="183112"/>
            <a:ext cx="10515600" cy="1325563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8161" y="1062903"/>
                <a:ext cx="10515600" cy="527505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</a:t>
                </a:r>
                <a:r>
                  <a:rPr lang="en-US" b="1" dirty="0"/>
                  <a:t>  </a:t>
                </a:r>
                <a:r>
                  <a:rPr lang="en-US" dirty="0"/>
                  <a:t>The </a:t>
                </a:r>
                <a:r>
                  <a:rPr lang="en-US" b="1" dirty="0"/>
                  <a:t>Gaussian</a:t>
                </a:r>
                <a:r>
                  <a:rPr lang="en-US" dirty="0"/>
                  <a:t> (or </a:t>
                </a:r>
                <a:r>
                  <a:rPr lang="en-US" b="1" dirty="0"/>
                  <a:t>Normal</a:t>
                </a:r>
                <a:r>
                  <a:rPr lang="en-US" dirty="0"/>
                  <a:t>) </a:t>
                </a:r>
                <a:r>
                  <a:rPr lang="en-US" b="1" dirty="0"/>
                  <a:t>distribution</a:t>
                </a:r>
                <a:r>
                  <a:rPr lang="en-US" dirty="0"/>
                  <a:t> is the continuous distribution whose probability density function is given by the probability density function: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u="sng" dirty="0"/>
                  <a:t>NOTATION</a:t>
                </a:r>
                <a:r>
                  <a:rPr lang="en-US" dirty="0"/>
                  <a:t>:  We often write the probability of an event along with the given parameters for the distribution: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78B469-1414-4508-AB72-2AD4FE67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8161" y="1062903"/>
                <a:ext cx="10515600" cy="5275059"/>
              </a:xfrm>
              <a:blipFill>
                <a:blip r:embed="rId2"/>
                <a:stretch>
                  <a:fillRect l="-696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3BF9865-31E6-4500-B556-4C452C5A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79" y="2192825"/>
            <a:ext cx="5057367" cy="2179827"/>
          </a:xfrm>
          <a:prstGeom prst="rect">
            <a:avLst/>
          </a:prstGeom>
        </p:spPr>
      </p:pic>
      <p:sp>
        <p:nvSpPr>
          <p:cNvPr id="16" name="Google Shape;89;p14">
            <a:extLst>
              <a:ext uri="{FF2B5EF4-FFF2-40B4-BE49-F238E27FC236}">
                <a16:creationId xmlns:a16="http://schemas.microsoft.com/office/drawing/2014/main" id="{D798E751-DC80-4C28-81C7-8048EF49ABA7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4" descr="UVA School of Data Science Launch - YouTube">
            <a:extLst>
              <a:ext uri="{FF2B5EF4-FFF2-40B4-BE49-F238E27FC236}">
                <a16:creationId xmlns:a16="http://schemas.microsoft.com/office/drawing/2014/main" id="{8D58AC47-1D97-0D4F-CCCC-23C51CC5C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7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945383" y="129275"/>
            <a:ext cx="10074260" cy="127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NOTE</a:t>
            </a:r>
            <a:r>
              <a:rPr lang="en-US" dirty="0"/>
              <a:t>: We often describe probability of “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” given “</a:t>
            </a:r>
            <a:r>
              <a:rPr lang="en-US" dirty="0">
                <a:solidFill>
                  <a:srgbClr val="00B050"/>
                </a:solidFill>
              </a:rPr>
              <a:t>parameters</a:t>
            </a:r>
            <a:r>
              <a:rPr lang="en-US" dirty="0"/>
              <a:t>”.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FACE7-807A-4C64-8F45-29ADF0B2D11A}"/>
                  </a:ext>
                </a:extLst>
              </p:cNvPr>
              <p:cNvSpPr txBox="1"/>
              <p:nvPr/>
            </p:nvSpPr>
            <p:spPr>
              <a:xfrm>
                <a:off x="378105" y="4279352"/>
                <a:ext cx="6250329" cy="1277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FACE7-807A-4C64-8F45-29ADF0B2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5" y="4279352"/>
                <a:ext cx="6250329" cy="1277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6E6C57-70C7-4F58-BB92-8DA1BF1900F1}"/>
                  </a:ext>
                </a:extLst>
              </p:cNvPr>
              <p:cNvSpPr txBox="1"/>
              <p:nvPr/>
            </p:nvSpPr>
            <p:spPr>
              <a:xfrm>
                <a:off x="7010399" y="4279352"/>
                <a:ext cx="3566166" cy="123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6E6C57-70C7-4F58-BB92-8DA1BF19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4279352"/>
                <a:ext cx="3566166" cy="123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F9DA7D-A650-4095-9A94-416742C2492D}"/>
              </a:ext>
            </a:extLst>
          </p:cNvPr>
          <p:cNvSpPr txBox="1"/>
          <p:nvPr/>
        </p:nvSpPr>
        <p:spPr>
          <a:xfrm>
            <a:off x="893575" y="1656434"/>
            <a:ext cx="104048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 Bayesian Statistics, we will care about probability of </a:t>
            </a:r>
            <a:r>
              <a:rPr lang="en-US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(model) given </a:t>
            </a: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(observed data)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A1C780DD-AE71-F908-D27F-6695A696F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4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5A7F0D-DD3B-4329-9202-1EAD6B33B698}"/>
              </a:ext>
            </a:extLst>
          </p:cNvPr>
          <p:cNvSpPr/>
          <p:nvPr/>
        </p:nvSpPr>
        <p:spPr>
          <a:xfrm>
            <a:off x="5220119" y="3230544"/>
            <a:ext cx="3788228" cy="1597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09" y="552659"/>
                <a:ext cx="10074260" cy="1346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Definition</a:t>
                </a:r>
                <a:r>
                  <a:rPr lang="en-US" dirty="0"/>
                  <a:t>: </a:t>
                </a:r>
                <a:r>
                  <a:rPr lang="en-US" i="1" dirty="0"/>
                  <a:t>A</a:t>
                </a:r>
                <a:r>
                  <a:rPr lang="en-US" dirty="0"/>
                  <a:t> is </a:t>
                </a:r>
                <a:r>
                  <a:rPr lang="en-US" b="1" dirty="0"/>
                  <a:t>independent</a:t>
                </a:r>
                <a:r>
                  <a:rPr lang="en-US" dirty="0"/>
                  <a:t> of </a:t>
                </a:r>
                <a:r>
                  <a:rPr lang="en-US" i="1" dirty="0"/>
                  <a:t>B</a:t>
                </a:r>
                <a:r>
                  <a:rPr lang="en-US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09" y="552659"/>
                <a:ext cx="10074260" cy="1346480"/>
              </a:xfrm>
              <a:prstGeom prst="rect">
                <a:avLst/>
              </a:prstGeom>
              <a:blipFill>
                <a:blip r:embed="rId3"/>
                <a:stretch>
                  <a:fillRect l="-2420" t="-12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1901FE-CA0C-46FC-9D7F-48F4F2FAB7D1}"/>
                  </a:ext>
                </a:extLst>
              </p:cNvPr>
              <p:cNvSpPr/>
              <p:nvPr/>
            </p:nvSpPr>
            <p:spPr>
              <a:xfrm>
                <a:off x="885458" y="2260229"/>
                <a:ext cx="36978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1901FE-CA0C-46FC-9D7F-48F4F2FAB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8" y="2260229"/>
                <a:ext cx="36978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CD15A0-FD72-4261-9C15-F9501E372A12}"/>
                  </a:ext>
                </a:extLst>
              </p:cNvPr>
              <p:cNvSpPr/>
              <p:nvPr/>
            </p:nvSpPr>
            <p:spPr>
              <a:xfrm>
                <a:off x="1670904" y="3055722"/>
                <a:ext cx="2922915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CD15A0-FD72-4261-9C15-F9501E372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04" y="3055722"/>
                <a:ext cx="2922915" cy="98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9BC402-1ED5-4D48-A918-F1BE7B16DFF7}"/>
                  </a:ext>
                </a:extLst>
              </p:cNvPr>
              <p:cNvSpPr/>
              <p:nvPr/>
            </p:nvSpPr>
            <p:spPr>
              <a:xfrm>
                <a:off x="5180330" y="3731296"/>
                <a:ext cx="3282117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9BC402-1ED5-4D48-A918-F1BE7B16D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30" y="3731296"/>
                <a:ext cx="3282117" cy="989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BC16BB1-5157-4E18-ABE3-9136434C5086}"/>
                  </a:ext>
                </a:extLst>
              </p:cNvPr>
              <p:cNvSpPr/>
              <p:nvPr/>
            </p:nvSpPr>
            <p:spPr>
              <a:xfrm>
                <a:off x="1702723" y="4956534"/>
                <a:ext cx="2631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BC16BB1-5157-4E18-ABE3-9136434C5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23" y="4956534"/>
                <a:ext cx="26319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36F8E52B-3B65-476C-9D92-EEC446A6CAE2}"/>
              </a:ext>
            </a:extLst>
          </p:cNvPr>
          <p:cNvSpPr/>
          <p:nvPr/>
        </p:nvSpPr>
        <p:spPr>
          <a:xfrm>
            <a:off x="4627266" y="3501850"/>
            <a:ext cx="497393" cy="16278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5CBBD-B733-426F-823A-F7FE10D63F77}"/>
              </a:ext>
            </a:extLst>
          </p:cNvPr>
          <p:cNvSpPr txBox="1"/>
          <p:nvPr/>
        </p:nvSpPr>
        <p:spPr>
          <a:xfrm>
            <a:off x="5210070" y="330590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Definition of conditional probability:</a:t>
            </a: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A0D497B9-1413-32CE-7193-8FCBC169F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1" grpId="0"/>
      <p:bldP spid="5" grpId="0"/>
      <p:bldP spid="12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8"/>
                <a:ext cx="10074260" cy="272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Definition</a:t>
                </a:r>
                <a:r>
                  <a:rPr lang="en-US" dirty="0"/>
                  <a:t>: </a:t>
                </a:r>
                <a:r>
                  <a:rPr lang="en-US" i="1" dirty="0"/>
                  <a:t>A</a:t>
                </a:r>
                <a:r>
                  <a:rPr lang="en-US" dirty="0"/>
                  <a:t> is </a:t>
                </a:r>
                <a:r>
                  <a:rPr lang="en-US" b="1" dirty="0"/>
                  <a:t>independent</a:t>
                </a:r>
                <a:r>
                  <a:rPr lang="en-US" dirty="0"/>
                  <a:t> of </a:t>
                </a:r>
                <a:r>
                  <a:rPr lang="en-US" i="1" dirty="0"/>
                  <a:t>B</a:t>
                </a:r>
                <a:r>
                  <a:rPr lang="en-US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8"/>
                <a:ext cx="10074260" cy="2723103"/>
              </a:xfrm>
              <a:prstGeom prst="rect">
                <a:avLst/>
              </a:prstGeom>
              <a:blipFill>
                <a:blip r:embed="rId3"/>
                <a:stretch>
                  <a:fillRect l="-24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2A7A6559-CCAB-4D5F-B031-086D51EB2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694" y="2878854"/>
            <a:ext cx="11052408" cy="119072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1826B35-BDE4-496C-B36A-E92B867DF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17" y="4646865"/>
            <a:ext cx="8701873" cy="526448"/>
          </a:xfrm>
          <a:prstGeom prst="rect">
            <a:avLst/>
          </a:prstGeom>
        </p:spPr>
      </p:pic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921B62C7-4AE8-18AF-8E01-5CAC792D7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0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7DDD7D-3C19-4579-81C3-2CEFBB163EC4}"/>
                  </a:ext>
                </a:extLst>
              </p:cNvPr>
              <p:cNvSpPr/>
              <p:nvPr/>
            </p:nvSpPr>
            <p:spPr>
              <a:xfrm>
                <a:off x="623401" y="2478604"/>
                <a:ext cx="2394117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7DDD7D-3C19-4579-81C3-2CEFBB163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1" y="2478604"/>
                <a:ext cx="2394117" cy="733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1416FA-5FB8-43CD-BFE8-C471980D24C9}"/>
                  </a:ext>
                </a:extLst>
              </p:cNvPr>
              <p:cNvSpPr/>
              <p:nvPr/>
            </p:nvSpPr>
            <p:spPr>
              <a:xfrm>
                <a:off x="3177357" y="2478604"/>
                <a:ext cx="2394117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1416FA-5FB8-43CD-BFE8-C471980D2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57" y="2478604"/>
                <a:ext cx="2394117" cy="733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49AE9D-587C-4577-9872-9EAA14D6D3A7}"/>
              </a:ext>
            </a:extLst>
          </p:cNvPr>
          <p:cNvSpPr txBox="1"/>
          <p:nvPr/>
        </p:nvSpPr>
        <p:spPr>
          <a:xfrm>
            <a:off x="6506307" y="264512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 of conditional probability.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52701F-3619-43A1-81E1-717CE49A7106}"/>
                  </a:ext>
                </a:extLst>
              </p:cNvPr>
              <p:cNvSpPr/>
              <p:nvPr/>
            </p:nvSpPr>
            <p:spPr>
              <a:xfrm>
                <a:off x="115556" y="3409494"/>
                <a:ext cx="2945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52701F-3619-43A1-81E1-717CE49A7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6" y="3409494"/>
                <a:ext cx="2945871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F4F8D8-B5BF-4595-A73B-4C3AA485B2B0}"/>
                  </a:ext>
                </a:extLst>
              </p:cNvPr>
              <p:cNvSpPr/>
              <p:nvPr/>
            </p:nvSpPr>
            <p:spPr>
              <a:xfrm>
                <a:off x="3214203" y="3409494"/>
                <a:ext cx="2935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F4F8D8-B5BF-4595-A73B-4C3AA485B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03" y="3409494"/>
                <a:ext cx="2935099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E6FA8BD-D1D1-4EDB-B437-BB5EAF290A2B}"/>
              </a:ext>
            </a:extLst>
          </p:cNvPr>
          <p:cNvSpPr txBox="1"/>
          <p:nvPr/>
        </p:nvSpPr>
        <p:spPr>
          <a:xfrm>
            <a:off x="6506307" y="3409494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Algebra.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1945D-7C87-44E3-B46D-BD951800B151}"/>
                  </a:ext>
                </a:extLst>
              </p:cNvPr>
              <p:cNvSpPr/>
              <p:nvPr/>
            </p:nvSpPr>
            <p:spPr>
              <a:xfrm>
                <a:off x="1552324" y="4281696"/>
                <a:ext cx="3282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C1945D-7C87-44E3-B46D-BD951800B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24" y="4281696"/>
                <a:ext cx="328243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3B03B86-504E-41B6-BF7F-41E38871DDE0}"/>
                  </a:ext>
                </a:extLst>
              </p:cNvPr>
              <p:cNvSpPr/>
              <p:nvPr/>
            </p:nvSpPr>
            <p:spPr>
              <a:xfrm>
                <a:off x="1488685" y="5100562"/>
                <a:ext cx="2730684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3B03B86-504E-41B6-BF7F-41E38871D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5" y="5100562"/>
                <a:ext cx="2730684" cy="7331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F56297-3EF5-453E-A91D-AF4B3EBA0BA0}"/>
              </a:ext>
            </a:extLst>
          </p:cNvPr>
          <p:cNvSpPr txBox="1"/>
          <p:nvPr/>
        </p:nvSpPr>
        <p:spPr>
          <a:xfrm>
            <a:off x="6506307" y="528215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Algebra.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9D13A6-7512-4B9F-84E3-FE92FEA6DE48}"/>
              </a:ext>
            </a:extLst>
          </p:cNvPr>
          <p:cNvSpPr txBox="1"/>
          <p:nvPr/>
        </p:nvSpPr>
        <p:spPr>
          <a:xfrm>
            <a:off x="6511331" y="4276671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Equality.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F1CD1-1829-4C67-9D59-BE4E4DAEC986}"/>
              </a:ext>
            </a:extLst>
          </p:cNvPr>
          <p:cNvSpPr txBox="1"/>
          <p:nvPr/>
        </p:nvSpPr>
        <p:spPr>
          <a:xfrm>
            <a:off x="162448" y="1932702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PROOF: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A5231-9474-41C9-9823-B564612CC0BE}"/>
              </a:ext>
            </a:extLst>
          </p:cNvPr>
          <p:cNvSpPr txBox="1"/>
          <p:nvPr/>
        </p:nvSpPr>
        <p:spPr>
          <a:xfrm>
            <a:off x="7670241" y="570753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QED.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0E4DC313-1F8C-C398-2005-56BE00510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5" grpId="0"/>
      <p:bldP spid="14" grpId="0"/>
      <p:bldP spid="15" grpId="0"/>
      <p:bldP spid="16" grpId="0"/>
      <p:bldP spid="7" grpId="0"/>
      <p:bldP spid="18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5868247F-94E1-40A2-B2D1-E96398273DB1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D754-B237-4965-918F-6223EFA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For a given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 and data </a:t>
                </a:r>
                <a:r>
                  <a:rPr lang="en-US" i="1" dirty="0"/>
                  <a:t>X</a:t>
                </a:r>
                <a:r>
                  <a:rPr lang="en-US" dirty="0"/>
                  <a:t>, the </a:t>
                </a:r>
                <a:r>
                  <a:rPr lang="en-US" b="1" dirty="0"/>
                  <a:t>likelihood function </a:t>
                </a:r>
                <a:r>
                  <a:rPr lang="en-US" dirty="0"/>
                  <a:t>is a function </a:t>
                </a:r>
                <a:r>
                  <a:rPr lang="en-US" i="1" dirty="0"/>
                  <a:t>L</a:t>
                </a:r>
                <a:r>
                  <a:rPr lang="en-US" dirty="0"/>
                  <a:t> defined by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 (continuous case) or PMF (discrete case) for the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NOTATION: 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using the notation for the discrete case (where the probability mass function f is equal to the probability distribution for individual points in 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433A3345-B7F0-C141-2C48-6CA49DD2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38839-63B2-4AF0-B811-C6E49AB47C57}"/>
              </a:ext>
            </a:extLst>
          </p:cNvPr>
          <p:cNvSpPr txBox="1"/>
          <p:nvPr/>
        </p:nvSpPr>
        <p:spPr>
          <a:xfrm>
            <a:off x="489702" y="4190639"/>
            <a:ext cx="11436501" cy="2554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 should see that this is mathematically </a:t>
            </a:r>
            <a:r>
              <a:rPr lang="en-US" sz="3200" b="1" u="sng" dirty="0"/>
              <a:t>TRIVIAL</a:t>
            </a:r>
            <a:r>
              <a:rPr lang="en-US" sz="3200" dirty="0"/>
              <a:t>.  All we are doing is treating the parameters as </a:t>
            </a:r>
            <a:r>
              <a:rPr lang="en-US" sz="3200" dirty="0" err="1"/>
              <a:t>viariables</a:t>
            </a:r>
            <a:r>
              <a:rPr lang="en-US" sz="3200" dirty="0"/>
              <a:t> in the likelihood and the data is assumed fixed, whereas in the PMF/PDF the data is treated as the variable and the parameters are assumed to be fixed.</a:t>
            </a:r>
          </a:p>
        </p:txBody>
      </p:sp>
    </p:spTree>
    <p:extLst>
      <p:ext uri="{BB962C8B-B14F-4D97-AF65-F5344CB8AC3E}">
        <p14:creationId xmlns:p14="http://schemas.microsoft.com/office/powerpoint/2010/main" val="32420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190131" y="241161"/>
            <a:ext cx="6547708" cy="81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Why this course?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1B8FF5E-2D52-48AC-89F7-E4CD5D888374}"/>
              </a:ext>
            </a:extLst>
          </p:cNvPr>
          <p:cNvSpPr txBox="1">
            <a:spLocks/>
          </p:cNvSpPr>
          <p:nvPr/>
        </p:nvSpPr>
        <p:spPr>
          <a:xfrm>
            <a:off x="0" y="1203291"/>
            <a:ext cx="11831934" cy="50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93750" indent="-742950">
              <a:buFont typeface="Arial"/>
              <a:buAutoNum type="arabicPeriod"/>
            </a:pPr>
            <a:r>
              <a:rPr lang="en-US" sz="4000" dirty="0"/>
              <a:t>Bayesian methods incorporate probability in machine learning. (</a:t>
            </a:r>
            <a:r>
              <a:rPr lang="en-US" sz="4000" b="1" u="sng" dirty="0"/>
              <a:t>uncertainty)</a:t>
            </a:r>
            <a:endParaRPr lang="en-US" sz="4000" dirty="0"/>
          </a:p>
          <a:p>
            <a:pPr marL="793750" indent="-742950">
              <a:buFont typeface="Arial"/>
              <a:buAutoNum type="arabicPeriod"/>
            </a:pPr>
            <a:r>
              <a:rPr lang="en-US" sz="4000" dirty="0"/>
              <a:t>Bayesian Machine Learning allows us to customize models to answer more than ‘Machine Learning’. (Bop-it vs. Legos)</a:t>
            </a:r>
          </a:p>
          <a:p>
            <a:pPr marL="50800" indent="0">
              <a:buFont typeface="Arial"/>
              <a:buNone/>
            </a:pPr>
            <a:endParaRPr lang="en-US" sz="4000" dirty="0"/>
          </a:p>
          <a:p>
            <a:pPr marL="50800" indent="0">
              <a:buFont typeface="Arial"/>
              <a:buNone/>
            </a:pPr>
            <a:endParaRPr lang="en-US" sz="2400" dirty="0"/>
          </a:p>
        </p:txBody>
      </p:sp>
      <p:pic>
        <p:nvPicPr>
          <p:cNvPr id="1026" name="Picture 2" descr="Amazon.com: Bop It XT : Toys &amp;amp; Games">
            <a:extLst>
              <a:ext uri="{FF2B5EF4-FFF2-40B4-BE49-F238E27FC236}">
                <a16:creationId xmlns:a16="http://schemas.microsoft.com/office/drawing/2014/main" id="{049A98B4-41EC-4F2C-BB57-E23EBA7B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01" y="4027430"/>
            <a:ext cx="2546701" cy="20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entity and Landscape Kit 2000430 | SERIOUS PLAY® | Buy online at the  Official LEGO® Shop US">
            <a:extLst>
              <a:ext uri="{FF2B5EF4-FFF2-40B4-BE49-F238E27FC236}">
                <a16:creationId xmlns:a16="http://schemas.microsoft.com/office/drawing/2014/main" id="{A30C98BC-E6A7-4DA0-B8F1-76CB03ACC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 b="17977"/>
          <a:stretch/>
        </p:blipFill>
        <p:spPr bwMode="auto">
          <a:xfrm>
            <a:off x="7383515" y="3921785"/>
            <a:ext cx="4753583" cy="217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AD1CA582-650F-3235-DC96-5319A6CC7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1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5868247F-94E1-40A2-B2D1-E96398273DB1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D754-B237-4965-918F-6223EFA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For a given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 and data </a:t>
                </a:r>
                <a:r>
                  <a:rPr lang="en-US" i="1" dirty="0"/>
                  <a:t>X</a:t>
                </a:r>
                <a:r>
                  <a:rPr lang="en-US" dirty="0"/>
                  <a:t>, the </a:t>
                </a:r>
                <a:r>
                  <a:rPr lang="en-US" b="1" dirty="0"/>
                  <a:t>likelihood function </a:t>
                </a:r>
                <a:r>
                  <a:rPr lang="en-US" dirty="0"/>
                  <a:t>is a function </a:t>
                </a:r>
                <a:r>
                  <a:rPr lang="en-US" i="1" dirty="0"/>
                  <a:t>L</a:t>
                </a:r>
                <a:r>
                  <a:rPr lang="en-US" dirty="0"/>
                  <a:t> defined by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 (continuous case) or PMF (discrete case) for the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NOTATION: 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using the notation for the discrete case (where the probability mass function f is equal to the probability distribution for individual points in 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/>
              <p:nvPr/>
            </p:nvSpPr>
            <p:spPr>
              <a:xfrm>
                <a:off x="142614" y="4190639"/>
                <a:ext cx="11783590" cy="20621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Example: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 = the rate, or mean # events per time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4" y="4190639"/>
                <a:ext cx="11783590" cy="2062103"/>
              </a:xfrm>
              <a:prstGeom prst="rect">
                <a:avLst/>
              </a:prstGeom>
              <a:blipFill>
                <a:blip r:embed="rId4"/>
                <a:stretch>
                  <a:fillRect l="-1187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/>
              <p:nvPr/>
            </p:nvSpPr>
            <p:spPr>
              <a:xfrm>
                <a:off x="3291" y="4798212"/>
                <a:ext cx="3370278" cy="110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" y="4798212"/>
                <a:ext cx="3370278" cy="1105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/>
              <p:nvPr/>
            </p:nvSpPr>
            <p:spPr>
              <a:xfrm>
                <a:off x="3472898" y="4946656"/>
                <a:ext cx="8363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the probability of observing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events if the rate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98" y="4946656"/>
                <a:ext cx="8363679" cy="461665"/>
              </a:xfrm>
              <a:prstGeom prst="rect">
                <a:avLst/>
              </a:prstGeom>
              <a:blipFill>
                <a:blip r:embed="rId6"/>
                <a:stretch>
                  <a:fillRect l="-656" t="-9211" r="-10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/>
              <p:nvPr/>
            </p:nvSpPr>
            <p:spPr>
              <a:xfrm>
                <a:off x="3472898" y="5580040"/>
                <a:ext cx="8263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the likelihood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events were observed.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98" y="5580040"/>
                <a:ext cx="8263155" cy="461665"/>
              </a:xfrm>
              <a:prstGeom prst="rect">
                <a:avLst/>
              </a:prstGeom>
              <a:blipFill>
                <a:blip r:embed="rId7"/>
                <a:stretch>
                  <a:fillRect l="-22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59C62E06-2FC9-57DE-CBE3-22A795A77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F5AA1-CB6C-C275-3ADC-2946C1A49957}"/>
                  </a:ext>
                </a:extLst>
              </p14:cNvPr>
              <p14:cNvContentPartPr/>
              <p14:nvPr/>
            </p14:nvContentPartPr>
            <p14:xfrm>
              <a:off x="707760" y="4627080"/>
              <a:ext cx="11036880" cy="14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F5AA1-CB6C-C275-3ADC-2946C1A499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400" y="4617720"/>
                <a:ext cx="11055600" cy="14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937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672B5-4831-48D7-829B-190C798A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8" y="1113726"/>
            <a:ext cx="10526062" cy="450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8B722-DA00-4105-ADE1-5B800E8BFB72}"/>
              </a:ext>
            </a:extLst>
          </p:cNvPr>
          <p:cNvSpPr txBox="1"/>
          <p:nvPr/>
        </p:nvSpPr>
        <p:spPr>
          <a:xfrm>
            <a:off x="242685" y="5776711"/>
            <a:ext cx="11124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*From Video 1.13 on “Expectation and Conditioning”</a:t>
            </a:r>
          </a:p>
        </p:txBody>
      </p:sp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B0876E93-7F98-47C3-AF40-C4D25FB67B8B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3E8A5-31A5-4FC7-AD03-2C5AB66735FC}"/>
              </a:ext>
            </a:extLst>
          </p:cNvPr>
          <p:cNvSpPr txBox="1"/>
          <p:nvPr/>
        </p:nvSpPr>
        <p:spPr>
          <a:xfrm>
            <a:off x="322997" y="295701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Bayes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/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DDEFE1-67F6-4130-977A-603E3E7CF786}"/>
              </a:ext>
            </a:extLst>
          </p:cNvPr>
          <p:cNvSpPr txBox="1"/>
          <p:nvPr/>
        </p:nvSpPr>
        <p:spPr>
          <a:xfrm>
            <a:off x="7867731" y="4572000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Previous Slide: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B977C4E5-B472-34C3-2F78-11B0DF359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2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CA65E31-0510-4C81-8E2C-0D5265BC1185}"/>
              </a:ext>
            </a:extLst>
          </p:cNvPr>
          <p:cNvSpPr txBox="1"/>
          <p:nvPr/>
        </p:nvSpPr>
        <p:spPr>
          <a:xfrm>
            <a:off x="162448" y="183724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Use, updating belief: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/>
              <p:nvPr/>
            </p:nvSpPr>
            <p:spPr>
              <a:xfrm>
                <a:off x="545960" y="2301143"/>
                <a:ext cx="10426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Data: I have 100 flowers in my yard, 3 of which are sunflowers.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𝑠𝑓</m:t>
                    </m:r>
                  </m:oMath>
                </a14:m>
                <a:r>
                  <a:rPr lang="en-US" sz="2000" dirty="0"/>
                  <a:t>)?  (A is a random variable for the type of flower, sf=sunflower.)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" y="2301143"/>
                <a:ext cx="10426840" cy="707886"/>
              </a:xfrm>
              <a:prstGeom prst="rect">
                <a:avLst/>
              </a:prstGeom>
              <a:blipFill>
                <a:blip r:embed="rId4"/>
                <a:stretch>
                  <a:fillRect l="-643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/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/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More Data: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2 of my sunflowers are 6 ft tall,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I have 2 other flowers that are 6 feet tall.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Flower A is 6 feet tall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blipFill>
                <a:blip r:embed="rId6"/>
                <a:stretch>
                  <a:fillRect l="-666" t="-187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FAA91EC-CFF7-4BD2-805A-412BB6903B3E}"/>
                  </a:ext>
                </a:extLst>
              </p:cNvPr>
              <p:cNvSpPr/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FAA91EC-CFF7-4BD2-805A-412BB6903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5DE707-0EDB-4459-94DF-A51C14854D6C}"/>
                  </a:ext>
                </a:extLst>
              </p:cNvPr>
              <p:cNvSpPr/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5DE707-0EDB-4459-94DF-A51C14854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6BF33A-3D08-4D95-8F60-EA7CD469BDAA}"/>
              </a:ext>
            </a:extLst>
          </p:cNvPr>
          <p:cNvCxnSpPr/>
          <p:nvPr/>
        </p:nvCxnSpPr>
        <p:spPr>
          <a:xfrm flipH="1">
            <a:off x="4707653" y="3788228"/>
            <a:ext cx="1376624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0C243-5142-42E3-86F9-4D8F0AE6878E}"/>
              </a:ext>
            </a:extLst>
          </p:cNvPr>
          <p:cNvCxnSpPr/>
          <p:nvPr/>
        </p:nvCxnSpPr>
        <p:spPr>
          <a:xfrm flipH="1" flipV="1">
            <a:off x="5220119" y="4225332"/>
            <a:ext cx="939521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420D31-AD32-4379-B97E-33C46CC488D8}"/>
              </a:ext>
            </a:extLst>
          </p:cNvPr>
          <p:cNvCxnSpPr/>
          <p:nvPr/>
        </p:nvCxnSpPr>
        <p:spPr>
          <a:xfrm flipH="1" flipV="1">
            <a:off x="5637125" y="4426299"/>
            <a:ext cx="52251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1CD3E561-0659-848D-9CEE-5208FF2E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0D917419-5087-1CBE-A56F-45291A6EF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06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CA65E31-0510-4C81-8E2C-0D5265BC1185}"/>
              </a:ext>
            </a:extLst>
          </p:cNvPr>
          <p:cNvSpPr txBox="1"/>
          <p:nvPr/>
        </p:nvSpPr>
        <p:spPr>
          <a:xfrm>
            <a:off x="162448" y="183724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Use, updating belief: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/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Data: I have 100 flowers in my yard, 3 of which are sunflowers.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𝑠𝑓</m:t>
                    </m:r>
                  </m:oMath>
                </a14:m>
                <a:r>
                  <a:rPr lang="en-US" sz="2000" dirty="0"/>
                  <a:t>)?  (A is a random variable for the type of flower, sf=sunflower.)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blipFill>
                <a:blip r:embed="rId4"/>
                <a:stretch>
                  <a:fillRect l="-652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/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/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More Data: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2 of my sunflowers are 6 ft tall,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I have 2 other flowers that are 6 feet tall.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Flower A is 6 feet tall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blipFill>
                <a:blip r:embed="rId6"/>
                <a:stretch>
                  <a:fillRect l="-666" t="-187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/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/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2/3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×0.03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0.04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/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0.06 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0.12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0.5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480C80A-45C0-4D6A-8BFD-F0E4C55B9717}"/>
              </a:ext>
            </a:extLst>
          </p:cNvPr>
          <p:cNvSpPr txBox="1"/>
          <p:nvPr/>
        </p:nvSpPr>
        <p:spPr>
          <a:xfrm>
            <a:off x="9400233" y="4496638"/>
            <a:ext cx="2018501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Posterior Probability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ADCB84-858C-49CC-A8EF-48783A21FD5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409484" y="4835192"/>
            <a:ext cx="1065734" cy="661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B8FCD9-8862-4C24-8839-6BF7C88964C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768132" y="4835192"/>
            <a:ext cx="6641352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7E1EE7-BFC6-4377-9F0D-47A51F91047E}"/>
              </a:ext>
            </a:extLst>
          </p:cNvPr>
          <p:cNvSpPr txBox="1"/>
          <p:nvPr/>
        </p:nvSpPr>
        <p:spPr>
          <a:xfrm>
            <a:off x="8703547" y="2182168"/>
            <a:ext cx="163057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Prior Probability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695E92-DD87-43B8-93C6-9003F462C33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1448" y="2520722"/>
            <a:ext cx="6447387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/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/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2EA4552C-227C-BA14-6BC2-06F15479D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1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877" y="205991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7" y="205991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80" t="-8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887" y="2286000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Usually used as: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Parameters for underlying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Observed outcome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" y="2286000"/>
                <a:ext cx="11530482" cy="3833446"/>
              </a:xfrm>
              <a:prstGeom prst="rect">
                <a:avLst/>
              </a:prstGeom>
              <a:blipFill>
                <a:blip r:embed="rId4"/>
                <a:stretch>
                  <a:fillRect l="-2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A99F4FBD-C75D-2AFB-090E-11739BAB1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18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7C43-70C6-4949-A59E-530A72F7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0392"/>
            <a:ext cx="10515600" cy="3752083"/>
          </a:xfrm>
        </p:spPr>
        <p:txBody>
          <a:bodyPr/>
          <a:lstStyle/>
          <a:p>
            <a:r>
              <a:rPr lang="en-US" sz="6000" dirty="0"/>
              <a:t>Probability Distributions, Likelihoods, and Bayes Theorem (Kaggle Notebook)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7A8D-DAF0-4AE8-B21A-D8C5CF95A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https://www.kaggle.com/billbasener/probabilities-likelihoods-and-bayes-theorem</a:t>
            </a:r>
            <a:r>
              <a:rPr lang="en-US" sz="2400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078F6-7E91-4C1D-9F88-9743813FA457}"/>
                  </a:ext>
                </a:extLst>
              </p14:cNvPr>
              <p14:cNvContentPartPr/>
              <p14:nvPr/>
            </p14:nvContentPartPr>
            <p14:xfrm>
              <a:off x="1689120" y="4942800"/>
              <a:ext cx="6234120" cy="2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078F6-7E91-4C1D-9F88-9743813FA4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760" y="4933440"/>
                <a:ext cx="6252840" cy="46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9A142D0A-1483-4C6B-ADD7-000F3E48491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25F857-6C44-4FFB-9590-AA958C88F77C}"/>
                  </a:ext>
                </a:extLst>
              </p14:cNvPr>
              <p14:cNvContentPartPr/>
              <p14:nvPr/>
            </p14:nvContentPartPr>
            <p14:xfrm>
              <a:off x="0" y="1015920"/>
              <a:ext cx="921600" cy="320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25F857-6C44-4FFB-9590-AA958C88F7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1006560"/>
                <a:ext cx="940320" cy="3225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09D4E163-5DE8-DBB5-A6A3-D6CEDC452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2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190131" y="241161"/>
            <a:ext cx="6547708" cy="81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Machine Learning: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6B880-5F06-B757-4656-8192717C3B59}"/>
              </a:ext>
            </a:extLst>
          </p:cNvPr>
          <p:cNvSpPr txBox="1"/>
          <p:nvPr/>
        </p:nvSpPr>
        <p:spPr>
          <a:xfrm>
            <a:off x="2090057" y="197809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912CFE-D5A9-599D-30E5-D4496F2CA71C}"/>
              </a:ext>
            </a:extLst>
          </p:cNvPr>
          <p:cNvCxnSpPr>
            <a:stCxn id="2" idx="3"/>
          </p:cNvCxnSpPr>
          <p:nvPr/>
        </p:nvCxnSpPr>
        <p:spPr>
          <a:xfrm>
            <a:off x="3358353" y="2332033"/>
            <a:ext cx="3042447" cy="1928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69B872-B3EA-1A44-38BD-24BEE0A69A5F}"/>
              </a:ext>
            </a:extLst>
          </p:cNvPr>
          <p:cNvSpPr txBox="1"/>
          <p:nvPr/>
        </p:nvSpPr>
        <p:spPr>
          <a:xfrm>
            <a:off x="6543869" y="1990531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C832D-1E69-75B1-042C-83C9BDD27F9A}"/>
              </a:ext>
            </a:extLst>
          </p:cNvPr>
          <p:cNvCxnSpPr/>
          <p:nvPr/>
        </p:nvCxnSpPr>
        <p:spPr>
          <a:xfrm flipV="1">
            <a:off x="1931437" y="3144416"/>
            <a:ext cx="0" cy="2006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378284-EB6B-6937-9159-065B26976599}"/>
              </a:ext>
            </a:extLst>
          </p:cNvPr>
          <p:cNvCxnSpPr>
            <a:cxnSpLocks/>
          </p:cNvCxnSpPr>
          <p:nvPr/>
        </p:nvCxnSpPr>
        <p:spPr>
          <a:xfrm>
            <a:off x="1673290" y="4929674"/>
            <a:ext cx="26094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A13D03-144A-7998-AD53-E70BEBC6791B}"/>
              </a:ext>
            </a:extLst>
          </p:cNvPr>
          <p:cNvSpPr txBox="1"/>
          <p:nvPr/>
        </p:nvSpPr>
        <p:spPr>
          <a:xfrm>
            <a:off x="2276670" y="513183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873A6-5976-CCC8-8D67-B0699B9F4B95}"/>
              </a:ext>
            </a:extLst>
          </p:cNvPr>
          <p:cNvSpPr txBox="1"/>
          <p:nvPr/>
        </p:nvSpPr>
        <p:spPr>
          <a:xfrm rot="16200000">
            <a:off x="870857" y="381933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Cream Sales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209658-5BC6-1870-CDE4-DB95E6FE69E8}"/>
              </a:ext>
            </a:extLst>
          </p:cNvPr>
          <p:cNvSpPr/>
          <p:nvPr/>
        </p:nvSpPr>
        <p:spPr>
          <a:xfrm>
            <a:off x="2174033" y="4572000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75CDB3-0854-0063-D480-A2CC1FFFE535}"/>
              </a:ext>
            </a:extLst>
          </p:cNvPr>
          <p:cNvSpPr/>
          <p:nvPr/>
        </p:nvSpPr>
        <p:spPr>
          <a:xfrm>
            <a:off x="2662335" y="4117910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5E8245-EE20-46D0-B649-54277FF5FF57}"/>
              </a:ext>
            </a:extLst>
          </p:cNvPr>
          <p:cNvSpPr/>
          <p:nvPr/>
        </p:nvSpPr>
        <p:spPr>
          <a:xfrm>
            <a:off x="3281266" y="4186335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67C2AE-3211-C1F1-77FF-C2F6928C5D57}"/>
              </a:ext>
            </a:extLst>
          </p:cNvPr>
          <p:cNvSpPr/>
          <p:nvPr/>
        </p:nvSpPr>
        <p:spPr>
          <a:xfrm>
            <a:off x="3359021" y="3601616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99559-89C7-FD09-3BDE-B0B201B9F23F}"/>
              </a:ext>
            </a:extLst>
          </p:cNvPr>
          <p:cNvCxnSpPr/>
          <p:nvPr/>
        </p:nvCxnSpPr>
        <p:spPr>
          <a:xfrm flipV="1">
            <a:off x="6618514" y="3044889"/>
            <a:ext cx="0" cy="2006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7991D9-4CCE-F8C0-806A-12C3677D063F}"/>
              </a:ext>
            </a:extLst>
          </p:cNvPr>
          <p:cNvCxnSpPr>
            <a:cxnSpLocks/>
          </p:cNvCxnSpPr>
          <p:nvPr/>
        </p:nvCxnSpPr>
        <p:spPr>
          <a:xfrm>
            <a:off x="6360367" y="4830147"/>
            <a:ext cx="26094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7B7A7B-4E4E-F64B-B4ED-D00BE24A4A60}"/>
              </a:ext>
            </a:extLst>
          </p:cNvPr>
          <p:cNvSpPr txBox="1"/>
          <p:nvPr/>
        </p:nvSpPr>
        <p:spPr>
          <a:xfrm>
            <a:off x="6963747" y="503231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EE1B03-C89F-6893-3BC2-6ADF99DBE84D}"/>
              </a:ext>
            </a:extLst>
          </p:cNvPr>
          <p:cNvSpPr txBox="1"/>
          <p:nvPr/>
        </p:nvSpPr>
        <p:spPr>
          <a:xfrm rot="16200000">
            <a:off x="5557934" y="371980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Cream Sales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F6D9E7-15BA-9684-B862-0A5F8F5AEAD0}"/>
              </a:ext>
            </a:extLst>
          </p:cNvPr>
          <p:cNvSpPr/>
          <p:nvPr/>
        </p:nvSpPr>
        <p:spPr>
          <a:xfrm>
            <a:off x="6861110" y="4472473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C256FD-40F6-8261-A659-8EF7299DE4BC}"/>
              </a:ext>
            </a:extLst>
          </p:cNvPr>
          <p:cNvSpPr/>
          <p:nvPr/>
        </p:nvSpPr>
        <p:spPr>
          <a:xfrm>
            <a:off x="7349412" y="4018383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B6173C-98CC-1964-25EF-FA6B8529C4FB}"/>
              </a:ext>
            </a:extLst>
          </p:cNvPr>
          <p:cNvSpPr/>
          <p:nvPr/>
        </p:nvSpPr>
        <p:spPr>
          <a:xfrm>
            <a:off x="7968343" y="4086808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02C04-10C5-AE36-E92E-50789319BC37}"/>
              </a:ext>
            </a:extLst>
          </p:cNvPr>
          <p:cNvSpPr/>
          <p:nvPr/>
        </p:nvSpPr>
        <p:spPr>
          <a:xfrm>
            <a:off x="8046098" y="3502089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47D22A-68A1-C882-E806-4E87E5487AF5}"/>
              </a:ext>
            </a:extLst>
          </p:cNvPr>
          <p:cNvCxnSpPr>
            <a:cxnSpLocks/>
          </p:cNvCxnSpPr>
          <p:nvPr/>
        </p:nvCxnSpPr>
        <p:spPr>
          <a:xfrm flipV="1">
            <a:off x="6484776" y="3480318"/>
            <a:ext cx="2006081" cy="152089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6498C984-2A90-DC8E-86D8-923A8A020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8" grpId="0" animBg="1"/>
      <p:bldP spid="25" grpId="0" animBg="1"/>
      <p:bldP spid="26" grpId="0" animBg="1"/>
      <p:bldP spid="27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190131" y="241161"/>
            <a:ext cx="6547708" cy="81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Bayesian Machine Learning: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6B880-5F06-B757-4656-8192717C3B59}"/>
              </a:ext>
            </a:extLst>
          </p:cNvPr>
          <p:cNvSpPr txBox="1"/>
          <p:nvPr/>
        </p:nvSpPr>
        <p:spPr>
          <a:xfrm>
            <a:off x="2220686" y="998376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912CFE-D5A9-599D-30E5-D4496F2CA71C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488982" y="1352319"/>
            <a:ext cx="2260229" cy="131846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69B872-B3EA-1A44-38BD-24BEE0A69A5F}"/>
              </a:ext>
            </a:extLst>
          </p:cNvPr>
          <p:cNvSpPr txBox="1"/>
          <p:nvPr/>
        </p:nvSpPr>
        <p:spPr>
          <a:xfrm>
            <a:off x="5749211" y="2070619"/>
            <a:ext cx="6442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(with probabilities</a:t>
            </a:r>
          </a:p>
          <a:p>
            <a:r>
              <a:rPr lang="en-US" sz="3600" dirty="0"/>
              <a:t>on prediction and parameters)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0B079-3D8E-01C5-F23F-6BB6A86CFA6A}"/>
              </a:ext>
            </a:extLst>
          </p:cNvPr>
          <p:cNvSpPr txBox="1"/>
          <p:nvPr/>
        </p:nvSpPr>
        <p:spPr>
          <a:xfrm>
            <a:off x="880187" y="4117911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Prior Belief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D9DC8-E3EC-8ED5-CD77-BDE55AC0436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573553" y="2670784"/>
            <a:ext cx="2175658" cy="18010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029203-319B-6951-BA23-EBC683B3CCDC}"/>
              </a:ext>
            </a:extLst>
          </p:cNvPr>
          <p:cNvGrpSpPr/>
          <p:nvPr/>
        </p:nvGrpSpPr>
        <p:grpSpPr>
          <a:xfrm>
            <a:off x="799537" y="1483567"/>
            <a:ext cx="2811410" cy="2295198"/>
            <a:chOff x="1471341" y="3144416"/>
            <a:chExt cx="2811410" cy="229519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FDEF3D-0259-7934-0C49-A0471DE087E1}"/>
                </a:ext>
              </a:extLst>
            </p:cNvPr>
            <p:cNvCxnSpPr/>
            <p:nvPr/>
          </p:nvCxnSpPr>
          <p:spPr>
            <a:xfrm flipV="1">
              <a:off x="1931437" y="3144416"/>
              <a:ext cx="0" cy="20060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DAFE2F-0945-BCBC-DB30-43CE1FDB9466}"/>
                </a:ext>
              </a:extLst>
            </p:cNvPr>
            <p:cNvCxnSpPr>
              <a:cxnSpLocks/>
            </p:cNvCxnSpPr>
            <p:nvPr/>
          </p:nvCxnSpPr>
          <p:spPr>
            <a:xfrm>
              <a:off x="1673290" y="4929674"/>
              <a:ext cx="26094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94DEFB-8C0F-F0C5-5676-5A1E2709EBE8}"/>
                </a:ext>
              </a:extLst>
            </p:cNvPr>
            <p:cNvSpPr txBox="1"/>
            <p:nvPr/>
          </p:nvSpPr>
          <p:spPr>
            <a:xfrm>
              <a:off x="2276670" y="5131837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148C1C-4CA6-97C0-2280-D3279FB0EC7E}"/>
                </a:ext>
              </a:extLst>
            </p:cNvPr>
            <p:cNvSpPr txBox="1"/>
            <p:nvPr/>
          </p:nvSpPr>
          <p:spPr>
            <a:xfrm rot="16200000">
              <a:off x="870857" y="3819330"/>
              <a:ext cx="1508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Ice Cream Sales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46E19D-174B-2CB0-4D26-CB96B4A017AF}"/>
                </a:ext>
              </a:extLst>
            </p:cNvPr>
            <p:cNvSpPr/>
            <p:nvPr/>
          </p:nvSpPr>
          <p:spPr>
            <a:xfrm>
              <a:off x="2174033" y="4572000"/>
              <a:ext cx="130628" cy="1306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58CAA5-E7CA-3175-8B2A-26047AB5DE51}"/>
                </a:ext>
              </a:extLst>
            </p:cNvPr>
            <p:cNvSpPr/>
            <p:nvPr/>
          </p:nvSpPr>
          <p:spPr>
            <a:xfrm>
              <a:off x="2662335" y="4117910"/>
              <a:ext cx="130628" cy="1306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FA7C55-6F2E-ADF9-6270-91627A4AA28B}"/>
                </a:ext>
              </a:extLst>
            </p:cNvPr>
            <p:cNvSpPr/>
            <p:nvPr/>
          </p:nvSpPr>
          <p:spPr>
            <a:xfrm>
              <a:off x="3281266" y="4186335"/>
              <a:ext cx="130628" cy="1306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58DE78-F995-C9DF-B19B-E3DD06151BC6}"/>
                </a:ext>
              </a:extLst>
            </p:cNvPr>
            <p:cNvSpPr/>
            <p:nvPr/>
          </p:nvSpPr>
          <p:spPr>
            <a:xfrm>
              <a:off x="3359021" y="3601616"/>
              <a:ext cx="130628" cy="1306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B85D08-C7CC-5305-A110-4496A457FA39}"/>
              </a:ext>
            </a:extLst>
          </p:cNvPr>
          <p:cNvSpPr txBox="1"/>
          <p:nvPr/>
        </p:nvSpPr>
        <p:spPr>
          <a:xfrm>
            <a:off x="888741" y="4907969"/>
            <a:ext cx="341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Hotter Weather should imply more sales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FF09D6-B8F3-8A59-058D-2A1FA9D414AA}"/>
              </a:ext>
            </a:extLst>
          </p:cNvPr>
          <p:cNvCxnSpPr/>
          <p:nvPr/>
        </p:nvCxnSpPr>
        <p:spPr>
          <a:xfrm flipV="1">
            <a:off x="8228239" y="3587814"/>
            <a:ext cx="0" cy="2006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31837-DE15-2A01-3C43-DED88703D111}"/>
              </a:ext>
            </a:extLst>
          </p:cNvPr>
          <p:cNvSpPr txBox="1"/>
          <p:nvPr/>
        </p:nvSpPr>
        <p:spPr>
          <a:xfrm>
            <a:off x="8573472" y="557523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E2935-A4CD-BC74-8937-1684E2BB0DA5}"/>
              </a:ext>
            </a:extLst>
          </p:cNvPr>
          <p:cNvSpPr txBox="1"/>
          <p:nvPr/>
        </p:nvSpPr>
        <p:spPr>
          <a:xfrm rot="16200000">
            <a:off x="7167659" y="4262728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Cream Sales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28FBA6-B840-E75A-93B5-0A5DCEEB4A16}"/>
              </a:ext>
            </a:extLst>
          </p:cNvPr>
          <p:cNvSpPr/>
          <p:nvPr/>
        </p:nvSpPr>
        <p:spPr>
          <a:xfrm>
            <a:off x="8470835" y="5015398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69BD5-0F32-BC0D-23DD-616C895EDA50}"/>
              </a:ext>
            </a:extLst>
          </p:cNvPr>
          <p:cNvSpPr/>
          <p:nvPr/>
        </p:nvSpPr>
        <p:spPr>
          <a:xfrm>
            <a:off x="8959137" y="4561308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C7DD4B-2710-F55C-525B-F090B09EAF9B}"/>
              </a:ext>
            </a:extLst>
          </p:cNvPr>
          <p:cNvSpPr/>
          <p:nvPr/>
        </p:nvSpPr>
        <p:spPr>
          <a:xfrm>
            <a:off x="9578068" y="4629733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B55AB5-1BE1-E8B0-7689-0C3573038CCD}"/>
              </a:ext>
            </a:extLst>
          </p:cNvPr>
          <p:cNvSpPr/>
          <p:nvPr/>
        </p:nvSpPr>
        <p:spPr>
          <a:xfrm>
            <a:off x="9655823" y="4045014"/>
            <a:ext cx="130628" cy="1306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EF5DD2-E206-6F1B-70F5-74BA80AB1D3D}"/>
              </a:ext>
            </a:extLst>
          </p:cNvPr>
          <p:cNvCxnSpPr>
            <a:cxnSpLocks/>
          </p:cNvCxnSpPr>
          <p:nvPr/>
        </p:nvCxnSpPr>
        <p:spPr>
          <a:xfrm flipV="1">
            <a:off x="8094501" y="4023243"/>
            <a:ext cx="2006081" cy="152089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139D669-D2C6-BC99-4EB0-B6A68B9EBE81}"/>
              </a:ext>
            </a:extLst>
          </p:cNvPr>
          <p:cNvSpPr/>
          <p:nvPr/>
        </p:nvSpPr>
        <p:spPr>
          <a:xfrm rot="19361116">
            <a:off x="7624945" y="4442631"/>
            <a:ext cx="3080011" cy="666750"/>
          </a:xfrm>
          <a:prstGeom prst="rect">
            <a:avLst/>
          </a:prstGeom>
          <a:solidFill>
            <a:srgbClr val="93E9CC">
              <a:alpha val="41961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59449C-51BA-6812-7290-B37F96EB3152}"/>
              </a:ext>
            </a:extLst>
          </p:cNvPr>
          <p:cNvSpPr/>
          <p:nvPr/>
        </p:nvSpPr>
        <p:spPr>
          <a:xfrm>
            <a:off x="10001250" y="3390900"/>
            <a:ext cx="1114425" cy="135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37552-EC2F-377E-A9BC-D44A2BC9F6CF}"/>
              </a:ext>
            </a:extLst>
          </p:cNvPr>
          <p:cNvSpPr/>
          <p:nvPr/>
        </p:nvSpPr>
        <p:spPr>
          <a:xfrm>
            <a:off x="7058025" y="4819650"/>
            <a:ext cx="1114425" cy="135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692CB-A65A-F015-6BC3-949DC7E82E65}"/>
              </a:ext>
            </a:extLst>
          </p:cNvPr>
          <p:cNvCxnSpPr>
            <a:cxnSpLocks/>
          </p:cNvCxnSpPr>
          <p:nvPr/>
        </p:nvCxnSpPr>
        <p:spPr>
          <a:xfrm>
            <a:off x="7970092" y="5373072"/>
            <a:ext cx="26094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10E782-799A-CF80-F62B-D7B51D67DFB4}"/>
              </a:ext>
            </a:extLst>
          </p:cNvPr>
          <p:cNvSpPr txBox="1"/>
          <p:nvPr/>
        </p:nvSpPr>
        <p:spPr>
          <a:xfrm>
            <a:off x="10001250" y="393382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4CDC3-4C29-FE7D-2C0E-F0BBC011EA5D}"/>
              </a:ext>
            </a:extLst>
          </p:cNvPr>
          <p:cNvSpPr txBox="1"/>
          <p:nvPr/>
        </p:nvSpPr>
        <p:spPr>
          <a:xfrm>
            <a:off x="5705475" y="550545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Conf.</a:t>
            </a:r>
          </a:p>
          <a:p>
            <a:r>
              <a:rPr lang="en-US" dirty="0"/>
              <a:t>Slope is correct with 0.1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899190-3784-B01D-9069-4B6AB1F59310}"/>
              </a:ext>
            </a:extLst>
          </p:cNvPr>
          <p:cNvCxnSpPr/>
          <p:nvPr/>
        </p:nvCxnSpPr>
        <p:spPr>
          <a:xfrm flipV="1">
            <a:off x="6858000" y="5457825"/>
            <a:ext cx="111442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E812E71A-9F6C-5847-24D0-C67AE657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858983" y="1568258"/>
            <a:ext cx="3888526" cy="18005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Bayesian Machine Learning: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D5828-D50B-01D4-22A3-DBEDA325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10" y="310724"/>
            <a:ext cx="3695917" cy="5599876"/>
          </a:xfrm>
          <a:prstGeom prst="rect">
            <a:avLst/>
          </a:prstGeom>
        </p:spPr>
      </p:pic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20C66A4F-97A8-4B98-AB74-D9894FB0F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8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AC659-B71E-46E0-A4BD-E53877C0A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022"/>
          <a:stretch/>
        </p:blipFill>
        <p:spPr>
          <a:xfrm>
            <a:off x="-1" y="61832"/>
            <a:ext cx="12192001" cy="598540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8D1953-05C7-4A23-8763-CB437F6C167D}"/>
              </a:ext>
            </a:extLst>
          </p:cNvPr>
          <p:cNvSpPr/>
          <p:nvPr/>
        </p:nvSpPr>
        <p:spPr>
          <a:xfrm rot="6156848">
            <a:off x="10278726" y="1503044"/>
            <a:ext cx="1022741" cy="65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7BED2-09AF-4CD8-963B-9CA72C872418}"/>
              </a:ext>
            </a:extLst>
          </p:cNvPr>
          <p:cNvSpPr txBox="1"/>
          <p:nvPr/>
        </p:nvSpPr>
        <p:spPr>
          <a:xfrm>
            <a:off x="8210777" y="851736"/>
            <a:ext cx="365832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Blue vs. Green represents class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6019E-926F-7AC2-242D-84DFA5D8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" y="2253006"/>
            <a:ext cx="6496951" cy="40393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2FAA08-711E-C465-3C22-C29B93B72E69}"/>
              </a:ext>
            </a:extLst>
          </p:cNvPr>
          <p:cNvSpPr txBox="1"/>
          <p:nvPr/>
        </p:nvSpPr>
        <p:spPr>
          <a:xfrm>
            <a:off x="921471" y="2202813"/>
            <a:ext cx="6198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https://scikit-learn.org/stable/modules/generated/sklearn.svm.SVC.html</a:t>
            </a: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D0FA8FAE-FDA2-7DA4-A010-FBFDFD38E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41D3-081E-4FCB-88FD-C6DE334AC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171"/>
          <a:stretch/>
        </p:blipFill>
        <p:spPr>
          <a:xfrm>
            <a:off x="0" y="40987"/>
            <a:ext cx="12191999" cy="59890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9353851-A8B8-469F-AA55-F753C7F5291E}"/>
              </a:ext>
            </a:extLst>
          </p:cNvPr>
          <p:cNvSpPr/>
          <p:nvPr/>
        </p:nvSpPr>
        <p:spPr>
          <a:xfrm rot="6156848">
            <a:off x="10278726" y="1503044"/>
            <a:ext cx="1022741" cy="65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CAC3C-13B9-44BD-80BD-9B20CDC2B399}"/>
              </a:ext>
            </a:extLst>
          </p:cNvPr>
          <p:cNvSpPr txBox="1"/>
          <p:nvPr/>
        </p:nvSpPr>
        <p:spPr>
          <a:xfrm>
            <a:off x="7883857" y="851736"/>
            <a:ext cx="398524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Color scale represents </a:t>
            </a:r>
            <a:r>
              <a:rPr lang="en-US" sz="1800" u="sng" dirty="0"/>
              <a:t>probability</a:t>
            </a:r>
            <a:r>
              <a:rPr lang="en-US" sz="1800" dirty="0"/>
              <a:t> for each class (</a:t>
            </a:r>
            <a:r>
              <a:rPr lang="en-US" sz="1800" u="sng" dirty="0"/>
              <a:t>decision</a:t>
            </a:r>
            <a:r>
              <a:rPr lang="en-US" sz="1800" dirty="0"/>
              <a:t> + </a:t>
            </a:r>
            <a:r>
              <a:rPr lang="en-US" sz="1800" u="sng" dirty="0"/>
              <a:t>uncertainty</a:t>
            </a:r>
            <a:r>
              <a:rPr lang="en-US" sz="1800" dirty="0"/>
              <a:t>).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39AA05-D995-4D9C-8C5F-D863AA52223B}"/>
              </a:ext>
            </a:extLst>
          </p:cNvPr>
          <p:cNvSpPr/>
          <p:nvPr/>
        </p:nvSpPr>
        <p:spPr>
          <a:xfrm rot="9880201">
            <a:off x="3576316" y="1050211"/>
            <a:ext cx="1022741" cy="65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92BBC4-94ED-A1D8-C28D-7ECD574B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" y="2253006"/>
            <a:ext cx="6496951" cy="40393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56C42-E220-7C5B-7E6F-F9A49EC1D7C7}"/>
              </a:ext>
            </a:extLst>
          </p:cNvPr>
          <p:cNvSpPr txBox="1"/>
          <p:nvPr/>
        </p:nvSpPr>
        <p:spPr>
          <a:xfrm>
            <a:off x="921471" y="2202813"/>
            <a:ext cx="6198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https://scikit-learn.org/stable/modules/generated/sklearn.svm.SVC.html</a:t>
            </a:r>
          </a:p>
        </p:txBody>
      </p:sp>
      <p:pic>
        <p:nvPicPr>
          <p:cNvPr id="2" name="Picture 4" descr="UVA School of Data Science Launch - YouTube">
            <a:extLst>
              <a:ext uri="{FF2B5EF4-FFF2-40B4-BE49-F238E27FC236}">
                <a16:creationId xmlns:a16="http://schemas.microsoft.com/office/drawing/2014/main" id="{3BD3C193-9D19-6701-EDF6-C6157B78B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02A13-DD71-1043-9972-9B11DA1C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02" y="1343608"/>
            <a:ext cx="10215999" cy="4823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B38B9-DD2A-4749-8A9A-A8F1AB33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96" y="0"/>
            <a:ext cx="8537294" cy="1383961"/>
          </a:xfrm>
        </p:spPr>
        <p:txBody>
          <a:bodyPr/>
          <a:lstStyle/>
          <a:p>
            <a:r>
              <a:rPr lang="en-US" dirty="0"/>
              <a:t>Required Textbook: </a:t>
            </a:r>
            <a:r>
              <a:rPr lang="en-US" sz="2400" dirty="0"/>
              <a:t>https://github.com/wbasener/BayesianML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7DE7C7F6-4B97-41B5-9D9F-10CC0A094357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65803E-054D-4632-92B7-4CF39DC925CA}"/>
              </a:ext>
            </a:extLst>
          </p:cNvPr>
          <p:cNvSpPr/>
          <p:nvPr/>
        </p:nvSpPr>
        <p:spPr>
          <a:xfrm rot="19108020">
            <a:off x="1371450" y="4210108"/>
            <a:ext cx="2246491" cy="322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D6645-6C1C-4B41-B401-CD242F45BA6B}"/>
              </a:ext>
            </a:extLst>
          </p:cNvPr>
          <p:cNvSpPr txBox="1"/>
          <p:nvPr/>
        </p:nvSpPr>
        <p:spPr>
          <a:xfrm>
            <a:off x="171906" y="4702352"/>
            <a:ext cx="289871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Download and </a:t>
            </a:r>
            <a:r>
              <a:rPr lang="en-US" sz="2800" u="sng" dirty="0"/>
              <a:t>read this week.</a:t>
            </a:r>
          </a:p>
        </p:txBody>
      </p:sp>
      <p:pic>
        <p:nvPicPr>
          <p:cNvPr id="3" name="Picture 4" descr="UVA School of Data Science Launch - YouTube">
            <a:extLst>
              <a:ext uri="{FF2B5EF4-FFF2-40B4-BE49-F238E27FC236}">
                <a16:creationId xmlns:a16="http://schemas.microsoft.com/office/drawing/2014/main" id="{2EC563E3-87BB-AC72-8D85-3B5C7D6C7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318332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1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49415</TotalTime>
  <Words>1890</Words>
  <Application>Microsoft Office PowerPoint</Application>
  <PresentationFormat>Widescreen</PresentationFormat>
  <Paragraphs>418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PowerPoint Presentation</vt:lpstr>
      <vt:lpstr>Topics: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Textbook: https://github.com/wbasener/BayesianML</vt:lpstr>
      <vt:lpstr>Probability Distributions</vt:lpstr>
      <vt:lpstr>Probability Distributions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Distributions</vt:lpstr>
      <vt:lpstr>Probability Distributions</vt:lpstr>
      <vt:lpstr>Probability Distributions</vt:lpstr>
      <vt:lpstr>Probability Distributions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Likelihoods</vt:lpstr>
      <vt:lpstr>Likelihoods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Distributions, Likelihoods, and Bayes Theorem (Kaggle Notebook)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Basener, William (wb8by)</cp:lastModifiedBy>
  <cp:revision>198</cp:revision>
  <dcterms:modified xsi:type="dcterms:W3CDTF">2023-08-24T00:35:37Z</dcterms:modified>
</cp:coreProperties>
</file>