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358" r:id="rId3"/>
    <p:sldId id="286" r:id="rId4"/>
    <p:sldId id="339" r:id="rId5"/>
    <p:sldId id="296" r:id="rId6"/>
    <p:sldId id="341" r:id="rId7"/>
    <p:sldId id="360" r:id="rId8"/>
    <p:sldId id="361" r:id="rId9"/>
    <p:sldId id="287" r:id="rId10"/>
    <p:sldId id="350" r:id="rId11"/>
    <p:sldId id="292" r:id="rId12"/>
    <p:sldId id="293" r:id="rId13"/>
    <p:sldId id="362" r:id="rId14"/>
    <p:sldId id="363" r:id="rId15"/>
    <p:sldId id="364" r:id="rId16"/>
    <p:sldId id="355" r:id="rId17"/>
    <p:sldId id="357" r:id="rId18"/>
    <p:sldId id="329" r:id="rId19"/>
    <p:sldId id="356" r:id="rId20"/>
    <p:sldId id="359" r:id="rId21"/>
    <p:sldId id="344" r:id="rId22"/>
    <p:sldId id="345" r:id="rId23"/>
    <p:sldId id="342" r:id="rId24"/>
    <p:sldId id="346" r:id="rId25"/>
    <p:sldId id="347" r:id="rId26"/>
    <p:sldId id="348" r:id="rId27"/>
    <p:sldId id="349" r:id="rId28"/>
    <p:sldId id="343" r:id="rId29"/>
    <p:sldId id="351" r:id="rId30"/>
    <p:sldId id="352" r:id="rId31"/>
    <p:sldId id="35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F528F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1887" autoAdjust="0"/>
  </p:normalViewPr>
  <p:slideViewPr>
    <p:cSldViewPr snapToGrid="0">
      <p:cViewPr varScale="1">
        <p:scale>
          <a:sx n="99" d="100"/>
          <a:sy n="99" d="100"/>
        </p:scale>
        <p:origin x="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08T00:00:2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18965 15597 0,'0'0'16,"0"0"-1,0 0-15,0 0 16,0 0-16,0 0 16,0 0-16,0 0 15,0 0 1,0 0-16,-8-8 16,-1-7-16,-17-24 15,0 0 1,0-8-16,-9 16 15,9-8-15,0 23 16,0 1-16,-17-1 16,-10 0-1,-16 1-15,-1 15 16,10 0-16,8 0 16,-9 0-1,0 15-15,-17-7 16,8 0-16,1 0 15,8 0 1,9 7-16,9 1 16,-10 23-16,10-8 15,-9 23-15,0-7 16,0-8 0,8 8-16,1-16 15,8-7-15,0 7 16,9-8-1,0 0-15,9 16 16,0-7-16,-1 14 16,1-7-1,0 8-15,8-16 16,-9 16-16,10-16 16,-1 16-16,0 0 15,1-8 1,8 8-16,0-8 15,0 7-15,0-7 16,0 0 0,8-8-16,1 1 15,0-9-15,-1 0 16,10 9 0,-1-9-16,1 0 15,-1 8-15,0-7 16,9-1-16,0 16 15,9-8 1,0 8-16,0-7 16,-1-9-16,1 8 15,-9-8-15,0 1 16,0-1 0,0-7-16,9-1 15,0 1-15,-1-8 16,19 15-1,-1-15-15,0 0 16,-9 0-16,1-1 16,-10 1-1,18 0-15,1 0 16,-1 0-16,8 7 16,-7-7-16,-1 0 15,-9-8 1,-8 0-16,-9 0 15,0 0-15,9 0 16,-1 8 0,19-8-16,7 0 15,1 0-15,-9 0 16,-8 0 0,-1-8-16,-8 0 15,-1 0-15,1-7 16,0 7-16,0-8 15,-1 1 1,19-1-16,-10-7 16,0-1-16,-8 1 15,9-8 1,-10 7-16,-8-7 16,0-8-16,0 8 15,-8 0-15,-1 7 16,1 1-1,-10-8-15,1 7 16,0 1-16,-1-16 16,1 0-1,0-8-15,-1 8 16,1-15-16,-9 7 16,0 16-1,0 0-15,0-8 16,0 8-16,0-16 15,0 16-15,0-16 16,0 8 0,-9-8-16,1 0 15,-1 16-15,0 8 16,9-8 0,-8 7-16,-1 1 15,0-8-15,1 7 16,-10 1-16,-8-16 15,0 0 1,0-8-16,-9 16 16,1-8-16,-1 8 15,0-8 1,0 15-16,1 9 16,8-1-16,-1-7 15,1 7 1,-17 1-16,-18-1 15,0-7-15,1 7 16,8 8-16,17 1 16,0-1-1,9 0-15,0 8 16,9 0-16,-1 0 16,1 0-1,0 0-15,-10 0 16,10 0-16,17 0 15</inkml:trace>
  <inkml:trace contextRef="#ctx0" brushRef="#br0" timeOffset="1270.65">19981 14880 0,'0'0'16,"0"0"-16,0 0 15,0 0 1,0 0-16,0 0 16,0 0-16,0 0 15,0 0 1,0 0-16,9 0 15,0 0-15,-1 8 16,-8-1 0,9 9-16,0 7 15,-1-7-15,1 15 16,-9 16-16,-9-8 16,1 0-1,-1-8-15,-8 0 16,-9-7-16,0-1 15,-9 8 1,0-7-16,0-1 16,9 0-16,0-15 15,0 0-15,9 0 16,0 0 0,-1-8-16,1 0 15,-1 0-15,1 0 16,0 0-1,-1 0-15,10 0 16,-1 0-16,0 0 16,9 0-1,0-8-15,0 0 16,0 0-16,0 0 16,0-7-16,0-1 15,0 1 1,0 7-16,9-8 15,0 8-15,-1-7 16,10 7 0,-1 8-16,9 0 15,9 0-15,0 0 16,8 0-16,0 0 16,-17 8-1,0-8-15,1 0 16,-10 15-16,0-7 15,1-8 1,-1 8-16,0 0 16,1 7-16,-1 1 15,0 7-15,1-7 16,-1 0 0,-8-9-16,0 1 15,-1 0-15,1 0 16,0 7-1,-1-7-15,-8 0 16,0-8-16</inkml:trace>
  <inkml:trace contextRef="#ctx0" brushRef="#br0" timeOffset="4046.64">23125 15527 0,'0'0'15,"0"0"-15,0 0 16,0 0 0,0 0-16,0 0 15,0 0-15,0 0 16,0 0-16,0 0 15,0 0 1,-9 0-16,0 0 16,1 0-16,-18 0 15,-18-8 1,1 0-16,-9 0 16,8 1-16,-8-1 15,-8 0 1,-10 8-16,1 0 15,-1 8-15,9 0 16,9-1-16,9 1 16,-18-8-1,-8 0-15,-10 0 16,10 0-16,-1 0 16,10 0-1,-1 0-15,0 8 16,-8 0-16,8 0 15,9 7 1,0-7-16,8 0 16,9 0-16,9-1 15,-8 1-15,8 0 16,-9-8 0,-9 0-16,1 0 15,-9 8-15,0-8 16,0 8-1,0 7-15,17-7 16,0 0-16,0 0 16,-8-1-16,0 1 15,-1 0 1,-8 0-16,0 15 16,0-15-16,8 8 15,10-1 1,-1 1-16,9 7 15,0-7-15,-9-1 16,-8 9-16,-1 7 16,10 0-1,-1-8-15,9 9 16,0-9-16,8-7 16,1 7-1,0-8-15,-1 1 16,1 7-16,0 1 15,8-9 1,0 9-16,0-9 16,1 17-16,8-9 15,0-7-15,0 15 16,0-8 0,0 8-16,17 8 15,1-8-15,-1 16 16,9-8-1,9 8-15,-1-8 16,1 8-16,0 7 16,0-7-16,8 8 15,9-9 1,9 1-16,8 0 16,-8-16-16,0 0 15,0-7 1,8-1-16,1-7 15,8 7-15,0-7 16,-17-9 0,-9 1-16,9 0 15,17 0-15,9 0 16,0 7 0,-18-7-16,0-8 15,10 0-15,25 8 16,-9-8-16,-8 0 15,-17 0 1,-1 0-16,18-8 16,0 8-16,-9 0 15,-9 0-15,1 0 16,8 0 0,26 0-16,-8 0 15,-9-8-15,-18-7 16,9 7-1,18 0-15,-1-8 16,-8 1-16,-26-16 16,0 7-1,8 1-15,9-16 16,0 8-16,-8-8 16,-9 8-16,-18-1 15,1 1 1,-10 8-16,10-1 15,-1-15-15,1 8 16,-1-8 0,0 8-16,-8-8 15,-9 8-15,0 8 16,-8-9-16,-10 17 16,1-1-1,0-15-15,-1 8 16,-8-1-16,0-7 15,-8 8 1,-1-8-16,0-8 16,1 0-16,-10-8 15,1 16 1,-1-8-16,1 7 16,0-6-16,-1 6 15,-8 9-15,0-8 16,0 7-1,0 1-15,-9-16 16,-8 16-16,0-9 16,-18 9-1,0 0-15,9 7 16,9-7-16,-1 7 16,-17 1-1,-17-1-15,-9-7 16,9 23-16,17 0 15,9 0-15,-9 0 16,9 0 0,0 0-16,0 0 15,17 0-15,1 0 16,8 0 0,8 0-16,1 0 15,0 0-15,8 0 16,0 0-16,0 0 15,9 0 1,0 0-16,-8 15 16,-10 1-16,10-8 15</inkml:trace>
  <inkml:trace contextRef="#ctx0" brushRef="#br0" timeOffset="5009.18">24488 15090 0,'0'0'0,"0"0"16,-8 0-1,-10 0-15,-8 0 16,0 0-16,-9 16 15,18-8 1</inkml:trace>
  <inkml:trace contextRef="#ctx0" brushRef="#br0" timeOffset="5906.74">24393 15254 0,'0'0'0,"0"16"16,8-1-16,1 16 16,0-7-16,-1-9 15,1 1 1,0 15-16,-1-15 16,1-1-16,-9-7 15,0 0 1,0 0-16,0 7 15,0-7-15,0-8 16,0 0 0,0 0-16,-9-8 15,1-7-15,-1-9 16,-17-15-16,0-23 16,0 0-1,9-1-15,-1 16 16,10-7-16,8-1 15,0 16 1,17-7-16,0 7 16,18-8-16,0-8 15,-1 9 1,10-9-16,-1 24 16,-8-8-16,-9 23 15,0 1-15,0-9 16,-8 24-1,-10 0-15,1 0 16,0 0-16,-9 16 16,0-8-1,0-1-15,0 1 16,0 0-16,0 0 16,0-8-16,0 0 15,0 0 1,0 0-16,0 0 15,0 0-15,17 0 16,0 8 0,9 7-16,9 9 15,0-9-15,0 9 16,-1 15-16,18-8 16,9 23-1,9 9-15,-10 15 16,-7 0-16,-27-24 15,-9 1 1,-8-9-16,-9-22 16,-9-1-16,-17 8 15,0-23 1,-18 0-16,-8 0 16,-26-16-16,9 0 15,8 0-15,9-7 16,17 7-1,0 0-15,18 0 16,-9-23-16,17 8 16</inkml:trace>
  <inkml:trace contextRef="#ctx0" brushRef="#br0" timeOffset="7261.85">25383 15348 0,'0'0'15,"-9"7"-15,-8 9 16,-1-8 0,1 7-16,-1-7 15,-8 0-15,0-8 16,-8 0 0,-1-8-16,9 8 15,-9 0-15,0 0 16,9 0-1,9 0-15,0 0 16,-1 0-16,1 0 16,8 0-16,0-8 15,1-7 1,-1 7-16,9 0 16,0 0-16,0 1 15,0-1 1,0 0-16,9 0 15,8 0-15,9 8 16,35 8-16,8 8 16,-8-1-1,-17 9-15,-1 7 16,-17-8-16,0-7 16,-17 15-1,0-15-15,-1 7 16,-16-7-16,-18 15 15,-27-8 1,-7 1-16,8 7 16,-1-23-16,-7-1 15,-19 1-15,1-8 16,9 0 0,17 0-16,17 0 15,9-8-15,9 1 16,-1-1-1,1-31-15,8 23 16</inkml:trace>
  <inkml:trace contextRef="#ctx0" brushRef="#br0" timeOffset="7480.89">24532 15168 0,'0'8'15,"-9"23"-15,-8 78 16,-1 32 0,18 15-16,18 15 15,8-7-15,26 148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01:43.52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3934 5550 0,'0'0'0,"0"0"0,0 0 16,0 0-1,0 8-15,0 7 16,0-7-16,0 0 15,0 0 1,0-1-16,0 1 16,0 0-16,0-8 15,0 0-15,0 8 16,0-8 0,0 7-16,0 9 15,0-16-15,0 8 16,0 0-16,8-1 15,10 1 1,-1 0-16,9 0 16,9 0-16,0-8 15,-1 0 1,1 0-16,0 0 16,0 0-16,-1 0 15,18 0 1,1 0-16,16-8 15,1 0-15,-10 0 16,-8 0 0,-8 1-16,8-1 15,0 8-15,9-8 16,8-8-16,1 16 16,-9 0-1,-9-7-15,-9 7 16,9-8-16,0 0 15,18 0 1,-1 1-16,-8 7 16,0-8-16,-9 8 15,0 0-15,0 0 16,9-8 0,8 8-16,1 0 15,-9 0-15,-1-8 16,-8 8-1,1 0-15,-1-15 16,8 15-16,1 0 16,-9 0-1,-8-8-15,-1 8 16,1 0-16,-18 0 16,0 0-16,0 0 15,-9 0 1,1 0-16,-1 0 15,-8 0-15,-1 0 16,1 0 0,0 0-16,-9 0 15,0 0-15,0 0 16,8 0-16</inkml:trace>
  <inkml:trace contextRef="#ctx0" brushRef="#br0" timeOffset="8114.88">5341 7966 0,'0'0'0,"0"0"0,0 0 16,0 0-1,0 0-15,0 0 16,0 0-16,0 0 16,0 0-16,17-8 15,0 0 1,18 1-16,8-1 15,1 0-15,-9 0 16,8 8 0,18 0-16,8 0 15,18 0-15,-9-7 16,-17-9 0,0 16-16,8-8 15,9 8-15,9 0 16,-9 0-16,1 0 15,-1 0 1,17 0-16,9 0 16,1 0-16,-27-8 15,9 8 1,8 0-16,9-7 16,-8 7-16,-18 0 15,0 0-15,18 7 16,8 1-1,-9 0-15,-16 8 16,7-1-16,19 1 16,-1-9-1,-17 1-15,-9 0 16,-9 0-16,18 7 16,0-7-1,0 0-15,-9 0 16,-9 0-16,10-1 15,25 1-15,-9-8 16,-8 0 0,-9 0-16,18-8 15,8 1-15,0-1 16,-17 0 0,0 0-16,8 0 15,18-7-15,-17 7 16,-18 0-16,9 8 15,17 0 1,0-8-16,-8 1 16,-18-1-16,9 0 15,17 0 1,9 8-16,-26-7 16,-18 7-16,18 0 15,17 0 1,-8 0-16,-9 0 15,-9 0-15,9 0 16,17 0-16,-9 0 16,-8-16-1,-9 8-15,0 8 16,27 0-16,-1 0 16,-17-8-1,-18 8-15,18 0 16,17 0-16,0-7 15,-17-1-15,-17 0 16,17 8 0,17 0-16,-9 0 15,-17 0-15,-17-8 16,-9 8 0,18 0-16,-1 0 15,9 0-15,1 0 16,-10 0-1,-8 0-15,-9 0 16,17 0-16,10 0 16,-1 0-16,0 0 15,-17 0 1,-18 0-16,9 0 16,9 0-16,8 0 15,1 0 1,-9 8-16,-9-8 15,-9 0-15,1 0 16,-1 0-16,9 0 16,0 0-1,0 8-15,9 0 16,0-1-16,-9-7 16,-9 0-1,1 8-15,8-8 16,0 8-16,9 8 15,0-9 1,-1 1-16,-7-8 16,-10 0-16,0 0 15,-8 0-15,0 8 16,8-8 0,1 8-16,8-8 15,0 0-15,0 0 16,-9 0-1,1 0-15,-9 0 16,-9 0-16,0 0 16,0 0-16,0 0 15,0 0 1,0 0-16,9 0 16,-9 0-16,0 0 15,0 0 1,0 0-16,0 0 15,-9 0-15,1 0 16,-10 0 0,1 0-16,0 0 15,-9 0-15,0 7 16</inkml:trace>
  <inkml:trace contextRef="#ctx0" brushRef="#br0" timeOffset="30572.49">21275 6742 0,'0'0'0,"0"0"0,-17 0 15,-18 8-15,-17-8 16,-9 8-16,-17 0 16,-17 7-1,-1 1-15,18 7 16,8 8-16,18 16 15,-8 0 1,-1 23-16,9 0 16,0 0-16,17 16 15,9 16 1,8-1-16,18-8 16,18 9-16,8-1 15,9 16-15,-1-31 16,1-24-1,34 8-15,36-15 16,-1-1-16,17-30 16,27-1-1,-9-15-15,-9-16 16,18-15-16,-18-1 16,-26 1-16,-8-32 15,-1-15 1,-16-8-16,-19 8 15,-16-8-15,-18 0 16,-18-15 0,-25-1-16,-9 8 15,-17 16-15,-1 0 16,1-8 0,-27 0-16,-25-8 15,-9 24-15,-1 23 16,-42 0-16,-44 24 15,-61 15 1,-139 7-16</inkml:trace>
  <inkml:trace contextRef="#ctx0" brushRef="#br0" timeOffset="34896.37">18192 4840 0,'0'0'0,"0"0"16,0 0-16,0 0 15,0 0-15,0 0 16,0 0-1,0 0-15,0 0 16,0 0-16,0 0 16,0 0-1,0 0-15,0 0 16,9 0-16,0 0 16,0 0-1,-1 0-15,10-7 16,-1-1-16,9 0 15,9 0-15,-1 0 16,1 1 0,0-9-16,0 8 15,-1 0-15,10 1 16,-18-1 0,0 0-16,9 0 15,17 1-15,9-1 16,8-8-16,0 8 15,-8 1 1,-17-1-16,-1 0 16,9 8-16,0 0 15,9-8 1,9 8-16,-10 0 16,1 0-16,-9 0 15,-8 0-15,8 0 16,9 0-1,8 0-15,9-8 16,-8 8-16,-10 0 16,-7 0-1,-1 0-15,17 0 16,9 0-16,0 0 16,-8 0-1,-9 0-15,-9 0 16,0 0-16,9 0 15,8 0-15,1 0 16,-1 0 0,-8 8-16,-9-8 15,0 0-15,9 8 16,8 0 0,1 0-16,8-1 15,-17 1-15,-9 8 16,0-8-1,9-1-15,17 1 16,9 0-16,-9 0 16,-17-1-16,-9 1 15,17 0 1,9 15-16,9-15 16,0 0-16,-9 0 15,-8 0 1,8-1-16,17 1 15,1 0-15,-9-8 16,-18 16-16,27-16 16,8 7-1,0 1-15,-17-8 16,-18 8-16,18 0 16,17-8-1,1 8-15,-18-8 16,-9 0-16,35 7 15,-1-7 1,-7 0-16,-19 0 16,10 0-16,17 0 15,0 0-15,-26 0 16,8 0 0,18 0-16,0 0 15,-9 0-15,-17 0 16,8 0-1,10 0-15,-1 0 16,-17-7-16,0 7 16,25-8-16,1 8 15,-17-8 1,-9 0-16,17 8 16,17 0-16,-16-8 15,-10 1 1,1 7-16,25-16 15,-8 8-15,-26 0 16,0 1-16,17-1 16,9 8-1,-18-8-15,-16 8 16,16 0-16,9 0 16,1 0-1,-19-8-15,-7 8 16,7 0-16,27 0 15,-8 0 1,-19-8-16,1 8 16,9 0-16,8 0 15,0 0-15,-26 0 16,-8 0 0,8 0-16,26 0 15,-8 0-15,-18 0 16,-9 0-1,9 0-15,27 0 16,-1 0-16,-17-7 16,-9 7-1,-9 0-15,18 0 16,0 0-16,-9 0 16,-17 7-16,0-7 15,-1 0 1,10 8-16,8-8 15,9 8-15,-9-8 16,-17 0 0,8 0-16,1 0 15,8 0-15,0 0 16,-8 0-16,-10 0 16,-16 0-1,-1 0-15,1 8 16,-1 0-16,9-8 15,0 0 1,0 0-16,0 0 16,-8 0-16,-1 0 15,-17 0-15,0 0 16,0 0 0,-8 15-16,-10 9 15</inkml:trace>
  <inkml:trace contextRef="#ctx0" brushRef="#br0" timeOffset="40356.36">6391 10219 0,'0'0'0,"0"0"0,0 0 15,0 8-15,0-1 16,0 9-1,9-8-15,0-1 16,-1-7-16,1 0 16,-9 0-16,9 0 15,-1 0 1,1 0-16,0 8 16,-1 0-16,1 0 15,0 0 1,-1-1-16,1 1 15,0 8-15,8-8 16,1-1 0,-1 1-16,18 0 15,17 0-15,0 0 16,0-1-16,0-7 16,-9 8-1,-8-8-15,0 0 16,0 0-16,17 0 15,0 0 1,0 0-16,9-8 16,0 1-16,-18 7 15,0-8-15,-17 8 16,9 0 0,0 0-16,17-8 15,9 8-15,8-8 16,-8 8-1,0 0-15,-18 0 16,-8-8-16,0 8 16,-1-7-1,10 7-15,-1 0 16,9 0-16,1 0 16,-10 0-16,0 0 15,1 0 1,-18 0-16,0 0 15,9 0-15,-1 0 16,1-8 0,17-8-16,-8 8 15,-18 8-15</inkml:trace>
  <inkml:trace contextRef="#ctx0" brushRef="#br0" timeOffset="43223.04">7477 11840 0,'0'0'0,"0"0"15,0 0 1,0-8-16,-9 0 15,0 1-15,1-17 16,-1 1 0,-8-1-16,-1 9 15,10-9-15,-1 9 16,0-1 0,1 9-16,-1-1 15,0 0-15,9-8 16,0 9-16,0-1 15,0 8 1,0 0-16,0 0 16,0 0-16,0 0 15,0 0 1,0 0-16,0 0 16,0 0-16,0 0 15,9 0-15,8 0 16,1 0-1,-1 0-15,18-8 16,8 0-16,18 0 16,8-7-1,-8-9-15,-9 17 16,-8-9-16,8 8 16,0-7-1,9 7-15,8 0 16,-8-8-16,-9 9 15,-9-1-15,-17 0 16,1 0 0,-1 0-16,-9 1 15</inkml:trace>
  <inkml:trace contextRef="#ctx0" brushRef="#br0" timeOffset="46475.84">10724 11318 0,'18'0'0,"43"0"16,25 0-16,19 0 15,16 0 1,9 0-16,-17 8 16,18 7-16,16 1 15,-17-8-15,27 7 16,8-7-1,0 0-15,26-8 16,0-8-16,9-8 16,17 1-1,8 7-15,10 8 16,17 0-16,-9 0 16,9 0-16,17 8 15,-17 0 1,43-1-16,-8-7 15,-18-7-15,43-9 16,-16-15 0,-18 15-16,34 1 15,-34-9-15,17 1 16,18 7 0,-27 8-16,10-7 15,16 15-15,-43-8 16,27 0-16,16-7 15,-42 7 1,33-8-16,10-7 16,-52-16-16,43 8 15,-27 7 1,-25-7-16,26 16 16,-26-1-16,0 8 15,-18 8-15,-17-8 16,0 8-1,-17 0-15,9 0 16,-27 0-16,18 0 16,-18 0-1,0 0-15,9 0 16,-8 0-16,8 0 16,-26-15-16,0 15 15,8-8 1,-34 0-16,18 0 15,-1 1-15,-34 7 16,8-8 0,0 8-16,-17 0 15,-35 0-15,0 0 16,0 0 0,1 0-16,-1 0 15,-17 8-15,-18-8 16,0 0-16,-17 0 15,1 0 1,-19 0-16,10-8 16,-1 0-16,-8 8 15</inkml:trace>
  <inkml:trace contextRef="#ctx0" brushRef="#br0" timeOffset="47436.89">27918 9556 0,'0'0'0,"0"0"15,0 0 1,0 0-16,-8-8 16,-10-7-16,-8 7 15,0-8-15,0 1 16,-26 7-1,-26 8-15,-18 23 16,-8 24-16,17 31 16,0 16-1,1-1-15,7 1 16,10 15-16,8-16 16,18-22-1,8-9-15,18-8 16,-1 17-16,18 7 15,18 7 1,25-7-16,18 0 16,17 0-16,18-8 15,42 0-15,-7-15 16,8-16 0,26 0-16,-35-23 15,-26-9-15,0-14 16,9-1-1,-17-16-15,-27-7 16,-8 8-16,8-16 16,1 0-16,8-16 15,-17-7 1,0 7-16,-18-7 16,-17 7-16,-17-7 15,-9 0 1,-26-40-16,-26-7 15,-9 8-15,-9 0 16,-25 7-16,-18-7 16,9 7-1,8 24-15,1 16 16,-18-1-16,17 24 16,1-8-1,-53 23-15,-34 8 16,-53 16-16,36 8 15,147 7-15</inkml:trace>
  <inkml:trace contextRef="#ctx0" brushRef="#br0" timeOffset="85528.71">2015 11863 0,'0'0'0,"0"0"0,0 0 16,0 0-16,0 24 16,17-1-16,-17 16 15,9 16 1,-1 15-16,1 55 15,0 15-15,-9 0 16,0 24-16,0-8 16,0-16-1,0 8-15,-9 0 16,0-39-16,1 8 16,-1-8-1,9-15-15,-17-24 16,8-15-16,0-24 15,1 0-15,8-8 16,0-7 0,0-8-16,0 7 15,0-7-15,0 0 16,0-8 0,8 0-16,1 8 15,17-8-15,-17 8 16,25-1-16,36 1 15,-9 0 1,8 0-16,1 7 16,-1-7-16,18 0 15,17 0 1,-8-8-16,-10 0 16,1 7-16,26-7 15,9 8-15,-18-8 16,0 0-1,26 0-15,9 0 16,-8 0-16,8 0 16,17 8-1,-26-8-15,26 8 16,9 0-16,-17-8 16,26 15-1,-1-15-15,1 0 16,17-15-16,0 7 15,18 0-15,-1-8 16,-8 9 0,-1-1-16,10 0 15,8-15-15,9 15 16,0 0 0,-1 0-16,1-7 15,9 7 1,-1 0-16,-8 0 15,8 8-15,1-15 16,8 15-16,-9 0 16,9 0-16,1 0 15,7-8 1,-25 8-16,17-8 16,-8 0-16,-1 1 15,-8-9 1,9 8-16,-10 8 15,-8 0-15,0 0 16,-8 0-16,8 0 16,-17 8-1,17 0-15,-9 0 16,1-1-16,-1 1 16,-8 0-1,-1 0-15,-16 7 16,17-7-16,-27 0 15,27 0-15,-18 0 16,1-1 0,8 1-16,-9-8 15,9 8-15,-9 0 16,1-8 0,-1 0-16,-8 15 15,26-15-15,-44 8 16,9-8-1,9 8-15,-27-8 16,18 8-16,-8-1 16,-19-7-16,19 8 15,-10 0 1,-25-8-16,8 8 16,18 0-16,-18 7 15,-8-7 1,25 0-16,-16 0 15,-10-8-15,18 0 16,0 0 0,-26-8-16,0 8 15,8-8-15,1 0 16,-18-7-16,-8 15 16,17 0-1,-1-8-15,-16 0 16,-9 8-16,8-8 15,10 0 1,-10 1-16,-8-1 16,-18 0-16,1 0 15,-1 8-15,9 0 16,1-15 0,-19 15-16,-16 0 15,-1 0-15,-17 0 16,0 0-1,0 0-15,-17 0 16,0 0-16,-1 0 16,1 0-16,0 0 15,-9 0 1,0 0-16,0 0 16,0-8-16,0 0 15,0 0 1,0-15-16,0-8 15,0 0-15,0-16 16,0 0 0,0-15-16,-9-1 15,0-15-15,1-15 16,-1-8-16,0 15 16,1-8-1,8 1-15,0-16 16,0-1-16,0 25 15,8-9 1,1 1-16,0-1 16,-1 16-16,1 8 15,0 8-15,-9-1 16,8 17 0,1-9-16,0 0 15,0 9-15,-1 7 16,-8 8-1,0-1-15,0 17 16,0-1-16,0 1 16,-8-9-16,-1 16 15,0 1 1,0-1-16,-17-8 16,-26 1-16,-26-9 15,9 16 1,-18 1-16,-26-1 15,-35 0-15,18 0 16,-18 8 0,-34 0-16,0 0 15,-44 0-15,-35-8 16,10 8-16,-10 0 16,18 8-1,-9 8-15,-8-8 16,8 7-16,-9 9 15,27-1 1,-1-7-16,1-9 16,-1 1-16,1 8 15,-18-32-15,0 8 16,-8-7 0,-9-1-16,17 8 15,-26-7-15,9-1 16,-9 8-1,-26 8-15,43 0 16,-34 8-16,0 8 16,34-8-1,-43 7-15,27-7 16,7 8-16,-42-9 16,43 1-16,-27-16 15,-8 8 1,44-7-16,-35-1 15,8 0-15,27 0 16,-36-7 0,27 7-16,-9-8 15,-8 16-15,51 0 16,-25 0-16,17 0 16,-9 0-1,17 0-15,-8-8 16,9 8-16,-1-7 15,1-1 1,8 0-16,0 0 16,-8 0-16,8 1 15,17-1-15,10-8 16,-1 8 0,0 1-16,27-1 15,-27 8-15,26-8 16,1 8-1,-10 0-15,27 0 16,-18 0-16,18 0 16,26 0-1,-18 0-15,9 0 16,35 0-16,8 0 16,-8 0-16,0-8 15,26 1 1,17 7-16,9-8 15,8 8-15,10 0 16,-10 0 0,10 0-16,-1 0 15,0 0-15,0 0 16,9 0 0,9 0-16,0 8 15,17-8-15</inkml:trace>
  <inkml:trace contextRef="#ctx0" brushRef="#br0" timeOffset="86067.81">3508 9338 0,'0'0'16,"-8"0"-16,-1 16 15,0 7-15,-8 31 16,-9 48 0,0 30-16,0 16 15,-18 32-15,10 7 16,-10 8-1,1-1-15,-1-14 16,10 7-16,-1-8 16,0-15-16,0-16 15,18-39 1,0-15-16,-1 15 16,1-16-16,-1-15 15,10-15 1,-1-17-16,-8 17 15,-1-9-15,18-38 16</inkml:trace>
  <inkml:trace contextRef="#ctx0" brushRef="#br0" timeOffset="86461.62">2744 11061 0,'0'0'16,"0"0"-16,0 0 15,0 0-15,9 15 16,-1 16 0,1 0-16,0 24 15,-1 39-15,1 22 16,0 1-1,0-7-15,-9 14 16,17-22-16,0-32 16,1-16-16,-1-15 15,0-8 1,1-7-16,8-9 16,17-7-16,18 0 15,8-8 1,-8-16-16,9-46 15,-1-31-15,27-63 16,25-47-16,88-109 16</inkml:trace>
  <inkml:trace contextRef="#ctx0" brushRef="#br0" timeOffset="98259.4">4542 15589 0,'0'0'0,"0"0"16,0 0-16,0 0 16,0 8-16,0 0 15,0 0-15,0 7 16,0-7 0,0 0-16,0-8 15,0 8-15,0-8 16,8-8-1,10-23-15,8-47 16,0-24-16,0-30 16,0-1-1,0 16-15,-17 16 16,-1-16-16,1 24 16,0 15-16,-1 15 15,-8 32 1,0 0-16,0 0 15,0 15-15,0 1 16,0 7 0,0 0-16,0 8 15,0 0-15,0-16 16,0 16-16,0 0 16</inkml:trace>
  <inkml:trace contextRef="#ctx0" brushRef="#br0" timeOffset="98762.22">4038 14662 0,'0'0'0,"0"0"16,0 0-1,17-8-15,9 0 16,9-15-16,9-16 16,-1 0-1,0-8-15,9-15 16,1-16-16,-1-8 15,-9 16-15,1 0 16,-10 23 0,-8-8-16,0 16 15,0 0-15,-8 0 16,8 0 0,-9 8-16,1-8 15,-1 16-15,0 7 16,-8-7-16,0 15 15,-1 8 1,10 8-16,16 39 16,10 38-16,8 56 15,9-9 1,-18-46-16,9-32 16,-26-15-16</inkml:trace>
  <inkml:trace contextRef="#ctx0" brushRef="#br0" timeOffset="104753.87">6417 13711 0,'0'0'0,"0"0"16,0 0-16,0 0 15,0 0-15,0 0 16,0 0-16,0 0 16,0 0-1,0 0-15,0 0 16,0 0-16,0 0 16,0 0-1,0 7-15,0 9 16,0 7-16,0-7 15,0 7-15,0 1 16,-8 7 0,-1 0-16,0 8 15,1-8-15,-1 8 16,9 0 0,0-15-16,0 7 15,0-8-15,0 1 16,0 7-1,0-16-15,0 1 16,0-8-16,0 0 16,0 7-16,0-7 15,9 0 1,-1 0-16,1-1 16,8 1-16,1 0 15,-1 0 1,0-1-16,1 9 15,-1-8-15,18 0 16,17-1 0,0-7-16,18 8 15,-10-8-15,1 8 16,-17-8-16,8 0 16,8 8-1,10 0-15,-1-8 16,1 7-16,-9-7 15,-9 0-15,0 0 16,0 0 0,17 0-16,1 0 15,-1 0-15,1 0 16,-18 16 0,-9-16-16,9 0 15,9 8-15,9 0 16,-1-1-1,1 1-15,-10-8 16,-7 0-16,-1 0 16,8 0-1,10 0-15,8 8 16,0 0-16,-17-8 16,-9 0-16,9 0 15,17 8 1,9-1-16,-9 9 15,0-8-15,-17-8 16,-9 0 0,18 0-16,8 0 15,9-8-15,-9-8 16,-18 16-16,-7 0 16,16-7-1,9 7-15,9 0 16,-9 0-16,-8 0 15,-10 0 1,10-8-16,8 0 16,9 0-16,-9 8 15,-17 0-15,-18 0 16,9 0 0,0 0-16,18 0 15,-1 0-15,10 0 16,-10 0-1,-8 0-15,-9 0 16,9 0-16,17 0 16,17 0-1,-16 0-15,-10 0 16,0 0-16,10 0 16,25 0-16,-9 0 15,-17 0 1,-8 0-16,8 0 15,18 0-15,8 8 16,-17-8 0,-18 0-16,18 0 15,17 0-15,9 0 16,-26 0-16,8 0 16,18 0-1,18 0-15,-27-8 16,9 0-16,17 1 15,0-1 1,-17 0-16,0-8 16,17 9-16,-8 7 15,-27 0-15,18 0 16,17 0 0,-8 0-16,-18 0 15,27-8-15,16 0 16,-17 0-1,9 0-15,9-7 16,-18-9-16,0 9 16,27-1-1,-27 9-15,-8-1 16,17 0-16,8 8 16,-34 0-16,17 0 15,9 0 1,-8 0-16,-19 0 15,27 0-15,0 0 16,-26 0 0,0 0-16,26 0 15,-17 0-15,-18 0 16,17 8 0,10 0-16,-19-8 15,-16 0-15,17 0 16,17 0-16,-26 0 15,-25 0 1,16 0-16,9 0 16,0 0-16,-17 0 15,-17 0 1,8 0-16,26 7 16,-8 1-16,-10 0 15,-16 0-15,8-8 16,18 7-1,8 9-15,-17-8 16,-9-8-16,-9 8 16,9-1-1,9 1-15,0 0 16,-9 0-16,-17 0 16,-9-1-1,0-7-15,0 16 16,18-8-16,-1 0 15,-8-1-15,0 1 16,-18 0 0,1 0-16,8 0 15,0-1-15,0 9 16,17-8 0,-8 0-16,-9-1 15,-8 1-15,-18 0 16,0-8-16,0 0 15,0 0 1,-9 0-16,1 0 16,-1 0-16,0 0 15,-8 0 1,9-8-16,-1 0 16,0 1-16,1-1 15,-1 0 1,0-15-16,1-1 15,-1 1-15,-8-8 16,-1-1-16,1-14 16,0 7-1,0-8-15,-9 8 16,0-8-16,0 8 16,0-15-1,8-1-15,-8 8 16,0 1-16,0 14 15,0-7-15,9 16 16,-9-8 0,0 15-16,0 1 15,0-1-15,0 8 16,0 1 0,0-9-16,0 8 15,0 8-15,0 0 16,0 0-16,0 0 15,0 0 1,0 0-16,0 0 16,0 0-16,0 0 15,0 0 1,-17-15-16,-1-1 16</inkml:trace>
  <inkml:trace contextRef="#ctx0" brushRef="#br0" timeOffset="113172.96">564 16002 0,'0'0'0,"0"0"16,0 0-16,0 0 16,0 0-16,0 0 15,0 0 1,0 0-16,0 0 15,0 0-15,0 0 16,0 0-16,0 0 16,0 16-1,0-16-15,0 0 16,0 8-16,9-1 16,8 1-1,-8 0-15,9-8 16,-1 8-16,-8-8 15,8 0 1,0 0-16,18 8 16,0-1-16,17 1 15,9-8-15,-9 16 16,9-8 0,-18-8-16,9 0 15,9 0-15,8 0 16,1 0-1,-9 0-15,-1 0 16,1 0-16,-9 0 16,0 0-1,9 0-15,17 0 16,-8 0-16,-1 0 16,-8 0-16,-9 0 15,0 0 1,0 0-16,18-8 15,-9 8-15,-1 0 16,1 0 0,-9 0-16,-8 0 15,-1 0-15,9 0 16,0 0-16,0 0 16,1 0-1,-1 0-15,-9 0 16,0 0-16,-8 0 15,-9 0 1,0 0-16,0 0 16,0 0-16,0 0 15,1 8-15,-1-8 16,0 0 0,-9 0-16,-8 0 15,-1 0-15,1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04:18.73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13043 5838 0,'0'0'16,"0"0"-16,0-8 16,17 1-1,1-1-15,8-23 16,0 7-16,9-7 16,-9-8-1,0 8-15,0-8 16,0 0-16,9-8 15,-1 8-15,1-8 16,0 1 0,-9 14-16,0 1 15,0-8-15,-9 16 16,1-8 0,-1 7-16,0 1 15,1-8-15,8 7 16,0 1-1,-17 7-15,-1 1 16,10 7-16,-10 8 16</inkml:trace>
  <inkml:trace contextRef="#ctx0" brushRef="#br0" timeOffset="1153.48">13338 4731 0,'0'0'15,"0"8"-15,-8 8 16,-1-1-16,0 9 15,1-17 1,-1 1-16,0 0 16,9 0-16,0 0 15,0-1 1,0 1-16,0-8 16,0 0-16,0 8 15,0 8-15,0-16 16,0 0-1,0 7-15,9 1 16,0-8-16,8 0 16,18-8-1,8 1-15,9-9 16,0-7-16,-8 7 16,-1-7-16,-8-1 15,-9 9 1,0-1-16,-9 1 15,1 7-15,-1-8 16,0 8 0,1 1-16,-1-1 15,0 0-15,1 0 16,-1 8 0,1 0-16,-10 0 15,1 0-15,0 0 16,-1 0-16,1 0 15,0 0 1,-1 0-16,-8 0 16,9 0-16,-9 0 15,9 0 1,-1 8-16,1 8 16,0 23-16,-1-8 15,1 15-15,-9-7 16,0 8-1,-9-16-15,1 16 16,-10 0-16,1 15 16,0 8-1,-9 8-15,17-31 16</inkml:trace>
  <inkml:trace contextRef="#ctx0" brushRef="#br0" timeOffset="34259.21">16734 7319 0,'0'0'0,"0"0"0,0 0 16,0 0-16,0 0 16,0 0-1,0 0-15,-9 0 16,9 0-16,-9 8 15,1 0 1,-1 7-16,0 9 16,9 7-16,-8 8 15,-1 0-15,0 0 16,0-8 0,1-8-16,-1 16 15,9-7-15,0 14 16,0 1-1,0 8-15,9-1 16,-1-7-16,1 7 16,-9-7-1,0-8-15,0 8 16,0-8-16,0 8 16,0-8-16,0 7 15,0 1 1,0-8-16,9-15 15,-9 7-15,0-8 16,0 1 0,0-1-16,0-7 15,0-9-15,0 1 16,0 0-16,0 0 16,0-1-1,0 9-15,0-8 16,0-8-16,0 0 15,0 0 1,0 0-16,0 0 16,0 0-16,0 8 15,9-1 1,-1 1-16,10 0 16,-1-8-16,0 8 15,9 0-15,0-8 16,-8 0-1,-1 0-15,18 7 16,8 9-16,18-16 16,9 8-1,-10-8-15,1 0 16,-17 0-16,-1 0 16,9 0-16,9 0 15,8 8 1,1-8-16,-1 7 15,-17-7-15,-8 0 16,-1 0 0,9 0-16,9 8 15,9 0-15,-1-8 16,0 0 0,-8 0-16,-9 0 15,9 0-15,17 0 16,9 0-16,-9 0 15,-8 0 1,-9 0-16,8 0 16,18 0-16,0-8 15,-9 8 1,-9 0-16,-17-8 16,9 1-16,9-1 15,-1 0 1,1-8-16,-1 9 15,-8 7-15,-18-8 16,-8 8-16,-9-8 16,0 8-1,0-8-15,0 8 16,0 0-16,-8 0 16,-10 0-1,1 0-15,0 0 16,-1 0-16,-8 0 15,0 0-15,0 0 16,0 0 0,0 0-16,0 0 15,0 0-15,0 0 16,0 0 0,0 0-16,0 0 15,0 0-15,0 0 16,0-8-16,0 1 15,0-9 1,0-15-16,0 0 16,0-16-16,0 8 15,0 0 1,0 0-16,0-8 16,0 8-16,0-23 15,0 0 1,0-1-16,0 16 15,0 1-15,0-1 16,0 16-16,0 0 16,0-1-1,0 9-15,0-16 16,0 16-16,0-9 16,0-6-1,0 6-15,0-7 16,0 16-16,0 0 15,0-1 1,0 9-16,0-1 16,0 8-16,0 0 15,0 1-15,0-1 16,0-8 0,-8 8-16,-1 1 15,0-1-15,1 0 16,-10 0-1,-8 0-15,-8 1 16,-10-1-16,-8 8 16,0 0-16,0-16 15,8 16 1,1 0-16,-18 0 16,-17 0-16,-18 0 15,10-7 1,16 7-16,-17 0 15,-17 0-15,0 0 16,8 0-16,18 0 16,-9 0-1,-17 0-15,0 0 16,17 0-16,18 7 16,-18 9-1,-9-16-15,-8 8 16,17-8-16,18 0 15,8 7 1,-8-7-16,-10 0 16,10 0-16,-1 0 15,18 0-15,18 0 16,-1 0 0,0 0-16,-8 0 15,-1 0-15,10 0 16,-1 0-1,9 0-15,8 0 16,1 8-16,8 0 16,9-8-16</inkml:trace>
  <inkml:trace contextRef="#ctx0" brushRef="#br0" timeOffset="41231.96">14137 3079 0,'0'0'0,"0"0"0,0 0 15,0 0-15,0 0 16,-9 0 0,-8 0-16,-9 0 15,0 8-15,-9-1 16,1 9 0,-1 0-16,0-1 15,0 9-15,-8-9 16,-18 9-16,-8 15 15,-9-8 1,-1 23-16,19-15 16,7 16-16,10-1 15,0-7 1,-18 8-16,-9 15 16,-8 8-16,9 8 15,8-8 1,26-16-16,0 0 15,9-15-15,9 15 16,0 1-16,-1 7 16,18-16-1,0 9-15,0-9 16,0 1-16,0-8 16,9 15-1,8 0-15,1 9 16,-1-17-16,0 1 15,10-9-15,-1-14 16,8 14 0,1-7-16,0 0 15,8 0-15,-8-8 16,0-7 0,17-1-16,26 8 15,9-23-15,0 0 16,-9-16-16,0 0 15,26-7 1,9-1-16,-26-7 16,-18-1-16,1-7 15,-1 8 1,1-16-16,-1 0 16,-8-16-16,0-15 15,-9 0 1,-9 8-16,-17-16 15,0-16-15,0 9 16,-8-1-16,-1 8 16,-8 0-1,0-16-15,-1-7 16,-16 0-16,-1 23 16,0 0-1,-17 0-15,-17-8 16,-9 0-16,-9 16 15,9 23 1,0 8-16,0 8 16,-18-8-16,-34 16 15,-9 7-15,9 16 16,-18 16 0,-17 31-16,18-1 15,34 17-15,9 7 16,-9 8-1,-9-16-15,53-38 16</inkml:trace>
  <inkml:trace contextRef="#ctx0" brushRef="#br0" timeOffset="42605.71">12244 4989 0,'0'0'16,"0"0"-16,0 0 15,17 0-15,1-8 16,25-23-1,35-63-15,53-23 16,16-39-16,10-23 16,34-24-16,-35 1 15,9 15 1,9-16-16,-44 39 16,-35 47-16,1 0 15,-9 32 1,-35 22-16,-17 32 15,-9 16-15,-18-1 16,1 16 0,-26 23-16,-62 110 15,-68 85-15,-35 70 16,25-38-16,36-32 16,-18-15-1,26-47-15,26-32 16,26-14-16,18-33 15,17-30 1,8-16-16,18-23 16,0 0-16,18-16 15,86-62-15,61-62 16,43-63 0,-17 8-16,-26 15 15,18 1-15,-53 38 16,-17 32-1,-9-1-15,-17 25 16,-35 30-16,-17 23 16,-9 1-1,-18 23-15,-8 0 16,-26 23-16,-52 71 16,-95 116-16,-27 1 15,35-16 1,0-16-16,43-47 15,44-38-15,26-24 16,17-15 0,18-32-16,17-15 15,0 0-15,9-16 16,51-39-16,62-39 16,34-62-1,9 8-15,-26 31 16,-52 31-16,-26 8 15,-9 15 1,-17 16-16,-9 24 16,-18 7-16,1 8 15,-9 0 1,0 0-16,0 0 16,-9 15-16,1 17 15,-27 38-15,-34 47 16,-10 0-1,19-32-15,16-22 16,18-9-16,9-23 16,8 1-1,9-25-15,0 1 16,17 0-16,27-16 16,17 0-16,25-31 15,10-7 1,-9-9-16,-35 24 15,-26 8-15,-9 15 16,-8 8 0,-9 0-16,-26 31 15,-43 55-15,-36 46 16,10 1 0,25-55-16,27-16 15,17-23-15,8-8 16,27-7-16,35 30 15,-10-23 1</inkml:trace>
  <inkml:trace contextRef="#ctx0" brushRef="#br0" timeOffset="47800.13">29777 3749 0,'0'0'0,"0"0"0,0 0 16,0 0-16,0 0 16,-9 0-1,0 0-15,1 0 16,-1 0-16,0 0 16,1 0-16,-1 8 15,0 0 1,0-8-16,1 0 15,-1 15-15,9-15 16,-9 0 0,1 0-16,8 0 15,0 0-15,-9 0 16,0 0 0,9 0-16,-8 0 15,8 0-15,0 0 16,-9 0-16,9 0 15,-9 0 1,9 0-16,-8 0 16,-1 0-16,0-15 15,9 7 1,-8 0-16,8 0 16,-9 1-16,0-1 15,9 0-15,-8 0 16,8 0-1,-9-7-15,0 7 16,0 0-16,1 0 16,-1-7-1,0-1-15,1 8 16,-1-15-16,0 8 16,1-1-16,-1-7 15,-8-1 1,-1 9-16,1-1 15,0 0-15,-1-7 16,1 7 0,-1 1-16,1-1 15,-9 1-15,9-9 16,-9 9 0,0-1-16,-1 0 15,10 9-15,0-9 16,-1 8-16,1 1 15,0-1 1,-1 0-16,1 0 16,0 0-16,-10 1 15,1-1 1,0-8-16,0 8 16,-8 1-16,-1-1 15,0 0 1,9 0-16,0 0 15,0 8-15,0 0 16,9 0-16,-1 0 16,1 0-1,-1 0-15,10-7 16,-10-1-16,1 8 16,-9-16-1,0 16-15,0 0 16,0-8-16,-9 8 15,0 0-15,1 0 16,-1 0 0,9 0-16,0 0 15,0 0-15,8 0 16,1 0 0,0 0-16,-1 0 15,-8 0-15,0 0 16,0 8-1,0 8-15,-17-8 16,-1-1-16,1 1 16,-1 0-16,1 8 15,8-9 1,1 17-16,-1-9 16,0 1-16,-8 0 15,-1 15 1,-8-8-16,0 0 15,0 16-15,0-7 16,0-9-16,17 8 16,0-7-1,0-1-15,-8 8 16,0-7-16,-1-1 16,1 8-1,-1-8-15,10 1 16,-1 7-16,0 0 15,0 8-15,9-8 16,0 8 0,9-7-16,0-9 15,-1 8-15,10-8 16,-1 1 0,0 7-16,9-15 15,0 7-15,0-7 16,0 15-1,0-8-15,0 1 16,0 7-16,0 0 16,9 8-16,0-16 15,-1 8 1,1 8-16,0-15 16,-1 7-16,10-8 15,-1-7 1,0 7-16,1 1 15,-1-9-15,0 1 16,1-1 0,8 9-16,-9-9 15,1 1-15,-1 0 16,0-1-16,1 9 16,-1-9-1,-8-7-15,8 8 16,-8-1-16,8 9 15,1-9 1,-1 1-16,0-1 16,1 9-16,16-9 15,1 9 1,0-9-16,8 16 16,1-15-16,-10 0 15,10-1-15,-18-7 16,9 15-1,-1-7-15,10 0 16,8-1-16,0 9 16,9-17-16,-9 1 15,0 0 1,-9 0-16,-8-1 16,0 1-16,17 8 15,0 7 1,18-15-16,-1 0 15,-8 0-15,-9-8 16,0 0 0,0 0-16,18-8 15,8 0-15,9-8 16,-9-7-16,-17 7 16,-9-7-1,17-8-15,1 8 16,8-1-16,-17-7 15,-1 8 1,-16-9-16,-1-7 16,-17 8-16,0 0 15,0 0 1,0 8-16,-8-9 16,-1 9-16,9 0 15,-8-9-15,-1 9 16,0 0-1,-8-9-15,0 1 16,-1-8-16,-8 0 16,-8 0-1,-1 8-15,0 0 16,-8-8-16,0 8 16,8-8-16,0 15 15,0 1 1,-8-16-16,0 0 15,-1-8-15,-8 1 16,9-1 0,-9 0-16,0 8 15,-18-8-15,-8-15 16,-17-32-16,34 40 16</inkml:trace>
  <inkml:trace contextRef="#ctx0" brushRef="#br0" timeOffset="50401.32">27102 4310 0,'0'0'0,"0"0"15,0 0-15,0 0 16,0 0-1,0 0-15,0 0 16,0 0-16,0 0 16,0 0-16,0 0 15,17-7 1,1-9-16,-1-7 16,18-24-16,26-23 15,17-24 1,9-7-16,-9 15 15,-9 16-15,-8 8 16,9-9-16,16 1 16,-7 8-1,-19 15-15,-16 8 16,-10 24-16,-8-1 16,-17 8-1,0 8-15,-9 0 16,-18 16-16,-42 54 15,-27 16 1,0 15-16,-8 24 16,-1-32-16,18-23 15,26-15-15,17-24 16,18-7 0,-1-1-16,10-15 15,8 0-15,8-8 16,27-8-1,43-23-15,35-47 16,52-31-16,-17 7 16,-18-7-16,0 8 15,-17 23 1,-35 15-16,-26 40 16,-26 7-16,-17 9 15,0 7 1,-27 7-16,-42 48 15,-53 46-15,-44 32 16,-8 23 0,53-39-16,33-39 15,10 0-15,8-16 16,26-31-16,18-8 16,17-7-1,0-8-15,0-8 16,26-8-16,52-31 15,35 0 1,9-15-16,-18-9 16,0-7-16,-8 0 15,-10 31-15,-25 0 16,-26 23 0,-9 1-16,-17 15 15,-1 0-15,-16 8 16,-44 54-1,-44 24-15,-43 31 16,-26 15-16,52-31 16,35-30-1,26-17-15,9-23 16,17 0-16,8-23 16,18 0-16,0-8 15,52-23 1,79-79-16,33-15 15,28-23-15,-27 0 16,-44 46 0,-25 16-16,-18 39 15,-26 8-15,-26 16 16,-17 15-16,-1 0 16,-16 0-1,-10 15-15,-34 40 16,-26 15-16,-18 8 15,10-16 1,25-23-16,17 0 16,10-15-16,16-9 15,1-7 1,17 0-16,0 0 16,35-8-16,34-16 15,27-23-15,17-39 16,17-8-1,-35 24-15,-25 15 16,-35 32-16,-9-1 16,-18 16-1,1 0-15,-18 0 16,-17 31-16,-52 39 16,-9 24-1,-17 15-15,0 0 16,8-15-16,36-24 15,16-23-15,18-16 16,9 0 0,8-23-16,9-1 15,0 1-15,17 0 16,35-8 0,9-8-16,9-15 15,25-8-15,-8 0 16,-17 15-16,-27-7 15,-17 23 1,-9 0-16,-8 23 16,-52 109-16,-27 71 15,-43 101 1</inkml:trace>
  <inkml:trace contextRef="#ctx0" brushRef="#br0" timeOffset="62034.6">11931 7179 0,'0'0'0,"0"0"0,0 0 16,0 0 0,0 0-16,0 0 15,0 0-15,0 0 16,0 0 0,0 0-16,0 0 15,9 0-15,-9 8 16,0-1-16,9 9 15,-9 0 1,9-1-16,-9 1 16,0 15-16,8 0 15,-8 16 1,0 0-16,9-1 16,-9-7-16,0 8 15,0-16 1,0 8-16,0 0 15,0 16-15,0-1 16,0-7-16,0 8 16,0-8-1,0-9-15,0 1 16,0-15-16,0-1 16,0 8-1,0-7-15,0-9 16,0 1-16,0-8 15,0 7 1,0-7-16,0 0 16,0 0-16,0 0 15,0-1-15,0 1 16,0 0 0,0 0-16,0 7 15,0-7-15,0 0 16,0 0-1,0-1-15,0-7 16,0 8-16,0-8 16,0 8-16,0-8 15,0 0 1,0 8-16,0 0 16,0 7-16,0-15 15,0 8 1,0-8-16,0 0 15,0 0-15,0 0 16,0 0-16,0 0 16,0 0-1,0 0-15,0 0 16,0 0-16,0 0 16,0 0-1,0 0-15,0 0 16,0 8-16,0-8 15,0 8 1,9-1-16,-1 1 16,1 0-16,8 0 15,1 0-15,-1 7 16,0-7 0,9 0-16,1 0 15,7-1-15,1 1 16,0 0-1,-9 0-15,0 0 16,0-8-16,0 0 16,9 0-16,-1 0 15,10 0 1,-1 0-16,1 0 16,-1 15-16,1-7 15,-10-8 1,-8 8-16,0-8 15,0 0-15,0 0 16,0 0 0,1 0-16,7 8 15,1-1-15,0-7 16,-1 8-16,1 0 16,9-8-1,-10 8-15,10-1 16,-9 9-16,-9-8 15,0 0 1,8-8-16,1 7 16,0-7-16,17 8 15,0-8-15,9 8 16,0 0 0,-9-8-16,-9 0 15,-8 0-15,0 0 16,17 0-1,0 0-15,0 0 16,9 0-16,-9 0 16,0 0-1,-9 0-15,-8 0 16,0 0-16,8 0 16,9 0-16,0 0 15,9 0 1,0 8-16,-9-8 15,-8 0-15,-10 0 16,-8 0 0,9 0-16,0 0 15,8 0-15,1 0 16,8 0 0,0 0-16,-9 0 15,1-8-15,-10 8 16,-8 0-16,0 0 15,1 0 1,-10 0-16,0 0 16,1 0-16,-1 0 15,-8 0 1,8 0-16,0 0 16,1 0-16,-1 0 15,1 0-15,-10 0 16,1 0-1,0 0-15,-1 0 16,1 0-16,0 0 16,-1 0-1,1 0-15,0 0 16,-1 0-16,1 0 16,0 0-16,-9 0 15,0 0 1,8 0-16,-8 0 15,0 0-15,0 0 16,0 0 0,0 0-16,0 0 15,0 0-15,0 0 16,0 0 0,0 0-16,0-8 15,9 0-15,0 0 16,-9 1-16,8-25 15,-8 9 1,0 0-16,0-8 16,0-1-16,0 1 15,-8 0 1,8 8-16,-9-1 16,9-15-16,0 8 15,0-8-15,0 0 16,-9-8-1,9 8-15,0-7 16,0-1-16,0 16 16,0 0-1,0-8-15,0 7 16,0 1-16,0 8 16,0-1-1,0-7-15,0 8 16,0 7-16,0-15 15,0 16 1,0-9-16,0 9 16,0-17-16,0 17 15,0-1-15,0 1 16,0-9 0,0 9-16,0-1 15,0 8-15,0 0 16,0 1-1,0-1-15,0-8 16,0 8-16,0 1 16,0 7-16,0-8 15,0 0 1,0 8-16,0 0 16,0-8-16,-8 0 15,-1 1 1,0-1-16,1-8 15,-1 9-15,0-1 16,1 8-16,-10-8 16,1 8-1,-9-8-15,0 0 16,-9 8-16,-8-7 16,-1 7-1,-8-8-15,0 8 16,0 0-16,8 0 15,1-8-15,0 8 16,-18-16 0,-9 9-16,1 7 15,-1 0-15,18 0 16,9 0 0,0 0-16,-10 0 15,-16 0-15,-1 0 16,1 0-1,0 0-15,8 0 16,9 0-16,-9 0 16,-17 0-16,-9 7 15,9-7 1,17 16-16,9-16 16,0 0-16,-9 8 15,-17 0 1,0-1-16,8 1 15,9-8-15,18 0 16,0 0-16,-10 0 16,-7 0-1,-1 0-15,-9 0 16,10 0-16,8 0 16,17 0-1,-9 0-15,10-8 16,-10 8-16,9 0 15,1 0 1,-1 0-16,9 0 16,0 0-16,9 0 15,-27 0-15,9 8 16</inkml:trace>
  <inkml:trace contextRef="#ctx0" brushRef="#br0" timeOffset="68639.19">18844 631 0,'0'0'0,"0"0"0,0 0 15,0 0-15,0 0 16,0 0-16,-9 0 16,0 0-1,1 16-15,-1 0 16,0-1-16,-8 16 16,8 8-16,-8 8 15,0 8 1,-9-9-16,-1 25 15,1 14-15,-8 9 16,-1-8 0,0-9-16,0 1 15,1 0-15,-1-7 16,9 6 0,0-14-16,0-9 15,0 17-15,8 14 16,1 24-16,0-23 15,-1-8 1,1 0-16,0 8 16,-1 0-16,1-9 15,-9-14 1,8-1-16,1-15 16,0 0-16,-1-8 15,1 7-15,0-7 16,-1 8-1,1 8-15,-1-8 16,10-1-16,-1 9 16,0-16-1,1 8-15,8-8 16,-9-8-16,9-8 16,0 1-1,-9-9-15,9 1 16,0-9-16,0 1 15,0 0-15,0 0 16,-8-8 0,-1-8-16,9 8 15</inkml:trace>
  <inkml:trace contextRef="#ctx0" brushRef="#br0" timeOffset="69417.64">17854 2642 0,'0'0'0,"0"0"16,0 0-16,0 0 16,0 0-16,0 0 15,0 0 1,0 0-16,0 0 15,0 0-15,0 8 16,0 0-16,0 8 16,0 7-1,0-7-15,0-1 16,0 1-16,8 15 16,1-8-1,0 8-15,0 24 16,-1 0-16,1-9 15,-9 1-15,0-16 16,0 8 0,0-15-16,0 7 15,0-8-15,9 1 16,-9 7 0,0-16-16,0 1 15,8-8-15,-8 0 16,0-1-1,0 1-15,0 8 16,0-9-16,0 1 16,0 0-16,0 0 15,0 0 1,0-1-16,0 1 16,9 0-16,0-8 15,-1 0 1,1 0-16,0 0 15,-1 0-15,1 0 16,8 0 0,1-8-16,17 0 15,-1-15-15,1 0 16,0-8-16,-1-8 16,10-8-1,-1-8-15,-8 8 16,0 8-16,-9 8 15,0-8-15,0 16 16,-9 0 0,1 7-16,-10-7 15,1 7-15,8 0 16,-8 9 0</inkml:trace>
  <inkml:trace contextRef="#ctx0" brushRef="#br0" timeOffset="74969.28">15162 6462 0,'0'0'0,"0"8"0,0-8 15,0 0 1,0 0-16,0 7 16,0 1-16,0 0 15,0 7 1,0 1-16,-9 0 16,0-1-16,1 24 15,-1-8 1,-8 16-16,-1-8 15,-8 8-15,0 0 16,9-1-16,0 1 16,-1-16-1,1-7-15,8 7 16,0-8-16,1-7 16,-1 0-1,0-1-15,1-7 16,-1 0-16,0-8 15,1 0-15,-1 0 16,0 0 0,1 0-16,-1 0 15,0 0-15,1-8 16,-10 0 0,9-7-16,-8 7 15,0-8-15,8 8 16,0 1-1,1-1-15,-1 0 16,0 8-16,9 0 16,0 0-16,0 0 15,-8 0 1,-1 16-16,0-1 16,1 9-16,8 7 15,0-8 1,0 0-16,0 9 15,0-17-15,0-7 16,0 8-16,17 7 16,18-15-1,8 0-15,9-1 16,9 1-16,-18-16 16,10-7-1,16-24-15,18-8 16,34-54-16,-51 54 15</inkml:trace>
  <inkml:trace contextRef="#ctx0" brushRef="#br0" timeOffset="84643.56">12053 7179 0,'0'0'0,"0"0"16,0 0-16,0 0 16,-9 0-16,9 8 15,-8-1 1,-1 17-16,0-1 16,1 40-16,8 22 15,0 1-15,0-8 16,0 8-1,0-1-15,0 9 16,0-16-16,0-16 16,0-7-1,0-16-15,0 8 16,0-1-16,0-7 16,0 8-16,0-24 15,8 1 1,1 7-16,8-8 15,1-7-15,16 0 16,10-1 0,8-7-16,0-8 15,0 0-15,9 0 16,26 0 0,8 16-16,-8-1 15,-9 1-15,9 7 16,26-15-16,9 0 15,-27-16 1,9 0-16,27-15 16,-10 7-16,-17 1 15,9-9 1,18-7-16,-10 15 16,-17 1-16,9 7 15,17 0-15,-17-7 16,-17 15-1,-1 0-15,27 0 16,0 0-16,-36 0 16,1 0-1,9 0-15,-1 0 16,-8 0-16,-26 0 16,-18 0-1,1 0-15,-18 0 16,0 0-16,0 0 15,-17 0-15,-1 0 16,1 0 0,0 0-16,-9 0 15,0 0-15,0 0 16,0-8 0,0 0-16,0-15 15,0-1-15,0-15 16,0 0-16,0-15 15,0-1 1,0 8-16,0 1 16,0 15-16,0-8 15,0 15 1,0-7-16,0 15 16,0 1-16,-9-1 15,0 1-15,1-9 16,-10 9-1,-8-1-15,-17 0 16,-9-7-16,-9 8 16,0 7-1,-17 0-15,-35 8 16,-9 0-16,1 0 16,-27 0-16,-8 8 15,0 0 1,-35-8-16,26 7 15,17-7-15,-17 0 16,26 0 0,17 0-16,-16 0 15,7 0-15,27 8 16,9-8 0,-18 16-16,8-16 15,19 7-15,25 1 16,17-8-16,10 8 15,-1-8 1,18 8-16,-1-8 16,18 0-1,0 0-15</inkml:trace>
  <inkml:trace contextRef="#ctx0" brushRef="#br0" timeOffset="85879.72">19017 717 0,'0'0'16,"0"0"-16,-8 0 15,-1 0-15,-17 23 16,0 1-16,0-16 16,-9 23-1,9 16-15,0-1 16,0 25-16,0 22 15,0 1 1,0-9-16,-9 9 16,-8 15-16,-1-8 15,-8-7 1,0-16-16,0-8 16,17 0-16,1 8 15,-1 0-15,17 0 16,1-16-1,0 8-15,-1 8 16,1 8-16,-9 8 16,0-16-1,0-8-15,-9-8 16,0-7-16,1 7 16,8-7-16,-1-16 15,10 7 1,0-22-16,8 7 15,0-15-15,-8 7 16,0 0 0,8 1-16</inkml:trace>
  <inkml:trace contextRef="#ctx0" brushRef="#br0" timeOffset="86575.18">17654 2619 0,'0'0'15,"0"0"-15,0 0 16,0 0-16,0 0 16,0 0-16,0 0 15,9 0 1,-1 0-16,-8 8 15,9 0-15,-9-1 16,9 1 0,0 0-16,-1 8 15,1 7-15,8-7 16,-8 15 0,0 8-16,-1 7 15,1 9-15,0 0 16,-1-9-16,1 1 15,0-24 1,-9 9-16,0-9 16,0 0-16,0 1 15,0-16 1,0-1-16,8 1 16,-8 0-16,18-8 15,8 0-15,17-8 16,18 0-1,0-23-15,0 8 16,-9-8-16,-9-1 16,-8 9-1,8 0-15,1-16 16,8 15-16,9-15 16,-1 0-1,10-54-15,-27 23 16</inkml:trace>
  <inkml:trace contextRef="#ctx0" brushRef="#br0" timeOffset="87885.72">14745 7140 0,'0'0'0,"0"0"16,0 0-16,9 0 15,17 0 1,35-8-16,8-15 15,0-1-15,36-22 16,25 7 0,0-16-16,-17-7 15,35-1-15,-1-15 16,-8-15-16,26-16 16,-8 15-1,-10-23-15,27-15 16,-9 7-16,-35 0 15,35-7 1,-17-1-16,-27 40 16,18-32-16,0 8 15,-35 8 1,-25 23-16,-10 16 16,-17 0-16,-17 23 15,-9 8-15,-17 8 16,-9 15-1,-9-7-15,0 7 16,-26 16-16,-8 8 16,26 0-1</inkml:trace>
  <inkml:trace contextRef="#ctx0" brushRef="#br0" timeOffset="88161.13">17506 4840 0,'0'0'16,"0"0"0,0 0-16,18 0 15,-1-7-15,18-1 16,17 0-16,0-15 16,26-9-1,18-6-15,8-1 16,-26 23-16,-34 16 15,-18 8 1,0 31-16,-18 39 16,-25 31-16,-9 54 15,-17 17-15,-53 124 16</inkml:trace>
  <inkml:trace contextRef="#ctx0" brushRef="#br0" timeOffset="89389.4">25600 7257 0,'0'-8'15,"0"0"1,0 0-16,0 1 16,0 7-16,0 0 15,-9-8 1,0 8-16,1 0 15,-1 0-15,0-8 16,1-8-16,-1-15 16,0 8-1</inkml:trace>
  <inkml:trace contextRef="#ctx0" brushRef="#br0" timeOffset="90156.43">25565 7039 0,'0'0'15,"0"0"1,0 0-16,0 0 16,0 0-16,0 0 15,0 0-15,0 0 16,0 0-1,0 0-15,0 0 16,0 0-16,0 0 16,0 0-16,0 0 15,0 0 1,-9 0-16,1 0 16,-1 0-16,0 0 15,-17 0 1,-9 0-16,-8 0 15,0 0-15,-9 0 16,8 15 0,9-15-16,1 8 15,16-8-15,1 0 16,8 0-16,1 8 16,-1-1-1,0 1-15,0 8 16,9-1-16,0 17 15,0-1 1,0 31-16,0 16 16,-8 8-16,-1-8 15,0-16-15,1 1 16,-1-17 0,0 17-16,1-1 15,-1 0-15,0-23 16,1 8-1,8-24-15,0 1 16,0-1-16,0-7 16,0-8-16,0-1 15,0 1 1,0 0-16,0 0 16,17 7-16,18 1 15,8-8 1,1 0-16,-1-1 15,0 1-15,-17 0 16,1 0 0,-19-8-16,1 0 15,0 0-15,-9 0 16</inkml:trace>
  <inkml:trace contextRef="#ctx0" brushRef="#br0" timeOffset="90434.73">25122 7608 0,'0'0'0,"0"0"15,0 0-15,0 0 16,17 0-16,18 0 16,0 0-1,8 0-15,-17 0 16,0 0-16,1 0 16,-19 0-16</inkml:trace>
  <inkml:trace contextRef="#ctx0" brushRef="#br0" timeOffset="91356.76">26503 6547 0,'0'0'16,"0"0"0,0 0-16,0 0 15,-9 0-15,0 0 16,-17 0-16,-8 0 15,-18 8 1,-27 8-16,-7 7 16,16-7-16,18 7 15,17-7 1,1 7-16,-1-7 16,9-1-16,0 1 15,0 15-15,0 8 16,0 31-1,-9 24-15,9 15 16,8 8-16,1 31 16,0-8-1,-1-7-15,10-1 16,-10 1-16,1-24 16,0 0-1,8 0-15,-9 0 16,10-31-16,-1-15 15,9-1-15,0-15 16,0-16 0,0 0-16,17-8 15,1-7-15,8-8 16,9 0 0,8-16-16,-8 0 15,17-8-15,0-7 16,9-8-16,-18 23 15,-25 8 1</inkml:trace>
  <inkml:trace contextRef="#ctx0" brushRef="#br0" timeOffset="91936.25">26512 7031 0,'0'0'0,"-9"0"15,0-8 1,0 0-16,1 8 16,-18 0-16,-9 16 15,-17 30-15,-26 32 16,-9 16 0,9 31-16,34-32 15,10-15-15,16-15 16,1-9-1,17 8-15,17-7 16,9-16-16,18 8 16,8-16-16,-9-8 15,9-23 1,18-31-16,-1-8 16,9-23-16,-17-24 15,-9-7 1,-26-9-16,-17 24 15,-18 24-15,-8-1 16,-18 24 0,-8-8-16,-9 23 15,-44 16-15,-8 24 16,8 7-16,36-8 16,42-15-1</inkml:trace>
  <inkml:trace contextRef="#ctx0" brushRef="#br0" timeOffset="92244.86">25973 7413 0,'0'0'0,"0"0"16,0 0-16,0 0 16,0 0-1,17 15-15,1 9 16,25 7-16,9-8 16,0 1-16,-8-17 15,8 1 1,0-16-16,0-7 15,26-16-15,9-8 16,-52 15 0</inkml:trace>
  <inkml:trace contextRef="#ctx0" brushRef="#br0" timeOffset="92529.74">26807 6594 0,'0'0'0,"0"0"16,0 0-16,0 0 16,0 0-16,0 0 15,0 0 1,0 31-16,0 47 16,-9 70-16,0 32 15,-17 7-15,9-24 16,0-38-1,-1 8-15,18-1 16,0-30-16,0-25 16,0 1-1,9-23-15,0-39 16</inkml:trace>
  <inkml:trace contextRef="#ctx0" brushRef="#br0" timeOffset="93436.28">27067 7381 0,'0'0'15,"0"0"-15,0 0 16,9 8-16,8 16 15,1 15-15,8 7 16,-9 17 0,0-9-16,-8-30 15,0-1-15,0 8 16,-1-15 0,1-8-16,-9-8 15</inkml:trace>
  <inkml:trace contextRef="#ctx0" brushRef="#br0" timeOffset="93646.57">27501 7077 0,'0'0'0,"0"8"15,-8 16 1,-18 38-16,-26 63 16,0 31-16,-1 15 15,1 8 1,9-38-16,8-32 15,0-31-15,27-39 16,8-31-16,0-8 16,-18-24-1,18 24-15</inkml:trace>
  <inkml:trace contextRef="#ctx0" brushRef="#br0" timeOffset="94323.13">27171 6516 0,'0'0'16,"0"0"-16,0 0 16,0 0-1,0 0-15,0 0 16,9 0-16,9 0 16,-1-8-16,18-7 15,-1 7 1,10 8-16,-1 0 15,-8 0-15,-9 0 16,0 0 0,0 0-16,-9 23 15,10 16-15,-1 39 16,0 47-16,0 31 16,-18 8-1,1-8-15,0-8 16,-1-39-16,1 16 15,0-16 1,-9-16-16,8-15 16,-8-16-16,0-15 15,0-8-15,0-8 16,0-7 0,0-16-16,0-1 15,0 1-15,-8 0 16,-1 0-1,-17 7-15,-9-7 16,-8 8-16,-1-8 16,10-1-16,-1 1 15,18 0 1,-1-8-16,10 8 16,-1 7-16,0-15 15,9 0 1</inkml:trace>
  <inkml:trace contextRef="#ctx0" brushRef="#br0" timeOffset="94637.9">27910 7155 0,'0'0'15,"0"0"-15,0 0 16,0 0 0,0 0-16,17 0 15,0 0-15,18 8 16,-9 0-1,0-8-15,0 0 16,0-8-16,-8 8 16,-10 0-1</inkml:trace>
  <inkml:trace contextRef="#ctx0" brushRef="#br0" timeOffset="94827.81">28066 7530 0,'0'0'15,"0"0"-15,0 0 16,17 0 0,18 0-16,34-8 15,53-31-15,-52 8 16</inkml:trace>
  <inkml:trace contextRef="#ctx0" brushRef="#br0" timeOffset="96511.81">28726 5901 0,'0'0'15,"0"0"-15,-9 0 16,1 15-1,-19 40-15,1 30 16,-8 32-16,-10 47 16,1 39-16,-1 31 15,1 15 1,0 16-16,17-31 16,8-16-16,18-8 15,18-15 1,-1-8-16,26-15 15,1-1-15,-1-38 16,9-16 0,18-24-16,-27-46 15</inkml:trace>
  <inkml:trace contextRef="#ctx0" brushRef="#br0" timeOffset="98949.09">29273 6470 0,'0'0'0,"0"0"16,0 0-16,0 0 15,0 0 1,0 0-16,0 0 15,0 0-15,-9 0 16,1 0-16,-1 0 16,0 0-1,1 0-15,-19 15 16,1 8-16,0 9 16,0 14-1,0-7-15,0 8 16,9-16-16,-1 8 15,1 0 1,0 16-16,17-8 16,0 7-16,0-7 15,8-8-15,1 0 16,8-16 0,1 1-16,-1 7 15,18-23-15,0-1 16,8-7-1,1-7-15,-10-25 16,10 9-16,-10-16 16,-8-8-16,1 1 15,-1 7 1,-18-8-16,1-8 16,-18-15-16,-8 0 15,-9 8 1,0 7-16,-9 24 15,0-8-15,1 23 16,8 1 0,8-1-16,1 8 15,8 1-15,0-9 16,1 16-16,8 0 16,0 0-1,0 0-15,0 0 16,0 0-16,0 0 15,0 0 1,0 0-16,17 0 16,18 0-16,8 0 15,1 0 1,-1 0-16,-8 0 16,0 0-16,-1 0 15,10 0-15,-1 0 16,1 0-1,-1 0-15,0 0 16,1 0-16,-18 0 16,0 0-1,0 0-15,0 0 16,-17 0-16,-1 0 16,1 0-16,0 0 15,-1 0 1</inkml:trace>
  <inkml:trace contextRef="#ctx0" brushRef="#br0" timeOffset="99783.68">29968 7210 0,'0'0'16,"0"-16"-16,8 1 15,1 7-15,0 0 16,-1 0-16,1-7 16,0 7-1,-1-8-15,1 9 16,-9-1-16,0 0 15,0 0 1,0-7-16,-9-1 16,1-7-16,-1 7 15,0 8 1,1 1-16,-1 7 16,-8 0-16,-9 0 15,0 7-15,0 9 16,-9 15-1,0 0-15,0 0 16,1 8-16,8-7 16,8 7-1,1-8-15,-1 8 16,18 0-16,0 15 16,0-15-16,18 8 15,-1-16 1,1 8-16,16-15 15,-8 7-15,0-23 16,0-1 0,0 1-16,-8-16 15,-9 8-15,-1 0 16</inkml:trace>
  <inkml:trace contextRef="#ctx0" brushRef="#br0" timeOffset="100187.63">29751 7428 0,'0'0'0,"0"0"15,0 0-15,0 0 16,0 0-16,0 0 15,0 0-15,8-8 16,10 1 0,-1-1-16,9 0 15,-9 0-15,9 0 16,9 1 0,0-1-16,-18-8 15</inkml:trace>
  <inkml:trace contextRef="#ctx0" brushRef="#br0" timeOffset="101038.38">30107 5963 0,'0'0'16,"0"0"-16,0 0 15,-9 0-15,0 0 16,1 0-1,-1 0-15,0 0 16,9 0-16,0 0 16,0 0-16,0 0 15,0 0 1,0 0-16,0 0 16,0-16-16,18 8 15,8 1 1,0-1-16,8 0 15,-8 8-15,0 0 16,1 0-16,-19 0 16,1 0-1,0 0-15,-1 0 16,1 0-16,0 0 16,-9 8-1,8 0-15,-8 7 16,0 9-16,-8-1 15,-1 8 1,0 8-16,1-8 16,-10 8-16,1-15 15,-1-1-15,10 8 16,-1-7 0,9-9-16,0 16 15,0-7-15,17-9 16,1 17-1,-1-9-15,9-7 16,0-1-16,9-7 16,0 8-16,8-9 15,27-7 1,-18-7-16</inkml:trace>
  <inkml:trace contextRef="#ctx0" brushRef="#br0" timeOffset="102245.96">16404 4887 0,'0'0'16,"0"0"-16,0 0 15,0 0-15,0 0 16,0 0 0,0 0-16,0 0 15,0 0-15,0 0 16,0 0-16,0 0 15,0 0 1,0 0-16,0 0 16,0 0-16,0 0 15,0 0 1,0 0-16,0 0 16,0 0-16,8 0 15,10 0-15,16 0 16,27 0-1,9 0-15,8 8 16,-17-8-16,8 0 16,18 0-1,8 0-15,-8 0 16,-17 0-16,-27 0 16,-8 0-1,-9 0-15,-9 0 16,-8 0-16,0 0 15,-1 0-15,1 0 16,-9 8 0</inkml:trace>
  <inkml:trace contextRef="#ctx0" brushRef="#br0" timeOffset="105132.3">19191 2946 0,'0'0'16,"-9"0"-16,1 0 15,-1 16-15,-17 0 16,0 7-1,0 0-15,-9 8 16,0 8-16,-8-7 16,0 22-16,-1 16 15,9 24 1,9-8-16,9-16 16,0 16-16,-1-1 15,18 1 1,9-8-16,8-16 15,18 1-15,8-24 16,10 7-16,-1-22 16,-9-16-1,18-8-15,17-16 16,18-46-16,-10-24 16,-16 0-1,-27-7-15,-8 7 16,-26 8-16,-9 8 15,-9 15-15,-26 24 16,-25 15 0,25 16-16</inkml:trace>
  <inkml:trace contextRef="#ctx0" brushRef="#br0" timeOffset="106651.93">28856 7935 0,'0'0'15,"0"0"-15,0 0 16,0 0-16,0 0 15,0 0 1,0 0-16,9 0 16,0 0-16,8 0 15,-8 0 1,8 0-16,0 0 16,1 0-16,-1-8 15,9 0 1,9 1-16,17-9 15,17 8-15,1 0 16,-1 1-16,-8-1 16,9 0-1,8 0-15,26 0 16,-9 1-16,-25-9 16,-9 8-1,8 0-15,1 1 16,-10-1-16,1 8 15,0 0-15,-18 0 16,-8 0 0,-9 0-16,0 0 15,0 0-15,0 0 16,0 0 0,0 0-16,1 0 15,-19 0-15,1 0 16,0 0-16,-1 0 15,-8 0 1,0 0-16,0 0 16,0 0-16,0 0 15,0 0 1</inkml:trace>
  <inkml:trace contextRef="#ctx0" brushRef="#br0" timeOffset="108675.63">14259 8566 0,'0'0'0,"0"0"16,0 0-16,0 0 15,0 0-15,0 0 16,0 0 0,0 0-16,0 0 15,0 0-15,0 0 16,0 0-1,0 0-15,0 0 16,0 0-16,0 0 16,0 0-1,0 0-15,0 0 16,0 0-16,0 0 16,0 0-16,0 0 15,0 0 1,0 0-16,0 0 15,0 0-15,8-8 16,18 1 0,18-1-16,8 0 15,0-8-15,0 9 16,-8-1 0,8-8-16,0-7 15,9-8-15,-18 7 16,0 1-16,-8 0 15,-9 7 1,0 0-16,-8 9 16,-10-9-16,1 8 15,0-7-15,-1 7 16,-8 0 0,0 0-16,0 0 15,0 8-15,9 0 16,0 0-1,-1-7-15,1-1 16,0 0-16,8 0 16,1-7-16,-1-1 15,0-7 1,1-1-16,-1-7 16,0-8-16,1-15 15,-10-1 1,1 16-16,0-8 15,-9 16-15,0-8 16,0 16 0,-9-1-16,0-7 15,1 8-15,-10-1 16,-8-7 0,-17 0-16,-1 8 15,1-8-15,-9 15 16,0 0-16,8 1 15,1-1 1,-9 16-16,-18 0 16,1 0-16,0 24 15,8-9 1,9 9-16,0 7 16,-9 0-16,0 0 15,0 24-15,-8-1 16,17 16-1,8 1-15,9-17 16,18 8-16,0-7 16,17 7-1,17 24-15,9 0 16,9-8-16,0-16 16,8-7-16,0 7 15,-8-7 1,17-9-16,9 9 15,9-8-15,8-16 16,-9-8 0,1-7-16,16-16 15,19-24-15,16-14 16,-25-17 0,-53 39-16</inkml:trace>
  <inkml:trace contextRef="#ctx0" brushRef="#br0" timeOffset="110471.56">29629 8457 0,'0'0'0,"0"0"16,0 0-16,0 0 15,0 0-15,-9 0 16,1 0-1,-1-15-15,0 7 16,-17 8-16,0 0 16,-9 0-16,-17 23 15,-8-7 1,-10 7-16,9 16 16,9 0-16,0 16 15,0 15 1,0 0-16,17-8 15,0 1-15,18-1 16,8 8 0,18 0-16,8-7 15,18-9-15,9 1 16,34-8-16,9-32 16,-9-15-1,-9-31-15,9-8 16,0-23-16,1-1 15,-19 17 1,-16-17-16,-18-7 16,-17 0-16,-18 0 15,-17 0-15,-9 23 16,-8-8 0,-1 1-16,-8 15 15,-9-8 1,-8 16-16,-1 0 15,18 15-15,18 8 16,8 8-16,8 0 16,1 0-16,8 0 15,9 0 1,0 0-16,0 0 16,9 8-16,8 8 15,18-1 1,8-7-16,1 0 15,-1 0-15,-8-8 16,0 0 0,8-8-16,0 8 15,-8-8-15,0 8 16,-9 0-16,0 0 16,0 0-1,-9 0-15,10 0 16,-1 8-16,-9 0 15</inkml:trace>
  <inkml:trace contextRef="#ctx0" brushRef="#br0" timeOffset="111386.42">30054 8301 0,'0'0'0,"0"0"15,0 0 1,0 0-16,0 0 15,0 0-15,0 0 16,0-15-16,9 7 16,0 0-1,0 0-15,8 0 16,0 1-16,1-1 16,-1 0-1,0 0-15,1 8 16,8 0-16,-9 0 15,9 0-15,-8 0 16,-10 0 0,1 0-16,0 0 15,-1 0-15,1 0 16,0 0 0,-1 0-16,-8 0 15,0 8-15,0 0 16,0 7-1,0 1-15,-8 0 16,-1 15-16,0-8 16,-17 16-16,9-15 15,0-1 1,-1 8-16,1-7 16,17-1-16,0 8 15,17-15-15,1 7 16,8 0-1,0 1-15,0-16 16,0-1-16,0-7 16,-18 0-1</inkml:trace>
  <inkml:trace contextRef="#ctx0" brushRef="#br0" timeOffset="113622.06">30211 9143 0,'0'0'15,"0"0"-15,0 0 16,0 0-1,0 0-15,0 0 16,0 0-16,-9 0 16,9 0-1,-9 0-15,9 0 16,-8 0-16,-1 0 16,0 0-16,1 0 15,-18 0 1,0 0-16,0 0 15,8 16-15,1-1 16,-9 9 0,8 15-16,-8 7 15,9 9-15,0-1 16,-1 9 0,1 7-16,17 0 15,0-7-15,9-9 16,-1-15-16,1-8 15,0-7 1,8-1-16,0-7 16,18-1-16,17-7 15,0-16 1,-8-7-16,-1-9 16,1-15-16,-18-8 15,0 1 1,0 7-16,-9 0 15,-8 0-15,-1-8 16,-8 8-16,-8-8 16,-1 16-1,0 0-15,1 8 16,-10-1-16,1-7 16,-9 15-16,0 1 15,8-1 1,1 8-16,0 1 15,8-9-15,0 8 16,1 0 0</inkml:trace>
  <inkml:trace contextRef="#ctx0" brushRef="#br0" timeOffset="114234.92">30028 9517 0,'0'0'16,"0"0"-16,0 0 15,0 0-15,0 0 16,0 0 0,0 0-16,0 0 15,0 0-15,0 0 16,0 0-1,0 0-15,9 0 16,0 0-16,8 0 16,1 0-16,8 0 15,0 0 1,0 0-16,0 0 16,0 0-16,0 8 15,0-8 1,-17 0-16,-1 0 15,10 0-15,-10 0 16</inkml:trace>
  <inkml:trace contextRef="#ctx0" brushRef="#br0" timeOffset="124365.64">31270 6922 0,'0'0'0,"0"7"0,0 9 16,0 0-1,0 7-15,9 8 16,-9 24-16,0-9 15,0 32 1,9 39-16,-1-8 16,-8-7-16,0-1 15,0 0-15,0-7 16,9-16 0,-9-8-16,0-8 15,0-7-15,0-16 16,0 8-16,-9-24 15,9-7 1,0-16-16</inkml:trace>
  <inkml:trace contextRef="#ctx0" brushRef="#br0" timeOffset="124823.71">30541 6984 0,'0'0'0,"0"0"16,0 0-16,0 0 15,0 0-15,26 0 16,17 0 0,9 0-16,0-8 15,18-7-15,34-1 16,9 0-1,-26 1-15,-18-1 16,-8 1-16,0 7 16,-18 0-16,1 8 15,-18 0 1,-18 0-16,1 0 16,-9 0-16,-9 8 15,9 0 1</inkml:trace>
  <inkml:trace contextRef="#ctx0" brushRef="#br0" timeOffset="125382.95">30871 8543 0,'0'-8'15,"0"-8"-15,0 16 16,0 0 0,0 0-16,0 0 15,0 0-15,8-7 16,27-1-16,35 0 16,8 8-1,0 0-15,17 0 16,10 0-16,-1-8 15,-17 1 1,-18-1-16,-8-31 16,-26 15-16</inkml:trace>
  <inkml:trace contextRef="#ctx0" brushRef="#br0" timeOffset="128286.7">31887 7233 0,'0'0'16,"0"0"-16,0 0 15,0 0-15,8 0 16,1 0-16,0 16 16,8 7-1,1 40-15,-10 30 16,-8 9-16,0-17 15,0-15 1,0-23-16,0-8 16,0-15-16,-8-17 15,-1 1 1,0-8-16</inkml:trace>
  <inkml:trace contextRef="#ctx0" brushRef="#br0" timeOffset="128524.08">31531 7498 0,'0'0'0,"0"0"0,0 0 15,17 8 1,18 8-16,17-8 15,26-1-15,26 1 16,-17-16 0,-9-23-16,-26 8 15,-26 15-15</inkml:trace>
  <inkml:trace contextRef="#ctx0" brushRef="#br0" timeOffset="129045.1">32260 6828 0,'0'0'15,"0"0"-15,0 0 16,9 23 0,17 48-16,9 22 15,8 8-15,9 24 16,-8-23-16,-10-17 15,-8-7 1,0-8-16,0 16 16,-17-8-16,0-16 15,-9 1 1,-9-1-16,9-39 16</inkml:trace>
  <inkml:trace contextRef="#ctx0" brushRef="#br0" timeOffset="129365.9">32634 6851 0,'0'0'16,"0"0"-16,0 0 15,0 0-15,0 8 16,0 31 0,-9 24-16,-8 53 15,-36 40 1,-25 16-16,9-32 16,17-23-16,8 0 15,10-31-15,7-8 16,10-16-1,0-23-15,8 0 16,9-31-16</inkml:trace>
  <inkml:trace contextRef="#ctx0" brushRef="#br0" timeOffset="130602.9">32807 6212 0,'0'0'0,"0"0"16,0 0-16,0 0 15,0 8 1,0 0-16,0 0 16,0-1-16,0 9 15,0 7-15,0-7 16,0 15-1,0 24-15,0 7 16,-8 16-16,-1-16 16,0-7-1,1 0-15,-1-1 16,-9-15-16,10 8 16,-1-24-16,9 1 15,0-9 1,0-7-16,0-8 15,0 0-15</inkml:trace>
  <inkml:trace contextRef="#ctx0" brushRef="#br0" timeOffset="130914.35">32469 6259 0,'0'0'0,"0"0"15,0 0 1,0 0-16,0 0 16,0 0-16,0 0 15,17 0-15,0 0 16,9 0-1,9 0-15,9-8 16,8 0-16,0 8 16,-9-7-1,1-1-15,-1 8 16,-17 0-16</inkml:trace>
  <inkml:trace contextRef="#ctx0" brushRef="#br0" timeOffset="131418.79">32729 7179 0,'0'0'0,"0"0"16,0 15-16,0 9 16,17 7-1,1 8-15,8-8 16,9 16-16,-1-16 15,10 0 1,-9 0-16,-1-7 16,-8-9-16,0 9 15,0-9-15,-17 9 16,0-16 0</inkml:trace>
  <inkml:trace contextRef="#ctx0" brushRef="#br0" timeOffset="131710.59">33146 6976 0,'0'0'0,"0"0"16,0 24-16,-9 15 15,1 54-15,-27 32 16,-26 15-16,0-15 16,0-16-1,9-8-15,18-15 16,-1-24-16,9-15 16,8-16-1,1 0-15,0-7 16,17-9-16</inkml:trace>
  <inkml:trace contextRef="#ctx0" brushRef="#br0" timeOffset="132352.9">33094 5737 0,'0'0'0,"0"0"16,0 0-1,0 15-15,8 9 16,10 23-16,8 23 15,35 47 1,43 15-16,17 1 16,-16-1-16,-18 8 15,-35-15-15,-18-8 16,-8 31 0,-17 16-16,-9 0 15,-9 15-15,-25-8 16,-10 1-1,-25-1-15,-35 1 16,-9-1-16,26-15 16,26-31-1,18-16-15,-1-15 16,1-1-16,-1-15 16,1-8-16,-9-7 15,0-17 1,8 1-16,1-16 15,26-7-15</inkml:trace>
  <inkml:trace contextRef="#ctx0" brushRef="#br0" timeOffset="133624.34">31852 3702 0,'0'0'15,"0"0"-15,0 0 16,9 8-16,8 8 16,27 23-1,8 15-15,8 1 16,1 7-16,17 1 16,18 7-1,8 8-15,-8 7 16,-10 17-16,19-1 15,16 0-15,-17 16 16,-17-23 0,-17-1-16,25 1 15,27 15-15,-1-8 16,-25 1 0,-44-40-16,-26-15 15,-17-24-15,-1-7 16,-8-8-1,0 7-15,-26-15 16,-17 0-16,34 0 16</inkml:trace>
  <inkml:trace contextRef="#ctx0" brushRef="#br0" timeOffset="134174.75">32746 5378 0,'0'0'15,"0"0"-15,0 0 16,0 0-16,0 8 15,0 0-15,0 0 16,18 15 0,17-7-16,17-1 15,-9 9-15,1-1 16,-1 0 0,9 9-16,35 22 15,43 8-15,18 9 16,-18-9-1,-52-31-15,-34-23 16,-18 0-16,0-8 16,-18 0-16,10-16 15,-1-38 1,0-32-16,-8-8 16,-18-15-16,1-31 15,-10 0 1,10 30-16,-18 9 15,0 15-15,0 16 16,0 23 0,-1 8-16,10 24 15,0 7-15,8 8 16,9-8-16,0 1 16</inkml:trace>
  <inkml:trace contextRef="#ctx0" brushRef="#br0" timeOffset="136152.25">30975 2432 0,'0'0'16,"0"0"-16,0 0 15,0 0-15,17 23 16,9 1 0,18 15-16,8 23 15,0 0-15,0 1 16,18 15 0,16 15-16,10 1 15,-27-16-15,-8-16 16,-9 8-1,0-7-15,1-9 16,-10 8-16,-17-15 16,0-23-16,-17-1 15,-1 0 1</inkml:trace>
  <inkml:trace contextRef="#ctx0" brushRef="#br0" timeOffset="136436.78">31878 2385 0,'0'0'16,"-9"0"-1,-8 24-15,-9 30 16,-17 32-16,-18 15 15,-9 16 1,-17 16-16,9 15 16,9 0-16,17-8 15,17-39-15,0-23 16,27-31 0,8-23-16,0-9 15</inkml:trace>
  <inkml:trace contextRef="#ctx0" brushRef="#br0" timeOffset="136994.34">32147 1886 0,'0'0'0,"0"0"15,0 0-15,9 31 16,8 24-16,-8 54 16,0 0-1,-9 32-15,0-1 16,0-39-16,0-23 16,0 0-16,0-16 15,0-23 1,8-7-16,1-17 15,0-7-15,-1-16 16,-8 8 0</inkml:trace>
  <inkml:trace contextRef="#ctx0" brushRef="#br0" timeOffset="137232.87">31852 1840 0,'0'0'0,"0"0"15,9 0 1,17-8-16,17 8 16,27-16-16,-1 8 15,35 8-15,27-7 16,-27-1-1,-17-8-15,-35 8 16</inkml:trace>
  <inkml:trace contextRef="#ctx0" brushRef="#br0" timeOffset="137627.54">32555 2775 0,'0'0'0,"0"0"16,0 0-16,9 15 15,0 1 1,8 7-16,1 16 16,-1 0-16,0 8 15,1-16-15,-1 1 16,0-9-1,-8 0-15,0 1 16,-1-9-16,-8-7 16</inkml:trace>
  <inkml:trace contextRef="#ctx0" brushRef="#br0" timeOffset="137803.2">33189 2588 0,'0'0'0,"0"0"16,-8 31 0,-10 47-16,-16 86 15,-36 69-15,-25-7 16,8-62 0,43-94-16</inkml:trace>
  <inkml:trace contextRef="#ctx0" brushRef="#br0" timeOffset="142410.97">30923 5558 0,'0'0'0,"0"0"0,0 0 0,-9 0 16,1-8 0,-10 0-16,-8 0 15,-9-7-15,-8-9 16,-18-7-1,0 8-15,9-1 16,0 1-16,9 7 16,-1 1-16,-8-1 15,-17-7 1,-9 15-16,-1 8 16,19 8-16,8 7 15,-18 1 1,-25-1-16,-10 9 15,27 7-15,0 0 16,9 8-16,-18 8 16,0 23-1,0 0-15,18-7 16,16-17-16,10 17 16,-9 15-1,-9 31-15,0-8 16,-8-7-16,8-1 15,9 24 1,9-8-16,8-15 16,9 7-16,8 16 15,1 0-15,0-24 16,8 1 0,0 39-16,1-9 15,-1-7-15,9-8 16,0 32-1,0-17-15,0-22 16,0 7-16,9 15 16,8-22-1,0 7-15,18-8 16,0 24-16,8-8 16,9-24-16,1 17 15,-1-9 1,-9 0-16,-8-23 15,17 0-15,9 8 16,17 15 0,0-7-16,-9-16 15,-8-16-15,17 8 16,9-15 0,9 7-16,-18-15 15,-17-24-15,8 1 16,9 7-16,9-23 15,-9-1 1,-8-14-16,-9-1 16,-1-23-16,10 7 15,17-23 1,-9 1-16,-9-17 16,-8-22-16,-9-9 15,-8-7-15,-1-24 16,0-15-1,-17 7-15,9 1 16,-9-16-16,0 23 16,0-8-1,0 1-15,-8-1 16,-10 1-16,1-16 16,-9-8-16,-9-16 15,-8-7 1,0 15-16,-9-7 15,-9-8-15,9 46 16,0-15 0,0 0-16,8 31 15,-8 8-15,-8-24 16,-10 17 0,1-1-16,-9 0 15,0-8-15,-1 24 16,19 15-16,-1 16 15,18 0 1,-1 15-16,1 24 16,17 0-16,0 23 15,0 8 1,0 8-16</inkml:trace>
  <inkml:trace contextRef="#ctx0" brushRef="#br0" timeOffset="143344.63">31244 12222 0,'-9'0'16,"9"8"-16,0-8 15,0 0-15,0 0 16,-8 0 0,-1-8-16,-17-15 15,-17-32-15,-9-23 16,-1 0-1,10-8-15,8-7 16,-8-9-16,8 1 16,-8 0-16,-1-1 15,-16-7 1,-1 8-16,0-8 16,9 15-16,8 9 15,10 7-15,-1 8 16,18 15-1,-1 8-15,1 8 16,8 16-16,0 7 16,9 1-1,0 15-15,0 0 16,0 0-16,9 0 16,9 15-1,8 1-15,0 31 16,-9-8-16,-8-16 15</inkml:trace>
  <inkml:trace contextRef="#ctx0" brushRef="#br0" timeOffset="143939.94">30246 11458 0,'0'0'0,"0"0"16,0 0-16,0 0 16,0 0-16,8-8 15,1 0 1,0 1-16,-1-1 15,1-23-15,0 0 16,8-24-16,-8-15 16,-1-8-1,1 8-15,-9 7 16,0-7-16,0 0 16,0-8-1,0-8-15,9 1 16,-9 7-16,0-16 15,8 1 1,1 7-16,-9 8 16,0 16-16,0 15 15,0 8-15,0 8 16,9 15 0,-9-7-16,0 7 15,0 16-15,0 0 16,0 0-1,8 0-15,19 16 16,16 30-16,35 17 16,0 15-16,-8-8 15,-9-8 1,17 32-16,17 23 16,1 23-16,-44-70 15</inkml:trace>
  <inkml:trace contextRef="#ctx0" brushRef="#br0" timeOffset="149939.56">30923 12643 0,'0'0'0,"0"0"0,0 0 15,0 0-15,0 0 16,0 0-16,0 0 15,0 0 1,17 23-16,18-7 16,0 15-16,17 16 15,0 0-15,0 15 16,-9 0 0,10 16-16,16 8 15,18 15-15,-9-7 16,-17-16-1,0-24-15,-9 16 16,0 1-16,9 14 16,-1-7-1,1-15-15,-17-1 16,-1 0-16,-8-23 16,-9-15-16,-9-9 15</inkml:trace>
  <inkml:trace contextRef="#ctx0" brushRef="#br0" timeOffset="150278.69">31513 13220 0,'0'0'0,"-8"0"16,-1 15-16,-17 24 15,-9 16-15,0-1 16,-8 24-1,0 24-15,-9 15 16,-1-16-16,-7 16 16,-27 39-1,17-39-15,53-86 16</inkml:trace>
  <inkml:trace contextRef="#ctx0" brushRef="#br0" timeOffset="154949.63">13668 8878 0,'0'0'0,"0"0"16,0 0-16,0 0 16,0 0-1,0 0-15,0 8 16,0 7-16,0 9 16,0-9-1,0 9-15,0 15 16,0 8-16,0 15 15,0 8 1,0 0-16,0-7 16,-8-17-16,-1 9 15,0 7-15,1 8 16,8-15 0,0 7-16,0-7 15,0-16-15,0 0 16,0-16-1,0 1-15,0 7 16,0-8-16,0 1 16,0 7-1,0-24-15,0 1 16,0 0-16,0 0 16,0 0-16,0-1 15,0 9 1,8-8-16,-8 0 15,9-1-15,0 9 16,-9-8 0,8 7-16,1 1 15,0-8-15,-9 0 16,8-1-16,1 1 16,0 0-1,-1 0-15,1 0 16,0-1-16,-1 9 15,1-8 1,0 0-16,-1-1 16,1 1-16,8 0 15,1 0-15,8 0 16,0-1 0,9 9-16,-1-8 15,1-1-15,0 1 16,0 0-1,-9-8-15,8 0 16,1 8-16,0-8 16,17 0-16,0 0 15,9 8 1,0-8-16,-9 0 16,-9 0-16,1 0 15,-10 0 1,18 0-16,1 0 15,-1 0-15,17 0 16,-8 0 0,-9 0-16,-9 0 15,10 0-15,-1 0 16,8 0-16,10 0 16,-1 0-1,10 0-15,-19 7 16,-8-7-16,9 0 15,9 8 1,17-8-16,-9 0 16,-9 0-16,1 0 15,-1 0-15,9 0 16,18 0 0,-9 0-16,-18 16 15,1-16-15,8 0 16,17 0-1,1 0-15,-9 0 16,-18 8-16,0-8 16,27 0-1,0 0-15,-10 0 16,-7 0-16,-10 0 16,9 0-16,26 0 15,-8 0 1,-18 0-16,-8 0 15,25 0-15,9 0 16,0 0 0,-25 0-16,-1 0 15,17 0-15,18 0 16,-9 0 0,-25 0-16,-1 0 15,35 0-15,-1 0 16,-16 0-16,-9 7 15,17-7 1,18 0-16,-18 0 16,-9 0-16,10-7 15,16 7 1,1-8-16,-27-8 16,1 8-16,17 8 15,-1 0-15,-25-7 16,-17 7-1,25 0-15,10 0 16,-1 0-16,-26 0 16,0-8-1,9 0-15,17 8 16,-8-8-16,-18 0 16,-9 8-1,9 0-15,18 0 16,-1 0-16,-16 0 15,-19 0-15,1 0 16,9 0 0,-1 8-16,18 0 15,-9-8-15,-17 8 16,0 0 0,-1-8-16,10 0 15,-1 0-15,10 0 16,-19 0-16,1 7 15,-17-7 1,-1 0-16,0 8 16,-8-8-16,9 0 15,-1 16 1,0-16-16,1 0 16,-1 8-16,1-8 15,-18 0 1,0 0-16,0 0 15,0 0-15,-18 0 16,1 0-16,0 0 16,0 0-1,-1 0-15,1-8 16,0-8-16,-9 8 16,0 1-1,0-1-15,0-8 16,0-7-16,0-8 15,0 0-15,8-16 16,-8 8 0,0-8-16,0-15 15,0-16-15,0-8 16,0 8 0,0 8-16,0 0 15,0 7-15,0 1 16,0-8-16,0 15 15,0 9 1,0-9-16,0 8 16,0 8-16,0-8 15,0 9 1,0-9-16,0 8 16,0-8-16,0 16 15,0-8 1,0 8-16,0-1 15,0 17-15,0-1 16,0 1-16,0-9 16,0 17-1,0-1-15,0 0 16,-8 0-16,-1 0 16,0 1-1,1-1-15,-1 0 16,-17-8-16,0 9 15,-18-1-15,1 0 16,-1 0 0,1 8-16,0-8 15,-9 8-15,-9 0 16,-9-7 0,1 7-16,-1 0 15,10 0-15,-1-8 16,-17 0-1,-27-8-15,1 16 16,-17-7-16,-53 7 16,18 0-16,17 0 15,-26 23 1,17-15-16,9 7 16,-26 1-16,18 7 15,34 1 1,-26-9-16,-9-7 15,35 0-15,-8 0 16,-10-8 0,10-8-16,25 0 15,-8 0-15,-17-7 16,-1 7-16,26-15 16,10 15-1,-36 0-15,0 0 16,18 8-16,0 0 15,-26 0 1,0 0-16,8-8 16,-8 8-16,-9 0 15,17 0-15,18 0 16,-18 0 0,-8 8-16,26 0 15,0-8-15,-18 8 16,-8 0-1,26-8-15,17 0 16,-35 0-16,-8 0 16,26 0-16,0 0 15,-18 0 1,-8 0-16,34 0 16,9 0-16,-17 0 15,-9 0 1,9 0-16,26 0 15,-9 0-15,-26 0 16,0 0 0,18 0-16,17 0 15,-18 7-15,-8-7 16,8 16-16,18-8 16,9 0-1,-9-1-15,-18 1 16,9 0-16,9 0 15,17-8 1,18 0-16,0 0 16,-1 8-16,-8-8 15,9 0-15,-10 0 16,1 0 0,0 0-16,9 0 15,8 0-15,0 0 16,9 0-1,0 0-15,9 0 16,0 0-16,-1 0 16,9 0-16,1 0 15,-1 0 1,0 0-16,9 0 16,0 0-16,0 0 15,0 0 1</inkml:trace>
  <inkml:trace contextRef="#ctx0" brushRef="#br0" timeOffset="158026.41">11688 11832 0,'0'0'0,"-8"0"16,-1 0-1,0 16-15,-8-1 16,0-7-16,8 8 16,0-8-16,1-1 15,8-7 1,0 0-16,0 0 16,0 0-16,0 0 15,0 0 1,0 0-16,0 0 15,0 0-15,0 0 16,0 0 0,0 0-16,0 0 15,0 0-15,17 0 16,0 0-16,18 0 16,0 8-1,-1-8-15,10 0 16,-9 0-16,-1 0 15,10 0 1,8 0-16,17 0 16,1-8-16,-1 1 15,-8 7 1,-9-8-16,0-8 16,18 8-16,8 1 15,0-1-15,0 0 16,-17 8-1,-9 0-15,9 0 16,8 0-16,18 0 16,-9 0-1,0 0-15,-17 0 16,9-8-16,17 0 16,8 1-16,-8-1 15,-18 8 1,1-16-16,8 16 15,9 0-15,0 0 16,-9 0 0,-17 0-16,-9 0 15,17 0-15,1 0 16,8 0 0,0 0-16,-17 0 15,-9 0-15,-9 0 16,1 0-16,-10 0 15,1 0 1,0 0-16,-9 0 16,0 16-16,0-8 15,-9-1 1</inkml:trace>
  <inkml:trace contextRef="#ctx0" brushRef="#br0" timeOffset="164787.87">11532 12923 0,'0'0'0,"0"0"0,0 0 16,0 0-16,0 0 16,0 0-1,0 0-15,0 0 16,0 0-16,0 0 16,0 0-1,0 0-15,0 0 16,0 0-16,-9 0 15,1 0-15,-1 8 16,0 0 0,9 0-16,0 0 15,0-1-15,0-7 16,0 0 0,0 0-16,0 0 15,0 0-15,0 0 16,0 0-1,0 0-15,0 0 16,0 0-16,9 0 16,8 0-16,1 0 15,8 0 1,9 0-16,-1 0 16,10 0-16,-1 0 15,0 0 1,-8 0-16,0 0 15,0 0-15,-1 16 16,19-16 0,7 8-16,10 0 15,-1-1-15,-8-7 16,-9 0-16,0 0 16,18 0-1,-1 0-15,9 0 16,-8 0-16,-9 8 15,-9-8 1,0 0-16,17 8 16,9 0-16,9-8 15,-9 0-15,-17 0 16,0 0 0,8 0-16,18 0 15,0 0-15,-9 0 16,0-8-1,-8 8-15,17-8 16,17 8-16,-9 0 16,-16 0-1,-10-8-15,9 1 16,26 7-16,-8 0 16,-9-8-16,-9 0 15,9-8 1,17 9-16,-8 7 15,-10-8-15,-7 0 16,16 8-16,9 0 16,-8 0-1,-27 0-15,1 0 16,-1 0-16,9 0 16,9 0-1,-9 0-15,-8 0 16,-9 0-16,-1 0 15,10 0 1,8 0-16,0 0 16,-17 0-16,0 0 15,-18 0-15,1 0 16,-10 0 0,-8 0-16,0 0 15,0 0-15,1 0 16,-10 0-1,-8 0-15,-1 0 16,1 0-16,0 0 16,-1 0-16,1 0 15,-9 0 1,0 0-16</inkml:trace>
  <inkml:trace contextRef="#ctx0" brushRef="#br0" timeOffset="176182.6">17029 8847 0,'0'0'0,"0"0"0,0 0 15,-9 0-15,0 8 16,1-1-16,-1 1 16,0 0-1,1 0-15,-1 0 16,9-1-16,0 1 16,0 8-1,0-8-15,0-1 16,0 1-16,0 0 15,-9 8 1,1-1-16,8 9 16,0-1-16,-9 8 15,9 8-15,0 16 16,0-9 0,0 1-16,0-8 15,0 8-15,0-8 16,0 8-1,0 7-15,0-7 16,0 8-16,0-1 16,0-15-16,0 8 15,0-24 1,0 1-16,0 7 16,0-8-16,0 1 15,0 7 1,9-8-16,-9-7 15,0 15-15,0-16 16,0 1 0,0 0-16,0 7 15,0-7-15,0-1 16,0-7-16,0 8 16,0 7-1,0-15-15,0 0 16,0-1-16,0 1 15,0 0 1,0 0-16,0 0 16,0-1-16,0 9 15,0-8-15,0-8 16,0 0 0,0 0-16,0 0 15,0 8-15,0-8 16,0 0-1,0 7-15,0-7 16,8 8-16,-8 0 16,9 0-16,0 0 15,8-1 1,0 9-16,1-8 16,8-8-16,0 0 15,9 7 1,-9-7-16,0 0 15,0 0-15,0 0 16,0 0 0,0 0-16,9 0 15,-1 0-15,10 0 16,-1 0-16,1 0 16,-10 0-1,1 0-15,0 0 16,-9 0-16,0 0 15,0 8 1,0-8-16,-8 0 16,-1 8-16,-8-8 15,8 0-15,-8 0 16,-1 0 0,10 8-16,-10-8 15,1 0-15,0 8 16,8-8-1,-8 7-15,-1-7 16,1 8-16,0-8 16,-1 0-1,1 0-15,0 0 16,0 0-16,-1 0 16,1 0-16,0 0 15,-1 0 1,1 0-16,-9 0 15,0 0-15,0 0 16,0 0 0,9 0-16,-9-8 15,8 1-15,1-1 16,0-8-16,-1-7 16,-8-8-1,0 7-15,0-15 16,0 8-16,0-16 15,0 8 1,0-7-16,0 7 16,0-24-16,-8 9 15,-1 7 1,0-8-16,1 1 16,-1 15-16,0 0 15,1 0-15,-1-8 16,0 8-1,1-8-15,8 8 16,0-7-16,0-1 16,0 16-1,0 0-15,0-1 16,0 9-16,0 7 16,0-7-16,0 7 15,0 1 1,0-1-16,0 1 15,0-9-15,0 17 16,0-1 0,0 0-16,0 0 15,0 0-15,0 1 16,0-1 0,0-8-16,0 8 15,-9 1-15,0-1 16,0 0-16,1 0 15,-1 0 1,0 1-16,-8-17 16,-9 9-16,-17 7 15,-1-8 1,-8 1-16,0 7 16,0-8-16,8 16 15,10-8-15,-1 8 16,9 0-1,-9 0-15,9 0 16,-9 0-16,9 0 16,0 0-1,9 0-15,0 0 16,8 0-16,-8 8 16,-1 16-16</inkml:trace>
  <inkml:trace contextRef="#ctx0" brushRef="#br0" timeOffset="177015.34">18922 11450 0,'0'0'16,"0"0"-16,0 0 15,-9 16-15,1-1 16,-10 9 0,1-1-16,-1-7 15,1-1-15,0 9 16,-1-16-16,-8-1 15,-8 1 1,-19 0-16,-16-16 16,0 0-16,-1 1 15,18-1 1,0-23-16,8 7 16,-16-7-16,-1-16 15,-9 0 1,1 1-16,17-9 15,0 1-15,0-1 16,17-7-16,0 7 16,9 8-1,0-7-15,0 7 16,0 16-16,9-8 16,-1 8-1,1 0-15,-1-8 16,1 7-16,8-7 15,1 16 1,-1 7-16,9-7 16,-9 15-16,9 0 15</inkml:trace>
  <inkml:trace contextRef="#ctx0" brushRef="#br0" timeOffset="177748.78">17420 11271 0,'0'0'0,"0"-8"15,8-7 1,10 7-16,-1-16 16,0 1-16,1-8 15,-1 7-15,1-7 16,-1-8 0,-8 8-16,-1 0 15,1 0-15,0 7 16,-1-22-1,1-1-15,0 8 16,-9-16-16,0 9 16,-9-9-16,0 8 15,1 16 1,-1-8-16,9 16 16,0-1-16,0 9 15,0-9 1,0 9-16,0-1 15,9 1-15,-1-9 16,10 9 0,-10-1-16,10 8 15,-1 0-15,0 8 16,1 8-16,25 23 16,44 55-1,26 39-15,-9-32 16,-26-22-16,0-9 15,18-23 1,17-24-16,-52-15 16</inkml:trace>
  <inkml:trace contextRef="#ctx0" brushRef="#br0" timeOffset="179561.08">20294 10601 0,'0'0'0,"0"0"16,0 0-16,0 0 15,0 0 1,9 0-16,-9 0 16,0 0-16,0 0 15,0 0 1,-9-8-16,-17 0 16,0-8-16,-9 9 15,-8 7 1,-9 0-16,-27 0 15,1 7-15,0 1 16,17 8-16,9-1 16,9 1-1,-1 7-15,1-7 16,8 0-16,1-1 16,-1-7-1,0 15-15,18-7 16,-1 0-16,1-1 15,17 24 1,9 31-16,8 24 16,9 7-16,0 8 15,0 0-15,0 24 16,-8-24 0,-1 24-16,9 22 15,-17-30-15,-1 0 16,1 15-1,-18-15-15,1-16 16,-1-15-16,0-1 16,1-15-16,8-8 15,-9-15 1,9-16-16,0-8 16,0-8-16,0-7 15,0-8 1,0-1-16,0 9 15,0-8-15,0 0 16,0-1-16,0 1 16,0 0-1,0 0-15,0 0 16,0-1-16,0 9 16,0-8-1,9 0-15,-1-1 16,1 1-16,8 0 15,1 8 1,25 7-16,18-15 16,8-1-16,27 1 15,25-8-15,18 0 16,-17 0 0,43 0-16,182-8 15</inkml:trace>
  <inkml:trace contextRef="#ctx0" brushRef="#br0" timeOffset="181869.87">20086 10764 0,'0'0'15,"0"0"-15,8 0 16,10 16-16,-1 7 15,18 8 1,17 8-16,0 8 16,9 8-16,-1 7 15,1-15 1,17 15-16,1 1 16,-1-9-16,-17-7 15,-9 8 1,-9-1-16,-17-7 15,0 0-15,-17-8 16,-1-16-16</inkml:trace>
  <inkml:trace contextRef="#ctx0" brushRef="#br0" timeOffset="182262.77">20442 11263 0,'0'0'0,"0"0"16,0 0-1,0 0-15,0 0 16,0 0-16,0 0 16,0 0-1,0 0-15,0 0 16,-9 8-16,0 8 16,-8 15-16,-1 8 15,1-8 1,0 0-16,8-8 15,9 1-15,0 7 16,0-8 0,0 9-16,9-9 15</inkml:trace>
  <inkml:trace contextRef="#ctx0" brushRef="#br0" timeOffset="183077.69">21423 11357 0,'0'0'0,"0"0"15,0 0-15,0 0 16,0 0-1,0 0-15,0 0 16,9 15-16,8 1 16,0 15-1,18 0-15,8 16 16,1-8-16,-1 8 16,1-8-16,-10 8 15,-8-16 1,1 15-16,-1 1 15,0 8-15,-9-8 16,0-8 0,-8 0-16,8-8 15,-8 8-15,8-16 16,-8 0-16,0-15 16,-9 0-1,0-8-15,0 0 16</inkml:trace>
  <inkml:trace contextRef="#ctx0" brushRef="#br0" timeOffset="183307.08">21709 11770 0,'0'0'0,"0"0"16,-8 0-1,-1 8-15,0-1 16,1 17-16,-18-9 16,-9 17-1,-9 22-15,1 1 16,8-1-16,18-7 16,8-31-16</inkml:trace>
  <inkml:trace contextRef="#ctx0" brushRef="#br0" timeOffset="183648.79">22309 12175 0,'0'0'0,"0"0"15,0 24-15,8-17 16,1 9-1,0 0-15,-1-1 16,1 8-16,0-15 16,-1 0-1,-8-8-15</inkml:trace>
  <inkml:trace contextRef="#ctx0" brushRef="#br0" timeOffset="183784.31">22734 12487 0,'0'0'16,"0"0"-16,0 0 15,0-8-15,0 0 16</inkml:trace>
  <inkml:trace contextRef="#ctx0" brushRef="#br0" timeOffset="183940.97">22821 12612 0,'0'0'0,"0"0"15,0 0 1,0 0-16,0 0 16,0 0-16,0 0 15</inkml:trace>
  <inkml:trace contextRef="#ctx0" brushRef="#br0" timeOffset="184424.22">22908 12354 0,'0'0'16,"0"0"-16,17 16 15,18 15 1,0 24-16,8-16 16,-8 8-16,-1 7 15,1-7 1,0 15-16,0 8 15,17 0-15,0 1 16,0-1 0,-9-16-16,-8 1 15,-9-16-15,0-16 16,-8-15-16,-10-8 16</inkml:trace>
  <inkml:trace contextRef="#ctx0" brushRef="#br0" timeOffset="184717.12">23203 12900 0,'0'0'15,"0"0"-15,-9 8 16,-8 7-1,-9 1-15,0 7 16,-9 9-16,0-9 16,1 16-1,-1-8-15,0 16 16,0 0-16,1 15 16,16-7-16,1-24 15,8-8 1,9-7-16,0-8 15</inkml:trace>
  <inkml:trace contextRef="#ctx0" brushRef="#br0" timeOffset="185935.15">23516 10671 0,'0'0'16,"0"0"-16,17 0 15,0-8-15,9 0 16,18-23 0,34 0-16,9 0 15,-18-8-15,-8 15 16,-18 9 0,1-9-16,-18 17 15,0 7-15,0 0 16,0 7-16,9 32 15,0 47 1,-1 70-16,-8 62 16,0 24-16,0-16 15,9-16 1,9 1-16,-10-16 16,-8-8-16,0-16 15,-17 16-15,0-23 16,-18-32-1,0-7-15,-8 8 16,0-40-16,-1-23 16,1-31-1,0 0-15,-1-15 16,10-9-16,-10-7 16,1 8-1,-1-16-15,-8-16 16,0 8-16,-8-15 15,-18 0-15,-9-16 16,-9 15 0,18 9-16,0-9 15,17 16-15,1 8 16,8 0 0,8-7-16,10 7 15</inkml:trace>
  <inkml:trace contextRef="#ctx0" brushRef="#br0" timeOffset="186732.48">23038 11006 0,'0'0'15,"0"-8"-15,0 0 16,0 1-16,0-1 15,-9 0 1,1-8-16,-18 1 16,0 7-16,-1 0 15,-7 8 1,8 0-16,-9 16 16,-8 23-16,-10 15 15,1-7 1,0 8-16,18 15 15,7 0-15,19 8 16,16 8-16,10-8 16,17-16-1,-9-15-15,8 0 16,18-9-16,18-6 16,17-17-1,-9-7-15,-17-16 16,-9-15-16,0-32 15,0-23 1,-9 0-16,-17 8 16,1-8-16,-19-7 15,-8-1-15,-8 16 16,-10 0 0,1 15-16,-9 8 15,-26-7-15,-44-1 16,-25 39-1,-36 16-15,-190 16 16</inkml:trace>
  <inkml:trace contextRef="#ctx0" brushRef="#br0" timeOffset="187601.43">20919 12448 0,'0'0'0,"0"0"16,0 0 0,-9 0-16,-8 0 15,-9 8-15,-17-8 16,-1 8-16,10-1 16,-1 1-1,0 8-15,18 7 16,-1-7-16,1 7 15,0 24 1,17 15-16,8 24 16,27 0-16,8-16 15,10-16 1,7 1-16,-16-16 16,8-16-16,17-7 15,1-8-15,-1-16 16,-8-15-1,-9-9-15,-8-7 16,-18-23-16,0-8 16,-18 0-16,-25-8 15,-18-8 1,-26-7-16,-17-1 16,9 8-16,-1 8 15,-25 8 1,-9 16-16,25 38 15,45 16-15</inkml:trace>
  <inkml:trace contextRef="#ctx0" brushRef="#br0" timeOffset="196349.9">19842 8769 0,'0'0'0,"0"0"0,0 0 16,-8 0-16,-1 0 16,0 0-1,1 0-15,-10 0 16,-8 8-16,9 0 15,0-1 1,-1 1-16,-8 0 16,0 0-16,0-1 15,0-7-15,0 0 16,-9 0 0,0 8-16,-8 8 15,0-8-15,-1 7 16,9 1-1,1-1-15,8 9 16,-9-1-16,-9 1 16,1 7-1,0 0-15,-9 0 16,-9 8-16,9 0 16,0 8-16,8 0 15,9-8 1,9-16-16,9 16 15,0-16-15,-1 8 16,1 1 0,8-1-16,1 8 15,-1 15-15,9-7 16,0 16 0,0-9-16,0-15 15,0 8-15,0-16 16,0 16-16,9-8 15,8 15 1,0 1-16,18-1 16,0 1-16,17-8 15,9-8 1,-1 7-16,-8-22 16,27-1-16,16 8 15,1-15-15,-18-8 16,-17 0-1,8-1-15,27-7 16,8-7-16,-17-1 16,-18 0-1,1 0-15,8-15 16,0-24-16,0 0 16,-17 1-16,0-9 15,-18-7 1,0-9-16,-16-6 15,-1-1-15,-9-8 16,-8 8 0,-1 8-16,-16 7 15,-1-15-15,-17-15 16,-9 15-16,-17 16 16,0-1-1,0 9-15,0 15 16,8-8-16,1 16 15,-1-8 1,-8 8-16,0 7 16,0 9-16,0-1 15,9 16 1,8 0-16,9 0 16,9 0-16,-1 8 15,9-8-15,1 0 16,-1-16-1,0 8-15</inkml:trace>
  <inkml:trace contextRef="#ctx0" brushRef="#br0" timeOffset="196807.02">20989 7709 0,'0'0'0,"0"0"16,0 0 0,-9 0-16,0 0 15,-8 15-15,-18 17 16,-26 7-16,-17 31 15,9 0 1,-1 0-16,10 0 16,-19 8-16,-7 8 15,16-8 1,9-8-16,18-23 16,8 0-16,9-16 15,9 0 1,-1-8-16,1 1 15,8 7-15,1 0 16,-1 8-16,0-16 16,9 1-1,0 7-15,0-23 16,0 0-16,0-8 16,0 0-1</inkml:trace>
  <inkml:trace contextRef="#ctx0" brushRef="#br0" timeOffset="197156.46">20112 8364 0,'0'0'15,"0"0"-15,0 0 16,0 0-16,0 0 15,-9 0 1,0 15-16,1 1 16,-1-1-16,-9 9 15,1 7 1,0-8-16,17 1 16,0 7-16,0-8 15,17 1 1,0 7-16,18-8 15,26 1-15,8-17 16,-8 9-16,-9-16 16,0 0-1,-8-16-15,-18 16 16</inkml:trace>
  <inkml:trace contextRef="#ctx0" brushRef="#br0" timeOffset="-206155.75">13599 14677 0,'0'0'0,"0"0"0,0 0 15,8-8-15,1 8 16,0 0-16,-9 0 16,0 0-1,0 0-15,0 0 16,0 8-16,9 16 16,-1-1-1,1 8-15,0 8 16,-1 16-16,1-1 15,0 16 1,-9 1-16,-9-9 16,0-8-16,1 1 15,-1 15-15,-8 0 16,8 8 0,0-8-16,-8-7 15,8-16-15,0 7 16,9-7-1,0-8-15,0 8 16,0-8-16,0 0 16,0-8-16,0 0 15,0-8 1,0 1-16,0 7 16,0-8-16,9-7 15,0-1 1,-9-7-16,8 8 15,1-8-15,9-1 16,-1 1-16,0 0 16,1 0-1,-1 0-15,0-1 16,27 1-16,8 8 16,17-16-1,1 0-15,-9 0 16,-9-16-16,8 8 15,10 1 1,8-1-16,18 8 16,-18 0-16,-17 0 15,8 8-15,27-1 16,8 1 0,-9 8-16,-17-8 15,18-8-15,17 0 16,0 0-1,-18 0-15,1 0 16,17 0-16,8 0 16,-17 7-16,-8-7 15,17 0 1,17 8-16,-17-8 16,-17 0-16,16 0 15,19 0 1,-36 0-16,-8 0 15,26 0-15,8 0 16,-8 0-16,-17 0 16,25 0-1,10 0-15,-18 0 16,-9 0-16,26 0 16,9 0-1,-17 0-15,-10 0 16,27 0-16,-17 0 15,-9-8 1,17 8-16,9 0 16,-17 0-16,-9 0 15,25 0-15,1 8 16,-26-8 0,26 0-16,9 0 15,-27 0-15,-8 0 16,18 0-1,-1 0-15,-17-8 16,8 8-16,27 0 16,-26 0-16,-10 0 15,19 0 1,8 8-16,-18-8 16,9 0-16,18 0 15,-18 0 1,-8 0-16,17 0 15,-9-8-15,-17 1 16,9 7 0,16-8-16,-25 8 15,-17-16-15,17 8 16,8 8-16,-16-7 16,-36 7-1,0-8-15,1 0 16,-1 0-16,-8 8 15,-9 0 1,-8 0-16,-18 0 16,0 0-16,-9 0 15,-8 0-15,0 0 16,-1 0 0,1 0-16,-9 0 15,0 0-15,0 0 16,0 0-1,0 0-15,0 0 16,0-8-16,0-23 16,9 0-1,-9-31-15,0-16 16,0-24-16,8-22 16,-8 7-16,0-16 15,9-7 1,0 15-16,8 1 15,0 14-15,1 1 16,-1 16 0,-8 15-16,0 8 15,-1 23-15,1 0 16,0 16-16,-1 0 16,-8 15-1,0 1-15,0 7 16,0 0-16,0-8 15,0 9 1,0-1-16,-8 0 16,-10 0-16,-17 0 15,-17 1-15,-26-1 16,9 8 0,-9 0-16,-9 0 15,-26 8-15,0-1 16,26 1-1,-26 0-15,-26 8 16,9-9-16,0 9 16,-44-8-1,9 0-15,0 7 16,-17-7-16,17 8 16,-26 7-16,26-7 15,-9-1 1,-26 1-16,27 15 15,-10-15-15,10 7 16,8-8 0,-18 17-16,27-17 15,0 1-15,-18-1 16,26-7 0,-8 8-16,0-16 15,34 8-15,-17-8 16,-8 0-16,25 0 15,0 7 1,-34 1-16,9-8 16,16 8-16,-16 0 15,-1 0-15,26-1 16,-16-7 0,-10 8-16,26-8 15,1 0-15,-18-8 16,9 1-1,17 7-15,-9-8 16,-17 8-16,26-8 16,0 8-1,-17-8-15,0 8 16,17 0-16,0 0 16,-17-8-1,8 8-15,27-7 16,-9-1-16,-18-8 15,9 8-15,18 1 16,8 7 0,-17-8-16,-1 8 15,27-8-15,9 8 16,17 0 0,-9 0-16,0 0 15,-8 0-15,-1 8 16,18 0-16,0-8 15,17 0 1,0 7-16,1-7 16,8 0-16,0 0 15,-1 8 1,1-8-16,0 16 16,0-16-16,0 0 15,9 0-15,-26-39 16,-1 15-1</inkml:trace>
  <inkml:trace contextRef="#ctx0" brushRef="#br0" timeOffset="-162127.39">27302 12775 0,'-9'8'0,"-17"47"0,-52 54 15,-52 55-15,17-9 16,9-14-16,-27 15 15,10-8 1,16-24-16,1-7 16,-17 8-16,-1-16 15,27-15-15,-36-9 16,-8 9 0,27-32-16,-1 8 15,-26-7-15,8-1 16,27-23-1,9 8-15,-1-16 16,1 8-16,8-8 16,26 8-1,9-15-15,9-1 16,-1 8-16,1-15 16,-9-1-16,-9 1 15,9 0 1,0-9-16,17 1 15,0-16-15,0-23 16,18 16 0</inkml:trace>
  <inkml:trace contextRef="#ctx0" brushRef="#br0" timeOffset="-161596.46">24749 14326 0,'0'0'16,"0"0"-16,0 0 15,0 0-15,-9 8 16,0 8-1,-17-1-15,0 9 16,-8 7-16,-19 24 16,-16-9-1,-35 24-15,8-7 16,18-16-16,-17-1 16,-18 1-16,0-8 15,35 8 1,8 0-16,1-8 15,17 7-15,-1-14 16,19 7 0,8-16-16,8 0 15,18 8-15,0-7 16,18-9-16,8 9 16,26 15-1,52-8-15,18 0 16,-1-15-16,35-1 15,1-7 1,-27 8-16,44 7 16,-1-7-16,10 7 15,173 32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09:27.42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1832 8808 0,'0'0'0,"0"0"0,0 0 0,0 0 16,0 0 0,0 0-16,0 0 15,0 0-15,0 0 16,0 0 0,0 0-16,0 0 15,0 0-15,0 0 16,0 0-1,18 8-15,8-1 16,-18 1-16,10 8 16,8-8-16,0-1 15,0 1 1,-9 0-16,18 0 16,8 7-16,10-7 15,7 16 1,1-17-16,-9 1 15,-8 0-15,-10 0 16,-8 0 0,0-1-16,1-7 15,-1 0-15,0 0 16,0 0-16,0 0 16,-18 0-1,-8 0-15</inkml:trace>
  <inkml:trace contextRef="#ctx0" brushRef="#br0" timeOffset="551.12">2458 8590 0,'0'0'0,"0"0"15,0 0-15,0 0 16,0 0 0,0 0-16,0 0 15,8 0-15,10 7 16,-1 9-16,9-8 16,9 7-1,8 1-15,9 0 16,-8 7-16,-1-15 15,-17 0 1,0-1-16,-8 1 16,-10 0-16,1 0 15,0 0-15,-1-1 16,-8 17 0,-8-9-16,-1 1 15,-8 7-15,-10 8 16,1-7-1,0-9-15,0 24 16,9-23-16</inkml:trace>
  <inkml:trace contextRef="#ctx0" brushRef="#br0" timeOffset="7250.94">2110 9915 0,'0'0'0,"0"0"0,0 0 16,9 0-16,17-8 16,-17 0-16,8 8 15,0 0 1,1 0-16,8 8 16,-9 0-16,-8-8 15</inkml:trace>
  <inkml:trace contextRef="#ctx0" brushRef="#br0" timeOffset="10187.82">1693 9572 0,'0'0'0,"0"0"16,0 0-16,0 0 15,0 0-15,0 0 16,0 0 0,0 0-16,0 8 15,9-8-15,8 7 16,27 1-1,-18 8-15,17 7 16,1-7-16,-1-8 16,9 7-1,9-7-15,17 15 16,9-15-16,-9 0 16,-17 0-16,-18-1 15,-8 1 1,0 8-16,17 7 15,0-7-15,0 7 16,0-7-16,-17-8 16</inkml:trace>
  <inkml:trace contextRef="#ctx0" brushRef="#br0" timeOffset="10784.09">2596 9494 0,'0'0'0,"0"0"16,0 0-1,0 0-15,0 0 16,0 0-16,0 0 16,0 0-1,0 0-15,0 0 16,0 0-16,0 0 16,0 0-16,0 0 15,0 0 1,0 0-16,9 0 15,8 0-15,18 0 16,9 8 0,-1-1-16,0 1 15,-8 8-15,-9 7 16,0-7 0,0-8-16,0-1 15,0 1-15,-8 0 16,-1 0-16,-8 7 15,0-7 1,-1-8-16,1 0 16,-9 0-16,0 0 15,0 0 1,-9 16-16,-8 15 16,-9 16-16,-26 7 15,-9 9-15,-17 46 16,0 39-1,-79 140-15</inkml:trace>
  <inkml:trace contextRef="#ctx0" brushRef="#br0" timeOffset="15154.84">10473 10125 0,'0'0'0,"0"0"0,0 0 16,0 0-16,8 0 15,1 0-15,0 0 16,-1 0-1,1 0-15,0 0 16,-9 0-16,8 0 16,1 0-16,0 0 15,-1-8 1,10 1-16,-1-1 16,1 0-16,-1 8 15,9 0 1,0 0-16,9 0 15,-1 0-15,10 0 16,-1 0-16,1 0 16,-10-16-1,1 9-15,0 7 16,8-8-16,9 8 16,1 0-1,-1 0-15,8 0 16,-7 0-16,-10 0 15,0 0 1,-8 0-16,0 8 16,17-1-16,0 9 15,0-16-15,9 8 16,-9-8 0,-9 0-16,1 0 15,-9 0-15,-1 0 16,1 0-1,9 0-15,8 0 16,0 0-16,0 0 16,-9 0-16,1 0 15,-18 0 1,0 0-16,0 0 16,0 0-16,0 0 15,0 0 1,0 0-16,0 0 15,9 0-15,0 0 16,-1 0-16,1 0 16,0 0-1,0 0-15,-9 0 16,0 0-16,0 0 16,0 0-1,0 0-15,-9 0 16,0 0-16,10 0 15,-1 0 1,0 0-16,0 0 16,0 8-16,0-1 15,0 1-15,0 0 16,9 0 0,-9 0-16,0-8 15,0 7-15,0-7 16,0 0-1,0 0-15,-9 0 16,1 0-16,-1 16 16,0-8-1,1-8-15,-1 0 16,1 8-16,8-8 16,-9 7-16,9 1 15,-9-8 1,1 8-16,-10-8 15,1 0-15,0 0 16,-1 0 0,1 0-16,0 0 15,0 0-15,-1 0 16,1 0-16,0 0 16,-1 0-1,1 0-15,-9 0 16,0 0-16,9 0 15</inkml:trace>
  <inkml:trace contextRef="#ctx0" brushRef="#br0" timeOffset="24359.09">7598 5339 0,'0'0'0,"-8"0"16,-1 0-16,0 0 15,1 0-15,-18 0 16,-1 0-1,-16 0-15,-18 8 16,-8 0-16,-1-8 16,18 0-1,9 0-15,-18 0 16,-8 0-16,-27-8 16,9 0-16,9-7 15,9 15 1,-10-8-16,-16 8 15,-9 0-15,17 0 16,9 0 0,-27 8-16,-16-8 15,8 15-15,26-15 16,0 0-16,-17 8 16,-17 0-1,25 0-15,1-1 16,-27 1-16,-8 8 15,17 7 1,9-7-16,-27-1 16,10 1-16,25 0 15,1 7-15,-9 8 16,-18 8 0,26-15-16,27 7 15,-1 8-15,-8 0 16,9 7-1,-1-14-15,18-1 16,18-8-16,-1 1 16,9 15-1,8-8-15,1 23 16,8 16-16,9-7 16,0-9-16,18 1 15,16 15 1,19 8-16,-1 8 15,17-1-15,27-7 16,25-15 0,1-9-16,17-15 15,43 0-15,-8-15 16,25-17 0,-7 1-16,-1-8 15,8 0-15,18 0 16,0 8-16,-25-8 15,16-8 1,-17 0-16,17 1 16,-25-1-16,-1 0 15,0-15 1,-43-1-16,26 1 16,-8-24-16,-44 8 15,-9-15-15,0-9 16,-8 1-1,-27 15-15,-17-7 16,-8-1-16,-18 0 16,0-15-1,-18 0-15,-16 0 16,-1 0-16,-17-8 16,-26 0-1,-9 0-15,0 16 16,-17 7-16,-35-7 15,-17-1-15,0 9 16,-27 7 0,-16 0-16,-18 16 15,-26 8-15,-9 46 16,9 24 0,-96 62-16</inkml:trace>
  <inkml:trace contextRef="#ctx0" brushRef="#br0" timeOffset="26519.48">14337 10188 0,'0'0'0,"0"0"16,0 0-1,0 0-15,0 0 16,0 0-16,0 0 15,0 0 1,0 0-16,0 0 16,0-8-16,0 8 15,0 0-15,0 0 16,0 0 0,0 0-16,0-8 15,0-8-15,9 16 16,-1-7-1,1-1-15,8 8 16,1 0-16,8 0 16,0 0-16,0 0 15,0 0 1,0 0 0,0 0-16,9 0 0,8 0 15,9 0 1,0 0-16,9 8 15,0-8-15,-9 0 16,-9 0 0,-8 0-16,0 0 15,0 0-15,17 0 16,0 0-16,9-8 16,-1 8-1,-7-8-15,-10 8 16,-8 0-16,-1 0 15,1 0 1,0 0-16,0 0 16,8 0-16,9 0 15,0 0 1,0 0-16,-8 0 16,-1 0-16,-17 0 15,9-8-15,0 8 16,-1 0-1,1 0-15,9 0 16,8 0-16,0 0 16,-9 0-1,1 0-15,-10 0 16,-8 0-16,0 0 16,1 0-16,-1 0 15,0 0 1,8 0-1,1 0-15,0 0 0,8 0 16,-8 0 0,8 0-16,-8 8 15,-9-8-15,0 8 16,0-8 0,-8 0-16,-10 0 15,1-8-15,8 0 16,1 0-16</inkml:trace>
  <inkml:trace contextRef="#ctx0" brushRef="#br0" timeOffset="28809.56">17923 10180 0,'0'0'15,"0"0"-15,0 0 16,-8 0-16,8 0 16,0 0-1,0 0-15,0 0 16,0 0-16,0-8 16,0 8-1,0 0-15,0 0 16,0-16-16,0 16 15,0 0-15,0 0 16,0 0 0,0 0-16,8 0 15,10 0-15,16 0 16,1 0 0,9 0-16,-1 0 15,0 0-15,1 0 16,8 0-1,17-7-15,1 7 16,8 0-16,-17 0 16,-9 0-1,0 0-15,9 0 16,8 7-16,9 9 16,1-8-16,-19 0 15,-8-8 1,9 0-16,17 0 15,9 7-15,-9 1 16,-8 0-16,-9 0 16,-1-8-1,10 8-15,8-1 16,9 9-16,-9-8 16,-17-8-1,-9 0-15,17-8 16,18 8-16,0 0 15,-9 0 1,-17 0-16,-9-16 16,9 9-16,17-1 15,9 8-15,8-8 16,-25 8 0,-1-8-16,1 0 15,8 8-15,9 0 16,0 0-1,-27 0-15,1 0 16,9 0-16,17 0 16,-1 0-1,-7 0-15,-10 0 16,-8 0-16,8-7 16,9 7-16,1 0 15,-1 0 1,-18 0-16,1 0 15,-9 0-15,18 0 16,8 0 0,0 0-16,0 0 15,-17 0-15,-17 0 16,-1 0 0,0 0-16,-8 0 15,9 0-15,-10 0 16,1 0-16,-9 0 15,0 0 1,0 0-16,0 0 16,0 0-16,0 0 15,-8 0 1,-1 0-16,0 0 16,-8 0-16,0 0 15,-1 0-15,1 0 16,0 0-1,-1 0-15,1 0 16,-9 0-16,0 0 16</inkml:trace>
  <inkml:trace contextRef="#ctx0" brushRef="#br0" timeOffset="42017.53">2128 10647 0,'0'0'0,"0"0"0,0 0 16,-9 0 0,0 0-16,0 0 15,1 0-15,-1 0 16,0 0 0,-8 0-16,0 0 15,8 8-15,9-8 16,-17 0-16,8 8 15,0-8 1,9 0-16,0 0 16,0 0-16,0 0 15,0 0 1,0 0-16,0 8 16,9 0-16,0-1 15,8 1-15,0 0 16,27 8-1,17-9-15,8 1 16,-8 0-16,-9-8 16,-9 8-1,-8-8-15,0 0 16,0 0-16,8 0 16,0-8-1,1 0-15,-1 0 16,-8 1-16</inkml:trace>
  <inkml:trace contextRef="#ctx0" brushRef="#br0" timeOffset="42429.59">2614 10336 0,'0'0'16,"0"0"-16,0 0 15,0 0 1,17 7-16,1 9 16,16 0-16,1-1 15,8 9 1,1-17-16,-9 1 15,-9 0-15,0 0 16,0 0-16,0-1 16,-9 1-1,-8 8-15,0-8 16,-1-1-16,-8 9 16,-8 7-1,-1 16-15,0-8 16,-17 8-16,-9-7 15,1-9-15,-18 16 16,25-16 0</inkml:trace>
  <inkml:trace contextRef="#ctx0" brushRef="#br0" timeOffset="46177.14">9448 10133 0,'0'0'0,"0"0"0,0 0 16,0 0-16,0 0 15,0 0-15,-9 0 16,1 0 0,-1 0-16,0 0 15,-8 0-15,-1 0 16,10-8 0,-10 0-16,-8 1 15,0-1-15,-17 0 16,-9-8-16,-9 9 15,0 7 1,9 0-16,0 0 16,9 7-16,-1 17 15,-17-9 1,9 9-16,0-9 16,0 17-16,0-9 15,17 0-15,1 1 16,-1-1-1,9-7-15,8-1 16,1 9-16,-9-1 16,9 0-1,-1 9-15,1-9 16,-1 0-16,10 9 16,-1-9-16,9 0 15,0 16 1,0-15-16,0-1 15,9 8-15,-1-7 16,1-1 0,9 8-16,-1-7 15,18-9-15,17 16 16,9-7 0,-1-9-16,-8-7 15,9 15-15,17-7 16,9 0-16,9-1 15,-18-7 1,-9 0-16,1 15 16,25-15-16,1 0 15,-9 0 1,-18-1-16,9 1 16,18 8-16,8-1 15,-8-7 1,-18 0-16,0 0 15,17 0-15,10-8 16,-1 0-16,-26-8 16,0 0-1,26 0-15,9 0 16,-26-7-16,-9 7 16,0 0-1,27 8-15,-10-8 16,-8 1-16,-18 7 15,1 0-15,25 0 16,1-8 0,-9 0-16,-9 8 15,-17 0-15,17-8 16,9 0 0,-1-7-16,-7 7 15,-19 8-15,1-8 16,9 0-1,-1 1-15,9-1 16,-8 0-16,-9 0 16,-9 0-16,0-7 15,0 7 1,0 0-16,0 0 16,9-7-16,-9-1 15,-9-7 1,-17 7-16,0 1 15,-17-1-15,0 1 16,0-17-16,-18 9 16,0 0-1,-17-24-15,-17 0 16,-1 8-16,1-8 16,-9 8-1,-18-7-15,-25-1 16,-1-8-16,18 16 15,-26 0 1,-35-7-16,9 14 16,-1 9-16,-34-16 15,18 23-15,25 1 16,-34-9 0,8 17-16,35 7 15,-26 0-15,-8 0 16,25 0-1,18 0-15,-26 0 16,8 0-16,18 0 16,0 7-16,-26 9 15,8-8 1,18 7-16,-18 1 16,-8 7-16,0 16 15,8-7 1,-34 14-16,0-7 15,-53 16-15,-17 7 16,-86 24-16</inkml:trace>
  <inkml:trace contextRef="#ctx0" brushRef="#br0" timeOffset="55594.17">19243 10975 0,'0'0'0,"0"0"0,0 0 15,0 0 1,0 0-16,9 0 15,-9 0-15,9 0 16,-9 0 0,8 0-16,1 0 15,8 0-15,1 0 16,-1 0 0,0 0-16,9 0 15,1 0-15,-1 0 16,0 0-16,-9 0 15,0 0 1,1 0-16,-1 0 16,0 0-16,1 8 15,-1-1 1,9 1-16,9 0 16,0 0-16,17 7 15,0-15 1,0 0-16,-9 0 15,-8 0-15,0 0 16,0 0-16,-1 0 16,1 0-1,17 0-15,0 0 16,0 0-16,1 0 16,-1 0-1,-9 0-15,-17 0 16,9 0-16,0 0 15,-1 0-15,10 0 16,8 0 0,0 0-16,0 0 15,9 8-15,-9-8 16,-9 0 0,-8-8-16,8-7 15,1 15-15,8 0 16,0 0-1,0 0-15,0 0 16,-8-8-16,-10 8 16,1-8-16,-9 0 15,9 8 1,0 0-16,8 0 16,9-7-16,0 7 15,-8-8 1,-1 8-16,1 0 15,-10-8-15,-8 0 16,0 8-16,9 0 16,0 0-1,0 0-15,17 0 16,0 0-16,0 0 16,0 0-1,0 0-15,-8 0 16,-18-8-16,0 8 15,0 0-15,0 0 16,9 0 0,-1 0-16,10 0 15,-1 0-15,1 0 16,-1 0 0,-8 0-16,-1 0 15,1-15-15,-9 15 16,0 0-1,0 0-15,0 0 16,0 0-16,0 0 16,1 0-16,7 0 15,1 0 1,8 0-16,1 0 16,-9 0-16,-1 0 15,1 0 1,-9 0-16,0 0 15,0 0-15,0 0 16,0 0-16,9 0 16,8 0-1,10 0-15,-10 0 16,0 0-16,1-8 16,-1 8-1,-17 0-15,0-8 16,0 8-16,0 0 15,0 0 1,1 0-16,7 0 16,10 0-16,8 0 15,-9 0-15,9 0 16,-8 0 0,-1 0-16,-17 0 15,0 0-15,0 0 16,9 0-1,0 0-15,8 0 16,1 0-16,8 0 16,-9 0-16,1 0 15,-1 0 1,-8 0-16,-9 0 16,0 0-16,9 0 15,-1 0 1,1 0-16,8 0 15,1 0-15,-1 0 16,1 0 0,-1 0-16,1 0 15,-10 0-15,-8 0 16,0 0-16,0 0 16,9 0-1,9 0-15,8 8 16,0-8-16,0 0 15,-9 0 1,-8 0-16,0 0 16,-9 0-16,0 0 15,9 0-15,-1 0 16,1 0 0,8 0-16,10 0 15,-1 8-15,0-8 16,-9 0-1,1 0-15,-10 0 16,-8 0-16,0 0 16,9 0-16,0 0 15,8 0 1,9 0-16,1 0 16,-1 15-16,0-15 15,-9 0 1,1 0-16,-10 0 15,1 0-15,17 0 16,0 0 0,9 0-16,0 8 15,-9-8-15,0 0 16,-9 0-16,10 0 16,-1 0-1,8 0-15,10 0 16,-1 0-16,-8 0 15,-9 0 1,-8-8-16,8 8 16,0 0-16,0 0 15,17-15-15,1 15 16,-9 0 0,-9 0-16,-9 0 15,9 0-15,0 0 16,9-8-1,9 0-15,-1 8 16,-8 0-16,-18 0 16,1-8-1,-1 8-15,9 0 16,0-7-16,9-1 16,0 8-16,-9 0 15,0 0 1,-8 0-16,-10-8 15,1 0-15,0 8 16,0-8 0,-9 8-16,8 0 15,-8-15-15,9 15 16,0 0-16,0 0 16,-1-8-1,-8 8-15,0-8 16,1 8-16,-1 0 15,0 0 1,-9 0-16,-8 0 16,-1 0-16,1 0 15,-9 0 1,0 0-16</inkml:trace>
  <inkml:trace contextRef="#ctx0" brushRef="#br0" timeOffset="81211.5">4654 10429 0,'0'0'0,"-8"-8"15,-27 1-15,-8-17 16,-9 16-16,-1 1 15,-7-1 1,-18 0-16,-18 8 16,0 0-16,27 8 15,-18 7-15,-17 9 16,0 7 0,8 0-16,18 24 15,17 15-15,-8-8 16,8 8-1,-8 16-15,-1 8 16,27-1-16,8 1 16,18 15-16,8 0 15,9 16 1,26-16-16,17 16 16,9-9-16,18 1 15,8-23 1,44-8-16,-1-8 15,18-8-15,26-8 16,-17-31 0,17 0-16,8-23 15,-34-16-15,26-23 16,-8 8-16,-44-24 16,-9 8-1,9-31-15,-9-16 16,-17-23-16,-26 16 15,-18-17 1,-17-14-16,-9 7 16,-17-8-16,-17 8 15,-35-8-15,-18 1 16,1 22 0,-9 9-16,-35-1 15,-17-7-15,17 46 16,-18 1-1,-34 7-15,18 39 16,-35 32-16,-18 30 16,-43 63-1,43-15-15,148-79 16</inkml:trace>
  <inkml:trace contextRef="#ctx0" brushRef="#br0" timeOffset="85837.47">2501 11988 0,'0'0'0,"0"0"0,0 0 15,0 0-15,0 8 16,0 7-16,-9 1 16,1 7-1,-1-7-15,0 15 16,-8 32-16,-1 30 16,1 8-16,0-7 15,-1-8 1,1 7-16,0 1 15,17-16-15,0-8 16,0-8 0,17 1-16,0 7 15,1 0-15,-1-8 16,9 1 0,-8-17-16,-1-7 15,9 0-15,0-15 16,9 15-16,17-8 15,0-8 1,9 8-16,-9-7 16,-9-1-16,9 8 15,0-7 1,18-1-16,8 8 16,0-23-16,-8 0 15,-10 0-15,-7-8 16,7 0-1,1 0-15,-17 0 16,-10 0-16,-8 7 16,0 9-1,-8 7-15,-10-7 16</inkml:trace>
  <inkml:trace contextRef="#ctx0" brushRef="#br0" timeOffset="86368.99">3126 13368 0,'0'0'15,"0"0"-15,0 0 16,0 0-16,0 0 15,0 0 1,0 0-16,0 0 16,0 0-16,0 0 15,9 15 1,8 1-16,27 7 16,-1 8-16,9-7 15,0 7-15,18 0 16,-1-7-1,1-1-15,-10 0 16,-16-15-16,-9 0 16,-9 0-1,0 0-15,-18-1 16,1 1-16,0-8 16,-1 0-1,-8 0-15,0 8 16,-8 15-16,-27 8 15,-8 8-15,-18-7 16,9-9 0,17 8-16,0-7 15,9-9-15,0-7 16,0 15 0,9-15-16,17 0 15</inkml:trace>
  <inkml:trace contextRef="#ctx0" brushRef="#br0" timeOffset="87926.17">1693 12253 0,'0'0'0,"0"0"16,0 0 0,0 0-16,0 0 15,0 0-15,0 8 16,-17 15-16,8-7 16,1 15-1,-1 8-15,9-8 16,-17 24-16,-1-1 15,9 1 1,1 23-16,-1 8 16,9-8-16,0-8 15,0-8-15,0 0 16,9 9 0,-1 6-16,1 1 15,0-15-15,17-9 16,-17 17-1,8-1-15,9 8 16,0 0-16,9-8 16,-18-8-1,9 0-15,0-15 16,0 8-16,0-1 16,9 1-16,-18 7 15,10-15 1,-10-16-16,0-7 15,1 7-15,-1-8 16,0-7 0,9 7-16,18-7 15,17-1-15,8 1 16,-8-8 0,-9-1-16,9 17 15,17-9-15,9 1 16,8-8-16,-17 0 15,-8-1 1,-1 9-16,10-8 16,-1 0-16,0-1 15,-17-7-15,-18 0 16,-17 0 0,0 0-16,0 0 15,-17 0-15,0 0 16,-1 0-1,1 0-15,-9-7 16,0 7-16</inkml:trace>
  <inkml:trace contextRef="#ctx0" brushRef="#br0" timeOffset="88374.8">2831 14163 0,'0'0'16,"0"0"-16,0 0 15,0 0-15,0 0 16,9 0-16,-1-8 16,10 8-1,-1 0-15,18 0 16,26 8-16,17 7 15,0 1 1,0 15-16,-17-7 16,-9-9-16,0 1 15,9 7 1,-18-7-16,1-9 16,-18 1-16,0 0 15,-18 0-15,1 0 16,0-8-1,-9 0-15,-9 7 16,-8 17-16,-9-9 16,-18 17-1,-17 7-15,1-8 16,-10 16-16,-17 15 16,1 0-1,51-23-15</inkml:trace>
  <inkml:trace contextRef="#ctx0" brushRef="#br0" timeOffset="145264.47">22343 5199 0,'0'0'0,"0"0"0,0 0 16,0 0-16,0 0 15,0 0-15,0-8 16,-8 0 0,-1-7-16,0-1 15,-17 1-15,0-9 16,0-7 0,-9 8-16,1-1 15,-1-7-15,0 8 16,0-1-16,1-7 15,8 8 1,8-1-16,1-7 16,0 16-16,-1-1 15,9 0 1,1-7-16,-1 15 16,0-7-16,9-1 15,-8 1-15,8 7 16</inkml:trace>
  <inkml:trace contextRef="#ctx0" brushRef="#br0" timeOffset="145705.01">21570 4755 0,'0'0'0,"0"0"16,0 0 0,0 0-16,0 0 15,0 0-15,0 0 16,0-8-16,0 0 15,0 0 1,0 1-16,0-25 16,0 9-16,0 0 15,0-9 1,0 1-16,9-8 16,0 16-16,0 7 15,-1 1-15,1-9 16,8 9-1,1 7-15,-1 0 16,9 8-16,9 16 16,8 15-1,-8-8-15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11:19.58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15761 5051 0,'0'0'16,"0"0"-16,0 0 15,0 0-15,-9 0 16,-8 15-1,8-7-15</inkml:trace>
  <inkml:trace contextRef="#ctx0" brushRef="#br1" timeOffset="175832.12">703 6883 0,'0'0'0,"0"15"0,0-7 16,0 0-16,0 0 16,0-1-1,0-7-15,0 0 16,0 0-16,0 0 16,0 0-1,0-7-15,9-1 16,26-31-16,8-16 15,9-54 1,9 0-16,9-8 16,-27-15-16,0-9 15,10 24-15,-36 16 16,9 0 0,0 23-16,-9 31 15,-8 16-15,0 7 16,-1 17-1,-8 7-15,0 7 16,18 25-16,8 30 16,-17 24-16,8 23 15,9 16 1,-17-24-16,17 8 16,-26 16-16,8-16 15,10-31 1,-18 0-16,8 0 15,1 0-15,0-16 16,8-15 0,-17-24-16,0-7 15,0-8-15,0 7 16,0-15-16,0-31 16,9 15-1</inkml:trace>
  <inkml:trace contextRef="#ctx0" brushRef="#br1" timeOffset="176089.12">860 6508 0,'0'0'0,"0"0"16,0 0-16,0 0 15,0 0-15,0 0 16,0 0-1,0 0-15,26 8 16,17 0-16,9 0 16,9 0-1,-18-8-15,27-8 16,-1 8-16,1 0 16,-35 0-16,-9 8 15</inkml:trace>
  <inkml:trace contextRef="#ctx0" brushRef="#br1" timeOffset="177160.54">929 8106 0,'0'0'0,"-17"8"16,8 23-16,9 16 16,-35 39-16,9 23 15,9-8 1,8 8-16,-17 16 16,26-31-16,-17-9 15,17 25 1,0-1-16,0-24 15,0-22-15,0-1 16,0-23-16,0 0 16,0-31-1</inkml:trace>
  <inkml:trace contextRef="#ctx0" brushRef="#br1" timeOffset="177892.33">816 8247 0,'0'0'16,"0"0"-16,0 0 15,0 0-15,-17 0 16,8 0-16,9 0 15,0 0 1,0 0-16,0 0 16,0 0-16,0-8 15,26 0 1,44-15-16,-9 7 16,8 8-16,-34 8 15,8 0 1,1 0-16,-10 16 15,-8 7-15,0 16 16,-8 24-16,-18 7 16,0 8-1,-18 7-15,-8-7 16,0-7-16,9-25 16,-9 1-1,9-24-15,-10 9 16,10-25-16,17 1 15,0-8 1,0 0-16,0 0 16,17 8-16,-8 0 15,9 0-15,25 7 16,9 9 0,18-9-16,-10 1 15,-16-8-15,-1-1 16,-17 1-1,-8 8-15,8-8 16,-26-1-16,8 1 16,-8 0-1,-8 8-15,8-1 16,-26 9-16,-18-1 16,1 0-16,-1 8 15,18-15 1,-8-8-16,7 0 15,1-1-15,9 1 16,17-8-16</inkml:trace>
  <inkml:trace contextRef="#ctx0" brushRef="#br1" timeOffset="178707.6">1659 10203 0,'0'0'16,"0"0"-16,0 0 15,0 0-15,0 0 16,-9 0-1,9 8-15,-17 0 16,-10 7-16,1 9 16,-17-9-1,0 1-15,-18-1 16,9 9-16,8-9 16,18 1-16,-17 15 15,-9 32 1,17 15-16,9-1 15,0-6-15,26-1 16,0 8 0,0 0-16,26-16 15,-17-23-15,43 16 16,43-24 0,1-8-16,-35-23 15</inkml:trace>
  <inkml:trace contextRef="#ctx0" brushRef="#br1" timeOffset="180229.43">3743 14857 0,'0'0'0,"0"0"15,8 15-15,1 24 16,-9 31-16,9 16 16,-9 15-1,0 8-15,0 24 16,0-24-16,0 0 15,0-15 1,0-1-16,8-23 16,1-31-16,0 0 15,-1-15-15,1-16 16,0-1 0,8-7-16,1-15 15,-1-24-15,-8 15 16</inkml:trace>
  <inkml:trace contextRef="#ctx0" brushRef="#br1" timeOffset="180796.43">3638 15332 0,'0'0'0,"0"0"15,9 16-15,9-1 16,-1 24-16,18 0 15,-1 8 1,1-16-16,0 0 16,8-7-16,27-9 15,8-7 1,-17 0-16,-9-16 16,-9 0-16,-8-7 15,-9-9-15,0-7 16,-17 8-1,-1-1-15,1-22 16,-9-1-16,-9 8 16,-17-24-1,-8-7-15,-10-15 16,1 14-16,-1 1 16,10 23-16,-1 8 15,9 8 1,0 16-16,0-9 15,-18 24-15,-16 24 16,-10 15 0,1 23-16,-10 8 15,53-39-15</inkml:trace>
  <inkml:trace contextRef="#ctx0" brushRef="#br1" timeOffset="181483.43">5436 14163 0,'0'0'16,"-9"0"-16,1 0 15,-18 0 1,0 0-16,-9 8 16,-17 7-16,-18 32 15,-25 7 1,-1 48-16,18 15 16,17 23-16,9 8 15,17 0-15,18 0 16,0 0-1,8-7-15,9-9 16,0 1-16,9 7 16,8-31-1,0-15-15,18-1 16,17 1-16,0-40 16,0-15-1,1-31-15,-10-16 16,-26 1-16</inkml:trace>
  <inkml:trace contextRef="#ctx0" brushRef="#br1" timeOffset="182079.02">5106 16174 0,'0'0'0,"0"0"16,0 8-16,0-8 15,0 0 1,0 0-16,9-8 15,-1-39-15,1-31 16,0-15-16,-9-24 16,0 0-1,0-8-15,0 8 16,8-15-16,10-1 16,-1 24-1,1 15-15,-1 9 16,9 15-16,0 15 15,-9 8 1,-8 32-16,0-1 16,-1 16-16,1 0 15,9 0-15,-1 16 16,18 23 0,-1 15-16,1 16 15,9 16-15,-1 8 16,-17-17-1,9 9-15,-1 16 16,10 7-16,-18-8 16,0-7-16,0-9 15,0 9 1,-26-1-16,-9 1 16,1-63-16</inkml:trace>
  <inkml:trace contextRef="#ctx0" brushRef="#br1" timeOffset="182390.01">5210 15503 0,'0'0'16,"0"0"-16,9 0 15,26 0-15,25-7 16,27-1 0,-9-8-16,1-7 15,33 7-15,1 1 16,-17-1-1,-35 8-15,-9-7 16,-35 15-16</inkml:trace>
  <inkml:trace contextRef="#ctx0" brushRef="#br1" timeOffset="182793.02">6113 14163 0,'0'0'16,"0"0"-16,0 15 16,18 17-1,-1 14-15,18 9 16,0-1-16,8 24 15,18 24 1,0-9-16,-1 16 16,10 39-16,-1 24 15,-8 23 1,-26 0-16,-18 23 16,-17-23-16,-9-47 15,-8-8-15,-9-15 16,9-24-1,-1-23-15,1-15 16,-9-9-16,0-15 16,0-8-1,17-23-15</inkml:trace>
  <inkml:trace contextRef="#ctx0" brushRef="#br1" timeOffset="183179.01">7095 15160 0,'0'0'16,"0"0"-16,0 0 15,0 0 1,0 0-16,17 0 16,0 0-16,18 8 15,17 0-15,-8 0 16,-1 0-1,-8-1-15,0-7 16,-1 0-16,10-7 16,-1-1-1,-26 8-15,-8 0 16</inkml:trace>
  <inkml:trace contextRef="#ctx0" brushRef="#br1" timeOffset="183425.01">7164 15644 0,'0'0'16,"0"0"0,0 0-16,9 8 15,8-1-15,18 1 16,17 0-16,-9 0 15,10-8 1,16-8-16,18 0 16,8 0-16,-17 1 15,-43-1 1</inkml:trace>
  <inkml:trace contextRef="#ctx0" brushRef="#br1" timeOffset="185568.02">10976 13399 0,'0'0'0,"0"0"15,0 0-15,0 0 16,0 16-1,0 15-15,0 8 16,-8 39-16,-1 7 16,0 24-1,-8-7-15,-1-1 16,-8 8-16,0-15 16,0-16-16,0-8 15,9-16 1,0 9-16,8-9 15,0-15-15,9 0 16,0-15 0,0 7-16,18-16 15,-1 1-15,9-8 16,9 0 0,-1-1-16,-8 1 15,1-8-15,-1 0 16,0-8-16,0 8 15,0 0 1,0 0-16,9 0 16,-1 0-16,10-7 15,8-17 1,17-15-16,-34 24 16</inkml:trace>
  <inkml:trace contextRef="#ctx0" brushRef="#br1" timeOffset="186387.02">11775 14576 0,'0'-8'16,"0"0"-16,18-15 15,-1-24-15,0-7 16,1-17-16,-1-7 16,0-7-1,-8-1-15,0-8 16,-1-15-16,1 0 16,-9 16-1,0 7-15,0 16 16,9 0-16,-9 15 15,0 24 1,0 0-16,0 7 16,0 17-16,0 7 15,0 0-15,0 7 16,0 32 0,8 24-16,1 22 15,0 25-15,0-9 16,8 8-16,0 0 15,1 16 1,8-24-16,0-7 16,0-9-16,9 9 15,-9-16 1,0-24-16,-9 1 16,0-8-16,1-8 15,-10-16 1,1 8-16,0-23 15,-9 0-15,0-8 16</inkml:trace>
  <inkml:trace contextRef="#ctx0" brushRef="#br1" timeOffset="186704.02">11480 14272 0,'0'0'0,"0"0"15,0 0-15,9 8 16,8-1 0,26 9-16,36-8 15,-1-8-15,-9 0 16,-25 0-1,-1 0-15,0 0 16,-8 0-16,9 8 16,-1 7-16,18 1 15,0-1 1,-9 1-16,-9-8 16,-17 0-16</inkml:trace>
  <inkml:trace contextRef="#ctx0" brushRef="#br1" timeOffset="187217.01">11714 13087 0,'0'0'0,"-8"0"16,-1 0-16,-17 16 15,-9 30 1,-8 25-16,-9 22 16,-9 40-16,-9 7 15,18 8 1,18-8-16,16 1 15,10-9-15,16-23 16,27 0 0,17 16-16,-8-31 15,25-16-15,27-8 16,-10-16-16,-8-30 16,-25-16-1,-27-1-15</inkml:trace>
  <inkml:trace contextRef="#ctx0" brushRef="#br1" timeOffset="187666.01">12218 12861 0,'0'0'16,"0"0"-16,0 0 15,0 0 1,0 16-16,17 15 15,9 16-15,9 38 16,9 24 0,-1 1-16,9 14 15,9 1-15,0 8 16,0-9 0,-9-7-16,0 8 15,-18-8-15,-8-8 16,-17-8-16,-18 24 15,-8-24 1,-26 1-16,-27 15 16,-8 31-16,-87 132 15</inkml:trace>
  <inkml:trace contextRef="#ctx0" brushRef="#br1" timeOffset="188234.04">12930 13952 0,'0'0'16,"0"0"-16,0 16 15,0 7 1,0 16-16,0 24 15,17 7-15,1 16 16,-1 23-16,9 15 16,0-22-1,-8-9-15,-10 9 16,10-17-16,-10-7 16,1-31-1,0-8-15,-1-23 16,-8-9-16</inkml:trace>
  <inkml:trace contextRef="#ctx0" brushRef="#br1" timeOffset="188782.11">13086 14249 0,'0'0'16,"0"0"-16,9 15 15,0 1 1,-1 7-16,1-7 15,0-1-15,8 1 16,1-8-16,-1-1 16,-8 9-1,8-8-15,-8-8 16,8-8-16,0-8 16,9-7-1,1 0-15,-10-16 16,-8 0-16,-1-8 15,-16 0 1,-1-7-16,0-1 16,-17 16-16,0-15 15,0 22-15,-17-7 16,-9 8 0,-1 8-16,1 23 15,18 0-15,8 0 16,-9 15-1,9-7-15,8 0 16,1 0-16,17 0 16,0-8-16</inkml:trace>
  <inkml:trace contextRef="#ctx0" brushRef="#br1" timeOffset="189259.08">13929 13251 0,'0'0'15,"-9"0"-15,0 0 16,1 0 0,-10 8-16,-8 7 15,0 9-15,0 7 16,0 16-1,-17 23-15,8 39 16,9 31-16,9 0 16,17-15-16,0 0 15,17-24 1,0-7-16,1-9 16,-1 9-16,9-16 15,9-24 1,17 9-16,9-1 15,8-7-15,-34-40 16</inkml:trace>
  <inkml:trace contextRef="#ctx0" brushRef="#br1" timeOffset="189955.18">14311 14591 0,'0'0'0,"0"0"16,0 0-16,0 0 15,0 0 1,0 0-16,-9-7 16,0-1-16,1-15 15,-1-16 1,-8-8-16,8-31 15,0-8-15,1 8 16,8 8 0,0 8-16,0 7 15,0 8-15,0 1 16,0 14-16,0-7 16,0 8-1,-9 0-15,9 8 16,0 7-16,0 0 15,0 1 1,0 15-16,0 0 16,0 0-16,17 23 15,9 8 1,9 24-16,17 15 16,0 8-16,-8 0 15,-1-8-15,1-15 16,-18-1-1,-9-7-15,0-8 16,-8 0-16,0-16 16,-1 1-1,1-16-15,-9-8 16,0 0-16,0 0 16,0 0-1</inkml:trace>
  <inkml:trace contextRef="#ctx0" brushRef="#br1" timeOffset="190257.37">14068 14287 0,'0'0'0,"0"0"15,0 0 1,8 0-16,10 0 16,-1-7-16,27-1 15,16 0 1,10-7-16,8-1 16,-17 8-16,-18-7 15,-17 15-15,0 0 16,0 0-1,-8 0-15,-10 0 16</inkml:trace>
  <inkml:trace contextRef="#ctx0" brushRef="#br1" timeOffset="190669.37">14710 12744 0,'0'0'0,"0"0"16,0 0-16,0 0 15,18 0 1,16 16-16,27 23 16,9 23-16,8 24 15,-9 7 1,9 32-16,9-16 16,-9-7-16,1-1 15,-19 0 1,-16 1-16,-18-25 15,-9-14-15,-8 30 16,-26 32-16,-53 78 16,-52 38-1,-69 87-15</inkml:trace>
  <inkml:trace contextRef="#ctx0" brushRef="#br1" timeOffset="191824.44">8779 14872 0,'0'0'15,"0"0"-15,0 0 16,0 0-1,0 0-15,0 0 16,9 0-16,8 0 16,1 0-1,16 0-15,27-8 16,9 1-16,-1-1 16,-8-8-16,17 8 15,26 1 1,18 7-16,-18 0 15,18 0-15,34 7 16,-8 1 0,-1 8-16,27-8 15,-18-1-15,18-7 16,8 0-16,1 0 16,16 0-1,-8 0-15,18 0 16,-18 0-16,9 0 15,-1 0 1,10 0-16,-1 0 16,0 0-16,10 0 15,-1-7-15,8 7 16,1-8 0,0 8-16,0-16 15,0 16-15,8-8 16,-8 8-1,8-7-15,1 7 16,-18-8-16,9 8 16,-18-8-1,9 0-15,-26 0 16,18 1-16,-36-1 16,-8-8-16,0 1 15,-43 7 1,-1 0-16,-8 0 15,-9 8-15,-34 0 16,-27 0 0,-17 0-16,0 0 15,-17 0-15,0 0 16,-9 0-16,0 0 16</inkml:trace>
  <inkml:trace contextRef="#ctx0" brushRef="#br1" timeOffset="193178.73">9222 15402 0,'0'0'16,"-9"8"-16,1 0 15,-1 0 1,0 7-16,1 1 15,-1 15-15,0 0 16,1 8-16,-1 0 16,-8 16-1,8-1-15,0 8 16,1 9-16,-1 7 16,0-16-1,1 0-15,-10 1 16,1-9-16,-1 9 15,10-17-15,-1-7 16,0 8 0,1-24-16,8 9 15,0-9-15,0-15 16,0 0 0,0-1-16,0 1 15,0 0-15,0 8 16,0-16-1,0 0-15,0 0 16,8 7-16,1-7 16,8 8-16,9-8 15,1 0 1,7 0-16,-8 0 16,9 0-16,0 0 15,17 0 1,0 0-16,0 0 15,9 8-15,-9 0 16,-9-8-16,1 0 16,-9-8-1,17 0-15,-26 0 16</inkml:trace>
  <inkml:trace contextRef="#ctx0" brushRef="#br1" timeOffset="193828.73">10134 16727 0,'0'0'0,"0"0"16,0 0-16,0 0 15,0-8 1,0-7-16,0-9 15,0 1-15,0-8 16,0 7 0,0-14-16,0-9 15,0-16-15,0-15 16,0-7-16,0-17 16,9-22-1,-1 22-15,1 1 16,0 7-16,-1 17 15,1 14 1,0 9-16,-1 15 16,1 7-16,8 9 15,1 0-15,-1 7 16,1 1 0,-1 7-16,9 0 15,0 0-15,0 0 16,0-7-1,0 15-15,0 0 16,-8 0-16,-10 0 16,1 0-1,0 0-15,-1 0 16,1 15-16,0-15 16,-1 0-16</inkml:trace>
  <inkml:trace contextRef="#ctx0" brushRef="#br1" timeOffset="195047.76">10586 16275 0,'0'0'0,"0"0"16,0 0 0,0 0-16,0 0 15,0 0-15,0 0 16,0 0-16,0 0 15,0 0 1,0-8-16,0 1 16,0-25-16,0 9 15,0-8 1,0-39-16,8-8 16,1-8-16,-9-8 15,9 16-15,-9 16 16,0 0-1,0 15-15,0 16 16,0 15-16,0-7 16,0 23-1,0 0-15,0 0 16,0 0-16,0 0 16,17 23-1,0 16-15,9 16 16,0 15-16,0 0 15,0-8-15,1 9 16,-1-9 0,-9-8-16,9 9 15,-9-1-15,1 8 16,-1 1 0,-8-9-16,-1-15 15,1-24-15,-9 0 16,0 9-16,0-25 15,-9 1 1,9 0-16,-8-8 16,-1 0-16,0-8 15,-17 8 1,-8-15-16,-1-17 16,0 1-16,9 0 15,-9 0-15,9 0 16,0 0-1,9-1-15,-9-7 16,0 16-16,17 7 16,9 16-1,0 0-15,0 0 16,0 0-16,0 0 16,9-7-1,8-1-15,18-8 16,17 8-16,0-7 15,9 7-15,-18 0 16,-8 0 0,-9 8-16,0 0 15,-17 0-15</inkml:trace>
  <inkml:trace contextRef="#ctx0" brushRef="#br1" timeOffset="195451.19">10994 15223 0,'0'0'0,"0"0"15,0 15-15,17 1 16,0 0-16,18 15 16,9 16-1,16 15-15,10 8 16,-9-15-16,-18 15 16,-17 16-1,0 23-15,-17-16 16,-9 1-16,-9-9 15,-8-7 1,-9 0-16,0 0 16,0-15-16,8-9 15,-8-15-15,0 8 16,0-16 0,17-7-16</inkml:trace>
  <inkml:trace contextRef="#ctx0" brushRef="#br1" timeOffset="195798.19">11628 15659 0,'0'8'15,"0"16"-15,0 22 16,0 32-16,0 8 16,8 0-1,1-1-15,0 1 16,-1 8-16,1-1 15,8 24 1,-8 31-16,-9-31 16,0-39-16,0-8 15,0-46-15</inkml:trace>
  <inkml:trace contextRef="#ctx0" brushRef="#br1" timeOffset="196495.19">11584 16072 0,'0'0'0,"0"0"15,0 24-15,0-9 16,0 1 0,18 7-16,-1 16 15,18-7-15,-1 7 16,10-16-16,-10 0 16,-7-15-1,-1 8-15,0-16 16,-9 0-16,-8-16 15,-1 8 1,1 1-16,0-1 16,-1 0-16,1 0 15,0 0 1,-1 1-16,-8-1 16,0 8-16,0-16 15,0 8-15,0 1 16,0-1-1,0 0-15,0 0 16,9 0-16,-9 1 16,0-1-1,0-16-15,0 9 16,0-1-16,0-7 16,0-8-16,0 15 15,0 0 1,0 1-16,-9-8 15,1 7-15,-1 0 16,-8 1 0,-9-9-16,0 9 15,-18-1-15,1 1 16,8 7-16,0 8 16,1 0-1,8 0-15,8 0 16,1 8-16,8-8 15</inkml:trace>
  <inkml:trace contextRef="#ctx0" brushRef="#br1" timeOffset="197813.19">12505 15316 0,'0'0'0,"0"0"16,0 0-16,0 8 15,0 0 1,-9 8-16,0 15 16,1 16-16,-10 7 15,10 1 1,-10 15-16,1 31 16,-1 0-16,10 1 15,-1-9 1,9 1-16,0-8 15,0-8-15,0-8 16,9-16-16,-1 1 16,10 7-1,8 24-15,0 15 16,-17-46-16</inkml:trace>
  <inkml:trace contextRef="#ctx0" brushRef="#br1" timeOffset="198508.84">12748 16501 0,'0'0'16,"0"0"-16,0 0 16,0 0-16,0 0 15,0 8 1,0-8-16,0 0 15,0 0-15,0-8 16,-9-23 0,0-24-16,1-46 15,-1 0-15,0-16 16,9-8-16,0 32 16,9 15-1,0 15-15,-1 32 16,-8 8-16,0 7 15,0 8 1,9 8-16,-9 0 16,0 0-16,17 0 15,1 16-15,-1 23 16,18 0 0,17 15-16,-9 17 15,1-9-15,-9-7 16,-9 7-1,0 8-15,0 0 16,-18 0-16,1 0 16,0-15-1,-9 0-15,0-1 16,8-15-16,1 8 16,0-16-16,0 0 15,-1-7 1,1-17-16,-9 1 15,9-8-15,-9 0 16</inkml:trace>
  <inkml:trace contextRef="#ctx0" brushRef="#br1" timeOffset="198784.86">12574 16291 0,'0'0'16,"0"0"-16,0 0 15,17-8-15,27 0 16,8 0 0,9 1-16,17-17 15,9 9-15,-9-1 16,-9 0-1,-25 1-15,-18-1 16,0 8-16,-17 1 16,-1-1-1</inkml:trace>
  <inkml:trace contextRef="#ctx0" brushRef="#br1" timeOffset="199105.86">13017 15301 0,'0'0'0,"0"0"16,17 15 0,9 1-16,9 7 15,17 16-15,-8 8 16,-1 8-1,-8-1-15,0 9 16,-1 30-16,-8 24 16,-17 8-16,0-16 15,-9 16 1,-9-24-16,9-31 16,0-31-16,-9 8 15,1-24-15,8-15 16</inkml:trace>
  <inkml:trace contextRef="#ctx0" brushRef="#br1" timeOffset="199544.87">13998 15519 0,'0'0'16,"0"8"-16,0 15 15,0 16 1,0 24-16,0 22 16,9 17-16,-9 15 15,0 7 1,0 1-16,0-39 15,0-24-15,0-7 16,0-16-16,0-16 16,-9 8-1,1-15-15</inkml:trace>
  <inkml:trace contextRef="#ctx0" brushRef="#br1" timeOffset="199773.9">13755 15979 0,'0'0'15,"0"0"-15,0 0 16,17 0 0,27 8-16,17 0 15,-1-1-15,1-7 16,-17 0-1,-10 0-15,1-7 16,-9-1-16,-17 8 16</inkml:trace>
  <inkml:trace contextRef="#ctx0" brushRef="#br1" timeOffset="200259.87">14710 15441 0,'0'0'0,"0"0"16,0 16-16,0 30 15,0 17-15,0 30 16,-8 32 0,-1-8-16,0-16 15,1 16-15,-1-8 16,0-7-1,1-24-15,8-24 16,0-15-16,0-15 16,0-1-16,0-7 15,0-9 1,8 1-16,1 0 16,8 0-16,1-8 15,8 0 1,0 0-16,-9 0 15,-8 0-15,-9 0 16</inkml:trace>
  <inkml:trace contextRef="#ctx0" brushRef="#br1" timeOffset="200763.74">15492 15184 0,'0'0'16,"0"0"-16,0 0 15,0 8 1,0-1-16,0 1 16,0 0-16,-9 15 15,0-7 1,-17 15-16,0 24 15,-17 31-15,8 7 16,0 16 0,18 16-16,8 7 15,9-22-15,0-1 16,18-8-16,-1-7 16,9-9-1,-8-22-15,8-9 16,0-15-16,0 8 15,0-24 1,-9-15-16</inkml:trace>
  <inkml:trace contextRef="#ctx0" brushRef="#br1" timeOffset="201248.1">15900 15527 0,'0'0'16,"0"8"-16,9 15 15,-1 16 1,1 23-16,-9 24 16,9 8-16,-1 7 15,-8 0 1,9 16-16,0-8 16,-1-31-16,-8-15 15,9-9-15,0-15 16,-9-15-1,0-17-15</inkml:trace>
  <inkml:trace contextRef="#ctx0" brushRef="#br1" timeOffset="201981.51">15839 15605 0,'0'0'0,"0"0"16,0 0-16,0 0 15,18-8-15,-1 0 16,18-15-16,-1-8 15,18 7 1,18 1-16,-1 7 16,-8-7-16,-17 23 15,-10 0 1,-8 0-16,0 23 16,-17-7-16,0 7 15,-9 16 1,-18-8-16,-8 24 15,-8-16-15,8 0 16,-9-16-16,18-7 16,-1-8-1,9-1-15,9 9 16,0-16-16,0 0 16,0 0-1,18 0-15,8 8 16,9 0-16,-1 7 15,10 9-15,-9 15 16,8-8 0,-17 8-16,0-16 15,-9 1-15,-8 7 16,0-8 0,-1 0-16,1 9 15,-9-17-15,-9 1 16,1 7-1,-18 8-15,-9 1 16,-26-1-16,-8-8 16,8-15-16,9 0 15,17-8 1,0 0-16,1-8 16,8 0-16,8 0 15,10-7 1,8 15-16</inkml:trace>
  <inkml:trace contextRef="#ctx0" brushRef="#br1" timeOffset="203189.59">16447 14981 0,'0'0'0,"0"8"16,0 8-16,0-9 15,0 9-15,0 0 16,0-1-1,9 16-15,8 1 16,9 6-16,9 9 16,17 23-1,0 8-15,-8 16 16,-10 7-16,-8 1 16,-17 14-16,-9 25 15,-9-17 1,-8 1-16,0-8 15,-1-16-15,-8-23 16,9-15 0,-1-16-16,1-9 15,8-22-15,1-8 16,8-8 0</inkml:trace>
  <inkml:trace contextRef="#ctx0" brushRef="#br1" timeOffset="203547.79">17194 14973 0,'0'0'0,"0"0"15,0 0-15,0 0 16,-9 0-16,-17 32 16,-17 22-1,-1 47-15,1 63 16,-1 31-16,27 23 16,0-7-16,17-32 15,0-15 1,0-40-16,17-30 15,0-1-15,18-15 16,17-15 0,0-32-16,-8-8 15,-18-23-15</inkml:trace>
  <inkml:trace contextRef="#ctx0" brushRef="#br1" timeOffset="203940.78">17359 15815 0,'0'8'16,"0"39"-16,9 0 16,-1 23-1,1 8-15,8 7 16,1 17-16,-1-17 15,0 1-15,1 16 16,-10 22 0,1-30-16,-9-16 15,-17-8-15,-1-31 16,18-16 0</inkml:trace>
  <inkml:trace contextRef="#ctx0" brushRef="#br1" timeOffset="204434.81">17368 16018 0,'0'0'15,"0"0"-15,0 15 16,8 1-16,10 7 16,-1 9-1,9-9-15,9-7 16,-1-1-16,10 9 16,-9-17-1,-9 1-15,0 0 16,0-16-16,-9 0 15,-8-23-15,0-16 16,-9-31 0,-9-7-16,-17-1 15,0 8-15,0 8 16,-9 15 0,0 9-16,0 14 15,1 17-15,8 15 16,-18 0-1,-17 15-15,1 1 16,-1 23-16,9-8 16,8-7-16,27 7 15,0-23 1,17-1-16</inkml:trace>
  <inkml:trace contextRef="#ctx0" brushRef="#br1" timeOffset="204984.81">17611 15036 0,'0'0'0,"0"0"16,0 0-1,0 0-15,17 0 16,0 15-16,18 24 16,-9-7-16,9 22 15,17 24 1,9 31-16,8 8 16,-8-8-16,-9-7 15,-8 14 1,-27-6-16,-17-9 15,-17 0-15,-27 1 16,1 14 0,-9-22-16,0 0 15,8-1-15,1 8 16,8-23-16,9-15 16,9-9-1,17-15-15,0-15 16,8-17-16</inkml:trace>
  <inkml:trace contextRef="#ctx0" brushRef="#br1" timeOffset="205570.81">18158 15184 0,'0'0'16,"0"0"-16,0 0 16,0 0-1,0 0-15,0 0 16,0 0-16,0 0 15,0 0 1,-9 0-16,0 8 16,-8 7-16,-9 32 15,0 23-15,0 24 16,8 15 0,1 0-16,17-8 15,0 8 1,9 1-16,-1-9 15,1 0-15,0 16 16,0-16-16,-9-7 16,17-16-1,0-8-15,1-8 16,8-38-16,-18-9 16</inkml:trace>
  <inkml:trace contextRef="#ctx0" brushRef="#br1" timeOffset="206083.81">18314 15480 0,'0'8'0,"9"31"15,8 39 1,0 31-16,18 0 15,-9 8-15,0-8 16,-8-8 0,8-15-16,-18-23 15,1-17-15,0-7 16,-9-8 0,0-7-16,0-9 15</inkml:trace>
  <inkml:trace contextRef="#ctx0" brushRef="#br1" timeOffset="206634.81">18262 15566 0,'0'0'16,"0"0"-16,0-8 15,9 0 1,8-7-16,18-9 15,17 1-15,9 7 16,-1-7-16,-16 7 16,-1 16-1,-17 0-15,0 16 16,0 7-16,-8 1 16,-10 7-1,1 16-15,-18-8 16,1 7-16,-1 1 15,-17-8-15,9 0 16,-1-16 0,1 1-16,8-9 15,9 1-15,0-8 16,18 7 0,-1 1-16,0 0 15,9 7-15,0-7 16,9-1-1,-9 1-15,0-1 16,-17 9-16,0-9 16,-9 16-16,-9 8 15,0 8 1,-8 0-16,0 0 16,-1-8-16,1-16 15,-1 8 1,1-23-16,0 0 15,8-16-15,9 0 16</inkml:trace>
  <inkml:trace contextRef="#ctx0" brushRef="#br1" timeOffset="206972.81">18740 15059 0,'0'0'15,"0"0"-15,0 24 16,17 7 0,9 15-16,17 32 15,27 32 1,-9 14-16,-9-7 15,0 24-15,-17 7 16,-9-31-16,-9 23 16,-8 8-16,-9-23 15,-9-32 1,0 1-16,-17-9 16,-8-14-16,-53 7 15,35-24 1</inkml:trace>
  <inkml:trace contextRef="#ctx0" brushRef="#br1" timeOffset="207410.81">20042 15168 0,'0'0'15,"0"0"-15,0 0 16,0 0-1,0 0-15,0 16 16,0-1-16,0 32 16,0 23-16,0 24 15,9 7 1,-9 1-16,0 7 16,8-8-16,1-15 15,0-16 1,0 0-16,-1-8 15,1-15-15,0-8 16,-9-23 0,0-8-16,0-8 15</inkml:trace>
  <inkml:trace contextRef="#ctx0" brushRef="#br1" timeOffset="207623.81">19643 15815 0,'0'0'0,"8"0"15,18 8-15,35 8 16,17-9 0,0 9-16,9-32 15,18 9-15,-10-9 16,-17 0-1,-43 16-15</inkml:trace>
  <inkml:trace contextRef="#ctx0" brushRef="#br1" timeOffset="208263.81">21084 15145 0,'0'0'15,"0"15"-15,0 1 16,0 23-16,0 23 16,-9 24-1,1 8-15,-1 7 16,9-7-16,-9 7 16,1-8-1,-1-15-15,0-7 16,9-9-16,0-15 15,0-8-15,0 0 16,0-16 0,0 0-16,9 1 15,8-9-15,1-7 16,25 0 0,9 0-16,9-16 15,-17 0-15,8 0 16,0-7-16,0-1 15,17 8 1,-25 8-16</inkml:trace>
  <inkml:trace contextRef="#ctx0" brushRef="#br1" timeOffset="208703.4">22222 14966 0,'0'0'15,"0"-8"-15,0 0 16,0-8 0,0-7-16,-9 15 15,0 8-15,1 0 16,-18 31 0,-18 24-16,-8 46 15,0 1-15,9 38 16,8 8-1,9-15-15,17 15 16,9-8-16,17-23 16,18-8-16,26 16 15,0-24 1,0-23-16,-1 0 16,-34-47-16</inkml:trace>
  <inkml:trace contextRef="#ctx0" brushRef="#br1" timeOffset="209179.4">23064 15503 0,'0'0'0,"0"0"15,0 0-15,-9 0 16,1 0-1,-18 0-15,0 0 16,0 0-16,-9 0 16,0 16-16,0 0 15,1 23 1,-10-8-16,1 23 16,8 1-16,0-8 15,18 23 1,8-8-16,9-7 15,9-16-15,8 7 16,1-14-16,-1 7 16,9-16-1,-9-7-15,-8-9 16</inkml:trace>
  <inkml:trace contextRef="#ctx0" brushRef="#br1" timeOffset="209546.4">23090 14958 0,'0'0'15,"0"0"-15,0 15 16,17 17-16,1 14 16,8 17-1,9 7-15,25 16 16,19 23-16,-1 8 16,-26-24-16,-9-7 15,-17 7 1,-8 9-16,-36-9 15,-16 9-15,-19 15 16,-7-8 0,-1-16-16,9-15 15,34-39-15</inkml:trace>
  <inkml:trace contextRef="#ctx0" brushRef="#br1" timeOffset="210040.4">23958 15706 0,'0'0'0,"0"16"16,0 23-16,9 31 16,0 16-1,0 15-15,-1 8 16,1 0-16,0-8 15,-9-46 1,0-8-16,8-16 16,1 0-16,0-23 15</inkml:trace>
  <inkml:trace contextRef="#ctx0" brushRef="#br1" timeOffset="210479.4">23976 15948 0,'0'0'16,"17"8"-16,1 7 15,-1 1-15,0-1 16,18 9 0,0-9-16,0-7 15,8 0-15,0-16 16,1-15-16,-1-16 16,1-8-1,-18-15-15,-18 7 16,-8-7-1,-17 7-15,-18 1 16,-8 7-16,-18 16 16,-8 15-16,-36 8 15,1 8 1,26 8-16,17 0 16,18 0-16,8-16 15,18 0-15,8 0 16</inkml:trace>
  <inkml:trace contextRef="#ctx0" brushRef="#br1" timeOffset="211204.41">25183 14420 0,'0'0'0,"0"0"16,0 0 0,-9 16-16,-17 23 15,0 31 1,-9 23-16,1 16 16,-1 47-16,0 0 15,9 23-15,9 1 16,8-17-1,9 9-15,9-16 16,8-24-16,0-15 16,10 0-16,16-31 15,9-24 1,9-31-16,8 8 16,-25-23-16</inkml:trace>
  <inkml:trace contextRef="#ctx0" brushRef="#br1" timeOffset="211625.41">25921 15394 0,'0'0'16,"0"0"-16,0 0 15,-9 0-15,1 0 16,-10 16-1,-16 23-15,-36 23 16,1 24-16,8 0 16,17-1-1,18 9-15,18-32 16,16 1-16,18-9 16,18 9-16,8-24 15,0-8 1,9-8-16,26-7 15,-27-8-15</inkml:trace>
  <inkml:trace contextRef="#ctx0" brushRef="#br1" timeOffset="211964.42">26190 15005 0,'0'0'16,"0"0"-16,18 15 15,-1 9-15,0 15 16,18 7-1,8 24-15,18 32 16,9 30-16,-18 1 16,-9 15-1,-25 0-15,-36-15 16,-16 7-16,-10-15 16,-25-40-16,34-46 15</inkml:trace>
  <inkml:trace contextRef="#ctx0" brushRef="#br1" timeOffset="213301.55">16621 14545 0,'0'0'0,"0"0"16,8 8-16,1-8 16,8 7-1,1 1-15,-1 0 16,1 0-16,8-1 16,0-7-1,0 0-15,8 0 16,10 0-16,34 0 15,9 0-15,0 0 16,-18 0 0,18 0-16,26 0 15,17 8-15,-26 8 16,18-16 0,26 15-16,-10-7 15,10-8-15,34 0 16,-17 8-1,9-8-15,17-8 16,0 8-16,18-8 16,-18 1-16,26-1 15,0-8 1,9 8-16,8 1 16,1-1-16,25-8 15,-8 1 1,26-16-16,26 7 15,-26 1-15,34-8 16,18 15-16,-35 0 16,18 1-1,34-9-15,-43 9 16,-8 7-16,34 0 16,-26 0-1,-44 1-15,27-9 16,-36-15-16,-16 8 15,-18-1-15,-43-7 16,-9 15 0,-26 1-16,-61 7 15,-26 8-15,-17 0 16,-9 0 0,-9 0-16,-8 0 15,-1 0-15,-8 0 16,0 0-1,0 0-15,0 0 16,0 0-16,0 0 16,0 0-16,-8 8 15,8 0 1</inkml:trace>
  <inkml:trace contextRef="#ctx0" brushRef="#br2" timeOffset="-203361.72">5149 16314 0,'0'0'16,"0"16"-16,0-9 15,-8-7-15,8 8 16,-9 0-1,0 0-15,9 0 16,0-1-16,0-7 16,0 0-16,0 0 15,0 0 1,0 0-16,0 0 16,0 0-16,0 0 15,0 0 1,0 0-16,0 0 15,0 0-15,0 0 16,0 0-16,0 0 16,0 0-1,0 0-15,0 0 16,0 0-16,0 0 16,0-7-1,0-17-15,0-7 16,9-8-16,0-8 15,-1 1 1,1-25-16,0 9 16,0 8-16,-1 7 15,1-8-15,-9 8 16,0-7 0,9-24-16,-9 0 15,8 8-15,1 0 16,-9 0-1,9-1-15,-1-7 16,1 8-16,0 0 16,-9 16-16,0-9 15,8 1 1,1-1-16,0 1 16,-1 15-16,-8-7 15,0 23 1,0-8-16,0 23 15,0 0 1,0 9-16,0 7 16,0 0-16,0 0 15,0 0-15,18 0 16,-1 0-16,9 7 16,0 9-1,0 0-15,9 23 16,0 0-16,0 23 15,-1 39 1,1 24-16,-9-16 16,-9 8-16,1 8 15,-1-8 1,0-24-16,1-7 16,-1 23-16,9-8 15,0-15-15,0-8 16,0-16-1,0 1-15,1-9 16,-1 1-16,-9-8 16,0-24-1,-8 0-15,0-7 16,-1 0-16,1-9 16,-9 1-16,0-8 15,0 0 1,0-8-16,-9-38 15,-8-9-15,0 32 16</inkml:trace>
  <inkml:trace contextRef="#ctx0" brushRef="#br2" timeOffset="-203230.72">5679 15628 0,'0'0'16,"-9"-15"-16,1 7 15,-1 0 1,0 0-16</inkml:trace>
  <inkml:trace contextRef="#ctx0" brushRef="#br2" timeOffset="-202830.72">5202 15667 0,'0'0'15,"0"0"-15,0 0 16,0 0-16,0 0 16,0 0-1,0 0-15,0 0 16,0 0-16,0 0 16,0 0-16,0 0 15,0 0 1,0 0-16,0 0 15,0-8-15,17 1 16,18-1 0,17-8-16,9-7 15,-9 7-15,-9 8 16,1-7 0,-10 7-16,-8 0 15,9-7-15,0 7 16,8 0-16,9 0 15,9 0 1,9 1-16,-1-1 16,9-31-16,-34 23 15</inkml:trace>
  <inkml:trace contextRef="#ctx0" brushRef="#br2" timeOffset="-200814.86">11810 14833 0,'0'0'0,"0"0"16,0 0-16,0 0 16,0 0-16,0 0 15,0 0 1,0 0-16,0 0 16,0 0-16,0 0 15,0 0-15,0 0 16,0 0-1,0 0-15,0 0 16,0 0-16,0 0 16,0 0-16,0 0 15,0 0 1,0-8-16,0-7 16,0-16-16,0-24 15,0-15 1,0 0-16,0 0 15,0-1-15,9-7 16,-1-7 0,1-1-16,0 16 15,-1-8-15,1-8 16,0-7-16,-1 7 16,1 0-1,0 16-15,-1-8 16,1 0-16,8 8 15,-8 8 1,0 30-16,0-7 16,-1 24-16,1-1 15,-9 8 1,0 8-16,0 0 16,0 0-16,0 16 15,9 15-15,8 24 16,0 15-1,18 23-15,8 24 16,1-8-16,-1-15 16,-8 15-1,-9 0-15,0-7 16,-8-1-16,-1-15 16,-8 7-1,8 1-15,-8-16 16,-1-16-16,1-7 15,0-16-15,-1 0 16,1-16 0,8 8-16,-8 0 15,0-15-15,-9-8 16</inkml:trace>
  <inkml:trace contextRef="#ctx0" brushRef="#br2" timeOffset="-200485.86">11853 14319 0,'0'0'16,"0"0"-16,0 0 16,0 0-1,9 0-15,0 0 16,-1 0-16,10 0 16,8 7-16,17 1 15,18 0 1,8 0-16,10 0 15,-10-1-15,-34-7 16</inkml:trace>
  <inkml:trace contextRef="#ctx0" brushRef="#br2" timeOffset="-199148.5">14363 14724 0,'0'0'0,"0"0"16,0 0-1,0 0-15,0 0 16,0 0-16,0 0 16,0 0-16,0 0 15,0 0 1,-9-8-16,1-15 16,-1-16-16,0 0 15,1-23 1,-1-24-16,0-31 15,0 16-15,1-1 16,8-7 0,-9 16-16,9 7 15,-9 16-15,9 7 16,0 17-16,0 7 16,0 15-1,0-7-15,9 15 16,0 1-16,-1 7 15,1 0 1,9 8-16,-1 0 16,18 24-16,17 30 15,0 24-15,-9 16 16,1 15 0,-1 23-16,-17 1 15,0-16-15,0 15 16,0-7-1,-8-24-15,-1-7 16,0-16-16,1 0 16,-1-16-16,-8-23 15,-1 0 1,1-16-16,0-15 16,-9 0-16,-9-8 15,9 0 1</inkml:trace>
  <inkml:trace contextRef="#ctx0" brushRef="#br2" timeOffset="-198900.5">14120 14498 0,'0'0'16,"0"0"-16,8 0 16,10 0-16,17-8 15,34 0 1,35 1-16,-17-1 16,9 0-16,51-15 15,175 7-15</inkml:trace>
  <inkml:trace contextRef="#ctx0" brushRef="#br2" timeOffset="-193577.1">31496 13835 0,'0'0'0,"0"0"15,-9 0-15,1 0 16,-10 0 0,-8-15-16,-17 7 15,-35 8-15,-35 0 16,0 0 0,9 8-16,-53 15 15,10-7-15,16-8 16,-25 7-16,9-7 15,25 0 1,0 15-16,-17-15 16,18 0-16,-1 7 15,-17 1 1,0-8-16,18 7 16,-1-7-16,1 0 15,25 0-15,35-1 16,18 1-1,8 0-15,18 0 16,0 0-16,17 7 16,0-15-1,0 0-15</inkml:trace>
  <inkml:trace contextRef="#ctx0" brushRef="#br2" timeOffset="-192900.1">29108 13547 0,'-9'0'0,"1"8"16,-1-8-1,0 0-15,1 0 16,-1 8-16,0-1 16,-17 1-16,-9 0 15,-17 15 1,-8-7-16,-10 15 16,1 16-16,-10 15 15,1-7-15,9 7 16,8 1-1,18-17-15,8-7 16,17 8-16,1-24 16,8 1-1,9 7-15,9-8 16,8 9-16,18 7 16,17-8-1,9 8-15,35-8 16,25 8-16,-8-16 15,-17-7-15,-18-1 16,-17 1 0,-9-8-16,-18 0 15,-8-8-15,-17 0 16,0 0 0,-1 0-16,-8 0 15,0 0-15,-8-8 16,-1-23-1,-17-1-15,9-30 16,-1 0-16,1 7 16,0 1-16,8 7 15,0 8 1,1-8-16,-1 8 16,0-15-16,0-24 15,9 15 1</inkml:trace>
  <inkml:trace contextRef="#ctx0" brushRef="#br2" timeOffset="-161037.42">3638 5480 0,'0'0'0,"-8"0"0,-27 23 0,-8-7 15,-27 15-15,-25 8 16,-10-8-1,10 0-15,17 0 16,-18-7-16,-8 7 16,9-8-16,16-7 15,27-1 1,9 9-16,-1-9 16,-8 1-16,18 0 15,-1 7 1,9-7-16,8 15 15,1 15-15,0 17 16,17 15 0,0 8-16,0 7 15,0 40-15,0-17 16,-9-14-16,9 15 16,0 15-1,0-15-15,0 0 16,0 8-16,0 7 15,-9-15 1,1 0-16,-1 23 16,0-23-16,1-23 15,8-1-15,0-7 16,8 8 0,1-16-16,0-16 15,-1-23-15,1 8 16,0-8-1,-1 0-15,1-16 16,0 0-16,8 9 16,-8-9-16,8 0 15,9 9 1,18-1-16,34 8 16,17 0-16,-17-8 15,1-8 1,34 1-16,17 7 15,-26-23-15,-8-1 16,16 1 0,1-8-16,-17 0 15,-18 8-15,0-8 16,26 8-16,18 0 16,-61-8-1</inkml:trace>
  <inkml:trace contextRef="#ctx0" brushRef="#br2" timeOffset="-155432.96">24297 6594 0,'0'0'0,"0"0"0,0 0 16,0 0-16,0 0 16,0 0-16,0 0 15,0 0 1,0 0-16,0 0 16,0 0-16,0 0 15,9 0 1,0 0-16,-1 0 15,1 0-15,8 0 16,1 0-16,8 8 16,0 0-1,8 0-15,27-1 16,17 1-16,18 0 16,-9 0-1,0 7-15,17-15 16,17 8-16,-8 0 15,-9 0-15,27 0 16,16 7 0,-16-7-16,16 0 15,27 7-15,-26-7 16,17-8 0,8 0-16,-25 8 15,34-8-15,-26 0 16,-25 0-1,8 0-15,0 0 16,-35-8-16,-9 0 16,10-7-16,-19 7 15,-16 8 1,-18 0-16,-9 0 16,-17 0-16,0 0 15,-17 0 1,0 0-16,0 0 15,-1 0-15,1 0 16,-9 0 0,0 0-16,0 0 15,0 0-15,0 0 16,0 0-16</inkml:trace>
  <inkml:trace contextRef="#ctx0" brushRef="#br2" timeOffset="-150301.87">24384 7841 0,'0'0'0,"0"0"16,0 0-16,0 0 15,0-7-15,0-9 16,0 8-16,0 0 15,0 1 1,9-1-16,-9 8 16,8 0-16,1-8 15,0 0 1,8 0-16,0 1 16,1 7-16,8-16 15,9 8 1,17 8-16,9-8 15,8 8-15,0 0 16,-8 0-16,-9 0 16,18 0-1,25 0-15,10 0 16,-19 0-16,-16 0 16,8 0-1,18 0-15,-1 0 16,-17-7-16,-26 7 15,-8 0 1,-10 0-16,19-8 16,-1 8-16,0 0 15,-9 0-15,1 0 16,-1 0 0,-17 0-16,0 0 15,0 0-15,-17 0 16,0 0-1,-1 0-15,1 0 16,0 0-16,-1 0 16,1 0-16,0 0 15,-9 0 1,8 0-16,-8 0 16</inkml:trace>
  <inkml:trace contextRef="#ctx0" brushRef="#br2" timeOffset="-147315.12">15553 8660 0,'0'0'16,"0"0"-16,0 0 15,0 0-15,0 0 16,0 0 0,0 0-16,0 0 15,0 0-15,0 0 16,0 0-1,0 0-15,0 0 16,0 0-16,0 0 16,0 0-16,0 0 15,0 0 1,0 0-16,0 0 16,0 0-16,0 0 15,0 0 1,0 0-16,0 0 15,0 0-15,0 0 16,0 0 0,0 0-16,0 0 15,0 0-15,8 0 16,1 0 0,8 0-16,1 0 15,-1 8-15,27-1 16,8 9-16,0-8 15,8 0 1,-7-1-16,7 1 16,27 0-16,17 0 15,-17 0-15,-9-8 16,1 0 0,16 0-16,9 0 15,-17-8-15,-17 8 16,-18 0-1,17-8-15,1 8 16,-1 0-16,-8 0 16,-9 0-1,-9 0-15,-8 0 16,-9 0-16,0 0 16,-8 0-16,-10 0 15,1 0 1,0 0-16,-1 0 15,1 0-15,0 0 16,-9 0 0,0 0-16,0 0 15,0 0-15,0 0 16</inkml:trace>
  <inkml:trace contextRef="#ctx0" brushRef="#br2" timeOffset="-141133.1">25730 6953 0,'0'0'0,"0"0"16,0 0-16,0-8 15,0 0 1,0 0-16,-9 1 15,1-1-15,-10 0 16,-8-15 0,0 7-16,0 0 15,0 1-15,0 7 16,0 0-16,-17-15 16,-10 7-1,-25 1-15,0 7 16,9 0-16,8 8 15,-17 0 1,-9 0-16,-17 16 16,8-1-16,27 1 15,8 23 1,-9 0-16,-8 15 16,9 9-16,8-1 15,9-23-15,17 8 16,9-8-1,9 8-15,-1-1 16,18 9-16,18 7 16,16 1-1,19-9-15,-1 9 16,0-17-16,9 1 16,34 15-16,18 1 15,-9-32 1,0 0-16,27-15 15,-1-16-15,-17-8 16,17-15 0,0-9-16,-17 1 15,-35 0-15,-8 0 16,8-16-16,-17 8 16,-9-8-1,-9 8-15,-17-15 16,-17 15-16,0-16 15,-18-7 1,-17-16-16,-17 0 16,-1 0-16,-25 8 15,-27 0 1,-25 15-16,-10 1 16,-42 15-16,-62 39 15,-8 23-15,-70 24 16,-103 39-1</inkml:trace>
  <inkml:trace contextRef="#ctx0" brushRef="#br2" timeOffset="-136579.87">16959 8099 0,'0'0'0,"0"-8"0,9 0 16,0 0-16,-1 0 16,1-7-16,0 15 15,-1 0 1,1 0-16,-9 0 16,0 0-16,0 0 15,0 0 1,0-8-16,0 0 15,0 0-15,0 1 16,0-1-16,0-8 16,0-15-1,-9 8-15,1-1 16,-1-7-16,-8 8 16,-9-1-1,-9 1-15,-17 7 16,-9 1-16,-8-1 15,8 1-15,0-1 16,-17 16 0,-18 0-16,-8 0 15,26 16-15,9-1 16,-10 1 0,-16-1-16,-9 17 15,17-1-15,26 0 16,9 8-16,0-8 15,0 16 1,0-8-16,0 8 16,17-1-16,0 1 15,18 8 1,-1 7-16,18-7 16,18-1-16,-1 9 15,9-1 1,9-8-16,8 9 15,27-1-15,34 1 16,-9-25-16,10-6 16,51-17-1,0-15-15,-17-15 16,35-24-16,-26 0 16,-10-8-1,19-15-15,-27 15 16,-26-8-16,-8-7 15,-1 15 1,-17-7-16,-8 7 16,-27 16-16,-8-8 15,-9 15-15,-17 1 16,-1-8 0,-16 7-16,-18-15 15,-35-23-15,-17-8 16,-35 0-1,-43 7-15,-18 24 16,-17 16-16,-9 39 16,-34-9-16,-131-7 15</inkml:trace>
  <inkml:trace contextRef="#ctx0" brushRef="#br2" timeOffset="-127665.8">4342 9587 0,'0'0'0,"0"0"0,0 0 16,0 0-16,0 0 16,0 0-16,0 0 15,0 0 1,-9-15-16,1-9 16,8 9-16</inkml:trace>
  <inkml:trace contextRef="#ctx0" brushRef="#br2" timeOffset="-126724.46">4229 9120 0,'0'0'16,"0"0"-16,0 0 15,0 0-15,0 0 16,0 0-16,0 0 15,0 0 1,-9 0-16,1 0 16,8 0-16,-9 0 15,0 0 1,1 0-16,8 7 16,0-7-16,-9 0 15,9 0-15,0 0 16,-9 0-1,1 0-15,-1 0 16,0 0-16,0 8 16,-8-8-1,-9 0-15,0 8 16,-9-8-16,-8 0 16,-1 0-16,-16-8 15,-19 0 1,-7 1-16,7-1 15,10 0-15,8 0 16,-26 1 0,1 7-16,7 0 15,10 0-15,17 0 16,8 0 0,10 0-16,-1 0 15,0 0-15,0 7 16,9 1-16,9-8 15,0 8 1,-1 7-16,1 1 16,-9 23-16,0 23 15,-9 9 1,9 14-16,-9 32 16,9 16-16,9-16 15,0 7 1,-1 9-16,9-16 15,1-8-15,-1 0 16,9 16-16,-9-16 16,1-16-1,-1 17-15,0-9 16,9-8-16,0-15 16,0-15-16,0-9 15,0-15 1,0 8-16,0-16 15,0-7-15,18 7 16,8-8 0,17 0-16,27 1 15,-1-16-15,18-8 16,35-8 0,8 0-16,-9-15 15,27 7-15,17 1 16,-9-1-16,35 8 15,0-7 1,18 7-16,156-23 16</inkml:trace>
  <inkml:trace contextRef="#ctx0" brushRef="#br2" timeOffset="-119194.63">16916 10102 0,'0'0'0,"0"0"0,0 0 15,0 0 1,0 0-16,0 0 15,0 0-15,0 0 16,0 0-16,0 0 16,0 0-1,0 0-15,0 0 16,0 0-16,0 0 16,0 0-1,0 0-15,0 0 16,0 0-16,0 0 15,0 0 1,0 0-16,0 0 16,0 8-16,17-1 15,1 1-15,16 8 16,19-1 0,-1 1-16,0-8 15,0 0-15,0-1 16,9 1-1,26 0-15,8-8 16,-8 0-16,-18 0 16,18 0-16,26 0 15,0 0 1,-17 0-16,-1 0 16,18 0-16,17 0 15,-26 0 1,9-8-16,18 8 15,-1-8-15,-17 1 16,8 7-16,18-8 16,-9 0-1,-17-8-15,18 16 16,-1-7-16,-17-1 16,0 8-1,17 0-15,-9 0 16,-34 0-16,-9-8 15,18 8 1,8 0-16,-17 0 16,-17 8-16,-18-8 15,-9 0-15,0 0 16,1 0 0,-1 8-16,-17-8 15,0 0-15,0 0 16,0 0-1,-17 0-15,0 0 16,0 0-16,-1 0 16,1 0-16,-9 0 15,0 0 1</inkml:trace>
  <inkml:trace contextRef="#ctx0" brushRef="#br2" timeOffset="-110145.52">4047 11552 0,'0'0'0,"0"0"0,0 0 16,0 7-16,-9 9 16,0-8-16,1 0 15,-10-1 1,1 1-16,-9-8 15,0 0-15,-26 0 16,-27 0-16,1 0 16,0 0-1,17 0-15,1-8 16,-19 8-16,-16-7 16,-1 7-1,27 0-15,17 0 16,0 0-16,8 0 15,-8 0 1,0 0-16,9 7 16,-1 1-16,10 8 15,-1-1-15,9 9 16,8-9 0,-8 1-16,0 23 15,0 8-15,0 23 16,9 8-1,-1-16-15,1-7 16,0-1-16,-1 16 16,1 1-1,0-9-15,8 0 16,0-23-16,9 8 16,0-24-1,0 1-15,0 7 16,0-8-16,0 1 15,0-1-15,0-7 16,0-1 0,0 1-16,9 7 15,0-7-15,-1 7 16,10 1-16,-1 7 16,18-8-1,-1 1-15,19 7 16,-1-8-16,8 0 15,-16 1 1,-1-9-16,18 1 16,17-8-16,9 0 15,-9-1 1,-17 9-16,0-8 16,8 0-16,18-8 15,9 0-15,-18 0 16,-17 0-1,-1 0-15,10 0 16,-1 0-16,1 0 16,-9 0-1,-1 7-15,-16-7 16,-18 0-16,0 0 16,0 0-16,-9 0 15,1 0 1,8 0-16,0 0 15,0 0-15,0 0 16,0 0 0,-9 0-16,1 0 15,-1 0-15,-8 0 16,-1 0-16,1 0 16,-9-7-1,-9-9-15,9 0 16</inkml:trace>
  <inkml:trace contextRef="#ctx0" brushRef="#br2" timeOffset="-107663.73">3534 12853 0,'0'0'16,"0"0"-16,0 0 15,0 0-15,0 0 16,0 0-16,0 0 15,0 0 1,9 0-16,17 0 16,17-8-16,10 1 15,-1-1 1,8 0-16,45 8 16,8 0-16,-18 0 15,-8 8-15,26 0 16,8-1-1,-8 1-15,-9 0 16,27 0-16,16 0 16,-25-1-1,26 9-15,25-8 16,-25 0-16,34-1 16,1 1-1,-10-8-15,18 0 16,-17 0-16,17 0 15,-9 0-15,1 0 16,16 0 0,-8 8-16,9 0 15,-17 0-15,25-1 16,-8 9 0,-9-16-16,8-16 15,1 9-15,17-1 16,-26 0-16,18-8 15,-18 9 1,17 7-16,-17 0 16,0 0-16,0 0 15,-17 0 1,17 7-16,-9 1 16,9-8-16,9 0 15,-9 0-15,18 0 16,-10 0-1,10 0-15,-1 0 16,1 0-16,8 8 16,0 8-1,9-9-15,8-7 16,0 0-16,-8-7 16,0 7-1,0-8-15,0 0 16,-9 0-16,17 8 15,1 0-15,-1 8 16,-8 0 0,17 0-16,-9-1 15,18 9-15,-9-8 16,-8 0 0,8-1-16,9-7 15,0 8-15,-1-8 16,1 8-1,-9-8-15,9 0 16,-17 0-16,34-8 16,-9 0-16,1 1 15,17-9 1,-26-15-16,34 15 16,-17 1-16,1-1 15,34-7-15,-27 15 16,27 0-1,9 8-15,-35-8 16,26 8-16,0 8 16,-35 0-1,35-8-15,-9-8 16,-34 0-16,43 8 16,-18 0-1,-25-8-15,17 1 16,-9 7-16,0-8 15,-9 0-15,1-7 16,8 7 0,-26 0-16,18 0 15,-18-7-15,-9 7 16,1-8 0,-27 1-16,-8 15 15,-26-8-15,-1 8 16,-25 0-1,-35-8-15,0 0 16,0 0-16,-9 8 16,-26-7-16,-17 7 15,-18-8 1,1 0-16,-1 0 16,-17-7-16,0 7 15,0 0 1,-8 0-16,-1-15 15,0-32-15,-8-7 16,0 7-16,-1-7 16,1 0-1,0-1-15,-9 1 16,8 7-16,1 1 16,0 7-1,-1 16-15,1 8 16,-9-9-16,0 9 15,-9 7 1,-8-15-16,-18 8 16,-34-16-16,-79-16 15,-60 1-15,-44 7 16,-43-8 0,17 9-16,-26 7 15,-43-8-15,17 8 16,-9-8-1,-34 16-15,-18-8 16,-26 0-16,-9-8 16,-8-15-16,-17-8 15,-18 7 1,9-7-16,-9 16 16,-26 22-16,-9 1 15,-17 16 1,9-1-16,-9 8 15,8 1-15,18 7 16,18 7 0,8-7-16,-35 0 15,0 8-15,9 0 16,1 0-16,-19 7 16,10 24-1,16-8-15,27-7 16,0 15-16,-1-16 15,10 16 1,-9-15-16,17-1 16,0 8-16,0-8 15,0 1 1,0-1-16,-8 1 16,17-1-16,25 8 15,10-23-15,34 0 16,9 0-1,-8-1-15,-27 1 16,35 0-16,34-16 16,1 8-1,-18 0-15,36 8 16,42-16-16,-34 0 16,26 8-16,-1 0 15,27 0 1,17 0-16,9 8 15,35-8-15,8 0 16,44 0 0,17-8-16,0 8 15,35-7-15,17 7 16,18 0 0,8 0-16,18 0 15</inkml:trace>
  <inkml:trace contextRef="#ctx0" brushRef="#br2" timeOffset="-107040.73">3109 12884 0,'0'0'0,"-9"0"15,0-7-15,1-1 16,-1 0 0,-8-8-16,-9 1 15,0-8-15,-18 7 16,-17 0 0,-17 16-16,9 8 15,-1 16-15,-8 22 16,-17 17-16,8 7 15,17 0 1,10 16-16,16-1 16,18-7-16,9-7 15,-1-1 1,27 8-16,8 15 16,18-7-16,17-8 15,0-8-15,0 0 16,1 0-1,16 16-15,9-8 16,0-23-16,-8-1 16,-9-31-1,-9 9-15,0-9 16,0 0-16,9 9 16,-27-25-16</inkml:trace>
  <inkml:trace contextRef="#ctx0" brushRef="#br2" timeOffset="-106583.58">2275 14420 0,'0'0'0,"0"0"16,0 0-16,0 0 16,0 0-16,18 0 15,25 0 1,9 0-16,26 0 16,35 0-16,9 8 15,-36 0 1,-7-1-16,7 9 15,1-8-15,-17 0 16,-18-8-16,-17 0 16,-9 0-1,-9 0-15,-8 0 16,-1 0-16,1-8 16,-9 0-1,0-8-15,-9-7 16,1-16-16,-18-55 15,0-7 1,0-55-16,0 0 16,-1 39-16,10 63 15</inkml:trace>
  <inkml:trace contextRef="#ctx0" brushRef="#br2" timeOffset="-104192.45">3795 13142 0,'0'0'0,"-9"0"16,0 15-16,-17 24 16,-26 24-1,-9 22-15,1 56 16,-10 38-16,9 47 16,1 16-1,-1 15-15,0 8 16,9 15-16,9 9 15,-1-9 1,18-38-16,-9-31 16,9-32-16,9-15 15,0-48-15,8-30 16,9-16 0,0-23-16,0 0 15,0-24-15,9 8 16,8-15-1,0-8-15,27 0 16,17-16-16,17 0 16,-9-23-16,35 7 15,18-7 1,-1-8-16,10 16 16,34 7-16,0-7 15,17 7 1,27 16-16,8 0 15,17 0-15,18 0 16,0 0-16,8 8 16,35 0-1,-34 15-15,34-7 16,18 7-16,-27 8 16,44 1-1,26-9-15,-43 16 16,17-8-16,35 8 15,17-8-15,-9-7 16,-17 7 0,-26-8-16,44-7 15,25 15-15,9-8 16,0 1 0,-8 7-16,-1-8 15,9-7-15,18 0 16,-9-1-1,-18-30-15,9 7 16,9-8-16,0 1 16,8-9-1,-8 1-15,-26-1 16,9 9-16,-1-1 16,9 1-16,-8-1 15,-10 8 1,18 0-16,1 1 15,7-1-15,-16-8 16,-44-15-16,-17 8 16,25-1-1,10 1-15,-1 7 16,-34 16-16,-27 8 16,18 0-1,18 0-15,-53 7 16,0-7-16,18 0 15,-35-8 1,-18 0-16,1 0 16,-18 0-16,17 8 15,-34 0-15,-9 7 16,-8 1 0,-27 15-16,-8 0 15,-9 0-15,-35-7 16,9-1-1,0 8-15,-26-7 16,-18-9-16,9 9 16,-8-1-1,-9-7-15,-18-9 16,-25 9-16,-1-8 16,-8 0-16,-9 7 15,0-7 1,0-8-16,-17 0 15,-1-8-15,10-15 16,-1-32 0,-8-54-16,-18-16 15,0-23-15,1-8 16,-10 0 0,1 1-16,8-9 15,-8 8-15,8-23 16,-8 15-16,0 8 15,-10-8 1,1 1-16,0 15 16,0-16-16,0 8 15,9 0 1,0 0-16,8 8 16,9 8-16,0 7 15,0 9-15,9 30 16,-1 8-1,1 24-15,0 7 16,-9 24-16,0-8 16,-9 16-1,0 0-15,-8-9 16,-9 9-16,-18 0 16,-16-9-16,-45 9 15,-34 7 1,-17 1-16,-44-9 15,-17 9-15,-17 7 16,-44 0 0,0 0-16,-34 1 15,-62-1-15,-34-8 16,-9 16 0,9 0-16,9 16 15,-1-8-15,18-1 16,0 9-16,-9-8 15,-17 0 1,-9-1-16,-8-14 16,-1-1-16,9-16 15,1-7 1,-1 8-16,0 0 16,-17-9-16,-18 17 15,9 7-15,0 0 16,-8 8-1,-9 0-15,8 8 16,-8 0-16,17 0 16,17-8-1,-16 0-15,-19-8 16,36 0-16,8 0 16,-8 0-16,-1 1 15,9 7 1,0 0-16,-17 0 15,9 0-15,17 7 16,25 1 0,19-8-16,16-8 15,-8 8-15,-17 0 16,43-7 0,35-1-16,-27 8 15,27 8-15,52-8 16,-26 0-16,34 0 15,10-8 1,8 8-16,25 0 16,-7 0-16,25 0 15,-8 0 1,8 0-16,52 0 16,-8 0-16,0 0 15,26-8 1,34-8-16,1 9 15,8-1-15,9 0 16,17 0-16,0 0 16,18 8-1,17 0-15,0 0 16</inkml:trace>
  <inkml:trace contextRef="#ctx0" brushRef="#br1" timeOffset="108710.3">31948 12386 0,'0'0'0,"-9"0"15,-8 15-15,-18 1 16,-17 23-16,-53 0 16,-33 23-1,-27 0-15,-44 32 16,-51 38-16,-18 24 16,-44 39-16,-25 16 15,43-9 1,0 9-16,-8 7 15,60-23-15,35-47 16,26-23 0,69-32-16,27-15 15,8-15-15,17-17 16,18-7-16,17-7 16,27-25-1</inkml:trace>
  <inkml:trace contextRef="#ctx0" brushRef="#br1" timeOffset="109105.03">27519 14989 0,'-18'16'15,"-25"15"-15,-18 39 16,-8-8 0,-1-7-16,18-8 15,9-16-15,25 0 16,1-23-16,17 0 16,0-16-1,9-8-15,-1 8 16</inkml:trace>
  <inkml:trace contextRef="#ctx0" brushRef="#br1" timeOffset="109617.29">28170 13835 0,'0'0'0,"0"0"16,0 0-16,0 0 16,0 0-1,0 0-15,0 0 16,0 0-16,0 0 16,0 16-1,-9 7-15,-8 40 16,-26 46-16,-27 23 15,-17-7-15,1 8 16,-1-1 0,9-23-16,-9-7 15,0-1-15,9-8 16,34-22 0,10-17-16,16-15 15,1-8-15,17-7 16,8-1-16,27 16 15,35-8 1,17 0-16,43-15 16,26-8-16,-17-8 15,17-8 1,18-23-16,-9-8 16,17-31-16,18-16 15,26-31 1,60-62-16,53-78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16:54.98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9543 5269 0,'0'0'0,"0"0"15,0 0-15,0 0 16,0 0-16,0 0 16,0 0-16,9 0 15,9 8 1,-1 0-16,0 0 15,1-1-15,-1 1 16,0 0 0,1 0-16,8 7 15,8-7-15,10 0 16,8 0 0,0-8-16,0 0 15,0 0-15,-8 0 16,-10 0-16,-7 0 15,7 0 1,1 0-16,-9 7 16</inkml:trace>
  <inkml:trace contextRef="#ctx0" brushRef="#br0" timeOffset="1153.08">11793 5277 0,'0'0'16,"0"0"-1,0 0-15,8 0 16,1 0-16,0 0 15,-1 0-15,10 0 16,-10 8 0,10 0-16,-10-1 15,1 1-15,8 8 16,1-1 0,-1-7-16,18 0 15,8 7-15,18-7 16,9 0-16,-10 0 15,-16 0 1,8 7-16,0-7 16,26-8-16,0-8 15,-43 8 1</inkml:trace>
  <inkml:trace contextRef="#ctx0" brushRef="#br0" timeOffset="1886.13">13399 5316 0,'0'0'16,"0"0"-16,0 0 15,26 8-15,18 7 16,16-7 0,1 0-16,-9-8 15,0 0-15,18 0 16,-1 0-1,9 8-15,-17-1 16,0-7-16,-18 0 16,-25 8-16</inkml:trace>
  <inkml:trace contextRef="#ctx0" brushRef="#br0" timeOffset="2473.13">14936 5394 0,'0'0'15,"9"0"-15,8 0 16,18 8-16,26-8 16,25 15-1,27-15-15,-8-15 16,7 7-16,-42 0 15</inkml:trace>
  <inkml:trace contextRef="#ctx0" brushRef="#br1" timeOffset="5155.13">9179 5316 0,'0'0'0,"0"0"16,0 0-1,0 0-15,0 0 16,0 0-16,0 0 15,0 0 1,8 0-16,1 0 16,8 0-16,27-8 15,25 0 1,18-7-16,-9-9 16,1 1-16,-10 0 15,9 7-15,0 0 16,-8 16-1,-9 0-15,-18 0 16,0 8-16,-8 0 16,0 0-1,0 0-15,-9-1 16</inkml:trace>
  <inkml:trace contextRef="#ctx0" brushRef="#br1" timeOffset="5759.28">11845 5347 0,'0'0'0,"0"0"16,0 0 0,17 0-16,0 0 15,1 0-15,16 0 16,19 0-16,16 8 16,1 0-1,-1-1-15,-8 1 16,-9 0-16,0-8 15,9 0 1,8 8-16,1 0 16,-36 7-16</inkml:trace>
  <inkml:trace contextRef="#ctx0" brushRef="#br1" timeOffset="6336.17">13260 5378 0,'0'0'16,"0"0"-16,0 0 15,9 8 1,-1 0-16,10 0 15,25 7-15,18-7 16,17 0-16,0 0 16,-17-8-1,-9 0-15,18 0 16,-1 7-16,9 1 16,-17 0-1,0 0-15,-18-8 16,-17 0-16</inkml:trace>
  <inkml:trace contextRef="#ctx0" brushRef="#br1" timeOffset="6675.17">14945 5433 0,'0'0'0,"8"0"15,10 0-15,8 0 16,26-8-16,35 0 16,17-15-1,-17-1-15,0 1 16,17-16-16,-43 24 16</inkml:trace>
  <inkml:trace contextRef="#ctx0" brushRef="#br1" timeOffset="12181.83">4203 7031 0,'0'0'0,"0"0"0,0-8 16,9 0 0,-1 0-16,1 1 15,0-1-15,8 0 16,0 0 0,9-7-16,18 15 15,34 0-15,9 0 16,-9 0-1,-9 0-15,1 0 16,8-8-16,0 0 16,-8 8-16,-18 0 15,-9 0 1,-17 0-16,9 16 16,-18 15-16</inkml:trace>
  <inkml:trace contextRef="#ctx0" brushRef="#br1" timeOffset="13921.84">9335 6859 0,'0'0'0,"0"0"16,0 0-1,0 0-15,17 0 16,1 0-16,-10 0 15,10 0 1,-9 0-16,-1 0 16,10 0-16,-1 0 15,0 0-15,9 0 16,0 0 0,0 0-16,1 0 15,-1-8-15,-9 8 16,0 0-1,1 0-15,-1 0 16,0 0-16,1-7 16,-1 7-1,9-8-15,9 0 16,0 8-16,-1 0 16,10 0-16,-1 0 15,-8 0 1,-9 0-16,0 0 15,0 0-15,-9 0 16,1 0 0,-1 0-16,9 0 15,9 0-15,17 0 16,0 0 0,9 0-16,0 0 15,-18 0-15,1 0 16,8 0-16,17 0 15,9 0 1,18 0-16,-18 0 16,-9 0-16,10 0 15,16 0 1,18 0-16,-26 0 16,0 0-16,8 0 15,27 0-15,-1 0 16,-34 0-1,0 0-15,35 0 16,-1 8-16,-25 0 16,-1-1-1,18 1-15,0-8 16,-17 8-16,-10-8 16,27 8-16,9-8 15,-18 0 1,-17 0-16,8 0 15,27 0-15,-9 8 16,-26-8 0,-18 0-16,9 15 15,9-7-15,-9 0 16,-8-8 0,-18 0-16,-9 0 15,-8 0-15,0 0 16,0 0-16,-1 0 15,1 0 1,0 8-16,-1-1 16,-7 1-16,-1-8 15,-18 0 1,1 0-16,-9 0 16</inkml:trace>
  <inkml:trace contextRef="#ctx0" brushRef="#br1" timeOffset="15577.83">21067 6820 0,'0'0'15,"0"0"-15,0 0 16,0 0-16,0 0 15,0 0-15,0 0 16,0 0 0,0 0-16,0 0 15,0 0-15,0 0 16,0 0 0,0 0-16,0-15 15,8 15-15,1 0 16,0-8-1,0 0-15,8 8 16,0 0-16,1 0 16,-1 0-16,0 0 15,1 0 1,8 0-16,-9 0 16,9 0-16,0 0 15,-8 0 1,16 0-16,10 0 15,17 8-15,8 0 16,1 7 0,-10-15-16,-16 0 15,8 0-15,9 0 16,8 8-16,18 0 16,-9 0-1,-8-8-15,-10 7 16,10 1-16,17-8 15,8 0 1,-8 0-16,-18 8 16,1-8-16,17 0 15,17-8-15,0 0 16,-26 1 0,0 7-16,35-8 15,9 8-15,-18-8 16,-17 0-1,26-7-15,8 7 16,-16 0-16,-27 0 16,9 1-1,17 7-15,0-8 16,-17 0-16,-18 8 16,10-8-16,7 0 15,1 8 1,0-15-16,-26 15 15,-18 0-15,-8 0 16,-9 0 0,0 0-16,-9 0 15,-8 0-15,0 0 16,-1 0-16,1 0 16,-9 0-1,0 0-15,0 15 16</inkml:trace>
  <inkml:trace contextRef="#ctx0" brushRef="#br1" timeOffset="20472.48">10351 11505 0,'0'0'0,"0"0"0,0 0 16,0-8-1,0-8-15,0 9 16,-9-1-16,9 0 15</inkml:trace>
  <inkml:trace contextRef="#ctx0" brushRef="#br1" timeOffset="21871.48">9422 11380 0,'0'0'0,"0"0"16,0 0-16,0 0 15,0 0-15,0 0 16,0 0-1,0 0-15,0 0 16,0 0-16,0 0 16,0 0-16,0 0 15,0 0 1,0 0-16,9 0 16,-1 0-16,1-8 15,0 8 1,-1 0-16,1 0 15,0-7-15,-1 7 16,1 0-16,0 0 16,-1 0-1,1-8-15,0 0 16,-1 0-16,10-7 16,-1 7-1,1 8-15,-1 0 16,-8 0-16,8 0 15,0 0 1,1 0-16,8 0 16,8 0-16,10 0 15,8 0-15,0 0 16,0 0 0,-8 0-16,-10 0 15,-8 0-15,0 0 16,9 0-1,9 8-15,8-8 16,0 0-16,9 15 16,-1-15-1,-16 0-15,-1 0 16,-8 0-16,0-15 16,17 15-16,0-8 15,9 0 1,-1 8-16,-7 0 15,-1 0-15,-9 0 16,-17 0 0,9 0-16,0 0 15,8 0-15,9 0 16,0 0-16,0 0 16,0 0-1,-8 0-15,-1-8 16,-8 8-16,-9 0 15,9-8 1,0 8-16,-1 0 16,18 0-16,1 0 15,-10 0-15,0 0 16,1 0 0,-18 0-16,0 0 15,0 0-15,-9 0 16,1 0-1,-10 0-15,1 0 16,0 0-16,-1 0 16,1 0-1,0 0-15,-1 0 16,1 0-16,-9 0 16,0 0-16,0 0 15,0 0 1,0 0-16,0 0 15,0 0-15,0 0 16,9 0 0</inkml:trace>
  <inkml:trace contextRef="#ctx0" brushRef="#br1" timeOffset="26298.48">12531 11287 0,'0'0'0,"0"0"15,0 0-15,8 0 16,1 0 0,0 0-16,-1 0 15,1 0-15,8 0 16,-8 0-16,0 0 16,8 0-1,1 0-15,-1 0 16,0 0-16,1 0 15,8 0 1,-9 0-16,0 0 16,1 0-16,-1 0 15,1 0 1,8 0-16,-18 0 16</inkml:trace>
  <inkml:trace contextRef="#ctx0" brushRef="#br1" timeOffset="29977.48">14745 10437 0,'0'0'15,"0"0"-15,0 0 16,0 0-1,0 0-15,0 0 16,0 0-16,9 8 16,-9-8-1,0 0-15,0 0 16,0 0-16,0 0 16,0 0-1,0 0-15,0 0 16,0 8-16,0-1 15,0-7-15,0 8 16,0 8 0,0-8-16,8-1 15,-8 1-15,9 0 16,0-8-16,-1 0 16,1 0-1,0 8-15,-1 0 16,10-8-16,-1 7 15,9-7 1,0 0-16,0 0 16,0 0-16,0 0 15,1 0 1,-10 0-16,0 0 16,9 0-16,0 0 15,9 0-15,0 0 16,17 0-1,0 0-15,0 0 16,-8 0-16,-1 0 16,-17 0-1,9 0-15,0 0 16,17 0-16,0 0 16,0 0-1,0 0-15,-9 0 16,1 0-16,-10 0 15,-7 0-15,-1 0 16,0 0 0,0 0-16,8 8 15,1 8-15,9-16 16,8 0 0,-9 0-16,9 7 15,-8-7-15,-1 0 16,-17 0-16,0 0 15,0 0 1,9 0-16,0 0 16,-1 0-16,1 0 15,17 0 1,0 0-16,0 0 16,-8 0-16,-1 0 15,-17-7 1,9-9-16,0 16 15,0 0-15,8 0 16,9 0-16,0 0 16,0 0-1,-8 0-15,-1 0 16,-8 0-16,-9 0 16,0 0-1,9 0-15,-1 0 16,1 0-16,17 0 15,0 0-15,0 0 16,1 0 0,-10 0-16,0 0 15,-17 0-15,9 0 16,0 0 0,0 0-16,-1 0 15,18 0-15,1 0 16,-10-8-16,0 1 15,1 7 1,-1 0-16,-17-8 16,0 8-16,0 0 15,0 0 1,1 0-16,-1 0 16,8 0-16,1 0 15,0 0 1,8 0-16,1 0 15,-1 0-15,-8 0 16,-9 0-16,0 0 16,0 0-1,0 0-15,0 0 16,0 0-16,0 0 16,0 0-1,9 0-15,0 0 16,-1 0-16,10 0 15,-9 0 1,-1 0-16,1 0 16,-9 0-16,0 0 15,9 0-15,0 0 16,-1 0 0,1 0-16,8 0 15,-8 0-15,0 0 16,0 0-1,-9 0-15,0 0 16,0 0-16,0 0 16,0 0-16,-9 0 15,1 0 1,-1 0-16,-8 0 16,-1 0-16,1 0 15,0 0 1,-1 0-16,-8 0 15,0 0-15</inkml:trace>
  <inkml:trace contextRef="#ctx0" brushRef="#br1" timeOffset="45732.71">16013 7600 0,'0'0'0,"0"0"0,0 0 16,-9 8-1,0 7-15,1 1 16,-18-1-16,0 9 15,0 7-15,-9 0 16,-9 8 0,1 0-16,0 16 15,8-1-15,0-15 16,9 16 0,0-1-16,0-7 15,0 23-15,-9 0 16,9 0-16,-9-7 15,18-1 1,0-7-16,-1-1 16,1 9-16,8-17 15,1 17 1,-1-9-16,0-15 16,1 8-16,-1-16 15,0 0 1,1-7-16,-1-1 15,0 8-15,0-7 16,1-1-16,-1 8 16,0-7-1,1-9-15,8-7 16,-9 8-16,9-9 16,0 1-1,0 0-15,0 0 16,-9-8-16,1-8 15,-1 8-15</inkml:trace>
  <inkml:trace contextRef="#ctx0" brushRef="#br1" timeOffset="46233.99">14893 9135 0,'0'0'0,"0"0"16,0 0-16,0 0 16,0 0-16,0 0 15,0 0 1,8 0-16,1 0 16,8 0-16,1 24 15,-1-9 1,0 1-16,1 15 15,-9 8-15,-1 0 16,1 0-16,0-16 16,-1 8-1,1-7-15,0-1 16,-1 8-16,1-7 16,0-1-1,-1 8-15,1-15 16,0-8-16,-1 0 15,1-1 1,0 1-16,8 0 16,1-8-16,8 0 15,0-8-15,0 0 16,0 1 0,-9-1-16,0 0 15,1 0-15,8 0 16,0-7-1,9-1-15,-18 8 16</inkml:trace>
  <inkml:trace contextRef="#ctx0" brushRef="#br1" timeOffset="47809.46">16517 7093 0,'0'0'0,"0"0"16,0 0 0,0 0-16,0 0 15,0 0-15,0 0 16,0 0-16,0 8 15,0 0 1,0-8-16,0 7 16,0 9-16,0-8 15,0 0 1,0-1-16,0 9 16,0 0-16,0 15 15,0-8 1,0 8-16,0 24 15,0-1-15,-9-7 16,0 8-16,0-8 16,1-8-1,-1 7-15,0-7 16,1 16-16,-1-1 16,0-15-1,1 8-15,8-23 16,0-1-16,0 8 15,0-8-15,0-7 16,0-8 0,0 7-16,0-7 15,0 0-15,0 0 16,0 0 0,0-8-16,0 0 15,0 0-15,0 0 16,0 0-16,8 0 15,1 0 1,8 0-16,1 0 16,8 0-16,9 7 15,-1-7 1,10 0-16,-1 0 16,-8 0-16,0 0 15,-9 0 1,0 0-16,0 0 15,-9 0-15,0 0 16,-8 0-16,0 0 16,0 0-1,-1 0-15,1 0 16,-9 0-16,0 0 16,0 8-1</inkml:trace>
  <inkml:trace contextRef="#ctx0" brushRef="#br1" timeOffset="57141.15">22057 9159 0,'0'0'0,"-9"0"0,0 0 16,-17 0-16,0 0 15,0 0-15,0-16 16,-17 16 0,-27-8-16,-8 0 15,-9 8-15,18 0 16,-1 0 0,-25 16-16,-18 7 15,9 9-15,8 7 16,-8 7-16,-18 9 15,10-16 1,25 8-16,-9 7 16,-17 16-16,0-7 15,18 7 1,25-8-16,18-7 16,0-16-16,0 8 15,17-8 1,1 7-16,16 9 15,1-8-15,17 7 16,17 1-16,1-8 16,16 7-1,10 8-15,25 16 16,35 8-16,1-8 16,25-8-1,35-7-15,0-24 16,9 0-16,8-16 15,18-8-15,8-7 16,-8 0 0,0 0-16,-1-8 15,10 0-15,-18-8 16,0-8 0,-9 1-16,-34-8 15,17-24-15,-18 0 16,-25-8-16,8-15 15,9 0 1,-35 0-16,-34 8 16,-18-9-16,-9-6 15,-17 6 1,-17 9-16,0-16 16,-9 0-16,-18-15 15,-42-1 1,-27 8-16,-9 8 15,1 16-15,-44-16 16,0 23-16,17 1 16,-43 7-1,18 24-15,16 7 16,-34 8-16,18 8 16,17 16-1,-27 7-15,10 16 16,51-15-16,18-1 15,17 8-15,26-23 16,9-16 0,26-23-16,0 8 15</inkml:trace>
  <inkml:trace contextRef="#ctx0" brushRef="#br1" timeOffset="57525.4">24297 7662 0,'0'0'0,"0"0"16,0 0-16,0 0 15,-9 0 1,-17 23-16,-34 1 15,-88 62-15,-34 46 16,8-15-16,0 16 16,35-24-1,26 8-15,1-16 16,7-15-16,19-1 16,25-14-1,26-17-15,18-23 16,-1 0-16,1-7 15,17-16 1,0-1-16,0-14 16,0-25-16,-9-14 15,9 30-15</inkml:trace>
  <inkml:trace contextRef="#ctx0" brushRef="#br1" timeOffset="57755.27">22847 8465 0,'0'-8'15,"9"8"-15,-1 0 16,1 0-1,-9 0-15,0 0 16,-9 0-16,1 16 16,-1 23-16,-17 23 15,0 24 1,9 0-16,-1-24 16,18-15-16,0-8 15,0-8 1,26 0-16,44 0 15,43-7-15,34-32 16,53-55 0,121-85-16</inkml:trace>
  <inkml:trace contextRef="#ctx0" brushRef="#br1" timeOffset="58113.43">25270 7335 0,'0'0'16,"0"0"-1,0 0-15,0 0 16,0 31-16,-9 23 16,0 24-16,-8 55 15,8 15 1,-8-8-16,8-38 16,1-9-16,-1-15 15,0 0 1,9-16-16,-17-7 15,-1-8-15,10-24 16</inkml:trace>
  <inkml:trace contextRef="#ctx0" brushRef="#br1" timeOffset="58552.75">25131 7802 0,'0'0'0,"0"0"16,0 0-16,0 0 15,17 16-15,18 15 16,17-7-1,0-1-15,9 8 16,26-23-16,17-16 16,-17-23-16,-18 8 15,-25-1 1,-10-7-16,-8 0 16,-17-16-16,0 8 15,-18-23 1,-26-1-16,-25-7 15,-10 16-15,18-1 16,-9 8 0,-26 8-16,-17 16 15,26 7-15,26 16 16,17 0-16,27 0 16</inkml:trace>
  <inkml:trace contextRef="#ctx0" brushRef="#br1" timeOffset="59175.14">26103 7662 0,'0'0'0,"0"0"16,0 0-1,0 0-15,0 0 16,0 0-16,0 0 16,0-8-1,-8 1-15,-1-1 16,9 0-16,-9 0 16,9 0-16,0 8 15,0 0 1,0 0-16,0 0 15,0 8-15,9 16 16,17 38 0,9 0-16,0 1 15,-9-9-15,0-7 16,0-24 0,-9 8-16,-8-7 15,-1-16-15,1-1 16,0 1-16,-9-8 15,0 0 1,0-8-16,-9-7 16,0-24-16,1-8 15,-18-15 1,0-16-16,8 0 16,1-8-16,0 8 15,17 8-15,17 8 16,0 15-1,1-8-15,8 1 16,0 23-16,-9-8 16,0 15-1,1 9-15,-1-1 16,1-7-16,-1 23 16</inkml:trace>
  <inkml:trace contextRef="#ctx0" brushRef="#br1" timeOffset="59412.3">27224 7343 0,'0'0'15,"0"0"-15,0 31 16,0 8-16,8 15 15,-8 1 1,0-16-16,0 8 16,9-8-16,-9-1 15,0-30 1,0-8-16</inkml:trace>
  <inkml:trace contextRef="#ctx0" brushRef="#br1" timeOffset="59588.09">27059 6851 0,'0'0'15,"0"0"-15,0 0 16,0 0-16,0 0 16,0 0-1,8 0-15,10 8 16,-1-8-16</inkml:trace>
  <inkml:trace contextRef="#ctx0" brushRef="#br1" timeOffset="60108.78">28170 6789 0,'0'0'0,"0"0"16,0 0-16,-9 0 15,-8 16 1,-18 15-16,-8 8 16,-18 31-16,0 8 15,9-8 1,18-8-16,16 9 15,1-1-15,-1 0 16,18-16-16,9 1 16,8-8-1,1-8-15,17 0 16,17-8-16,-9-8 16,0-15-1,1 8-15,8-32 16,0-7-16,9-16 15,-18-8-15,1-8 16,-18 9 0,-9 7-16,-8 0 15,0-8-15,-18 8 16,0-8 0,-17-7-16,0 7 15,0-8-15,0 24 16,0 0-1,0 8-15,17 7 16</inkml:trace>
  <inkml:trace contextRef="#ctx0" brushRef="#br1" timeOffset="60776.48">28969 6851 0,'0'0'0,"0"0"16,0 0-16,0 0 15,0 16-15,0 0 16,17 23-1,1 15-15,-1-7 16,0 0-16,1-8 16,8 7-1,9 9-15,-9-16 16,0 8-16,0-24 16,-9 1-16,-8-1 15,0-15 1,-1-1-16,-8-7 15,0 0-15,-8-7 16,-1-17-16,0 1 16,-8-32-1,-1 1-15,1-16 16,17-1-16,0 9 16,17 0-1,18 7-15,17-7 16,9 0-16,0-9 15,8 17 1,9 7-16,9 0 16,0 24-16,-17 15 15,-36 8-15</inkml:trace>
  <inkml:trace contextRef="#ctx0" brushRef="#br1" timeOffset="85007.96">20607 11154 0,'0'0'0,"0"0"15,0 0-15,0 0 16,0 0-16,0 0 15,0 0-15,0 0 16,0 0 0,0 0-16,0 0 15,0 8-15,0-8 16,0 0 0,0 0-16,-9 0 15,0-8-15,1 0 16,-1-7-16,0-1 15,0-7 1,1 7-16,-1 1 16,-8-1-16,-9 0 15,0-7 1,-9 7-16,-9-7 16,1 7-16,0-7 15,8 7-15,0 1 16,0 7-1,9 0-15,-17 0 16,0-7-16,-18 7 16,0 0-1,-9 0-15,18 1 16,0-1-16,18 0 16,-10 0-1,1-15-15,-18 7 16,-9 1-16,-8 7 15,9 8-15,8 0 16,9 0 0,-9 0-16,-17 8 15,-9 0-15,9-1 16,17 1 0,9 0-16,-9 15 15,-8-7-15,-9-1 16,0 24-16,8 8 15,1 8 1,17-1-16,-1-7 16,10 8-16,-9-1 15,8-7 1,1 8-16,8-1 16,1 1-16,16 7 15,1-7 1,-1-9-16,18 9 15,0 0-15,18-9 16,17 24-16,-1-7 16,1-1-1,8 1-15,-8-25 16,17 9-16,18-8 16,17 8-1,-9-24-15,-9 9 16,27-1-16,25 0 15,-8 0-15,-9-8 16,27-7 0,8 7-16,-18-15 15,-8-8-15,17-8 16,1-7 0,-19-9-16,1 1 15,9-16-15,0 8 16,-44-8-1,-9 0-15,1-23 16,-10 7-16,1 1 16,-9-1-16,-8 0 15,-1 16 1,-17-23-16,0 0 16,-17-8-16,-9-1 15,-9 17 1,1-1-16,-18 1 15,-18-1-15,1-7 16,-1 7-16,1 1 16,-18 7-1,-17-8-15,-9 1 16,9 23-16,17 15 16,0 0-1,-8-7-15,-9 23 16,0 0-16,8 0 15,-8 31-15,-9 39 16,-61 24 0,-155 70-16</inkml:trace>
  <inkml:trace contextRef="#ctx0" brushRef="#br1" timeOffset="86410.22">22274 11365 0,'0'0'16,"0"0"-16,0 0 15,0 0-15,0 0 16,0 0 0,0 7-16,0 1 15,-9 0-15,0 0 16,-17 15-16,-17-7 16,-9-1-1,0-7-15,0 0 16,-9 0-16,-9-1 15,-16 9 1,-1-16-16,9 8 16,17 0-16,9-8 15,8 7 1,1 1-16,-9 0 16,8-8-16,1 8 15,8 0-15,9-1 16,9 9-1,-1-16-15,10 8 16,8 0-16,0-1 16,0 9-1,17 0-15,0 15 16,18-8-16,0 8 16,17 8-1,18 0-15,16 8 16,1 0-16,-17-24 15,-27 1-15,1 7 16,8-8 0,-9 0-16,-8-7 15,-9 7-15,0-15 16,-17 0-16,-1 0 16,1 0-1,-9-8-15,0 0 16,-9 7-16,1-7 15,-19 8 1,-7 0-16,-27 8 16,-17-9-16,0 1 15,17-8 1,9 8-16,-9 0 16,0 0-16,-8-1 15,17 1-15,0 0 16,17 8-1,0-9-15,0 9 16,18-8-16,0 0 16,8-1-1,9 1-15,0 0 16,0 15-16,17-7 16,27 7-16,-1 8 15,9-15 1,26-8-16,18 0 15,-1-1-15,-8 1 16,-26-8 0,-18 0-16,1 0 15,8 8-15,-26 0 16</inkml:trace>
  <inkml:trace contextRef="#ctx0" brushRef="#br1" timeOffset="102005.6">8649 16860 0,'0'0'0,"0"0"0,0 0 16,0 0-16,0 0 15,0 15-15,0-7 16,0 0 0,0-8-16,0 0 15,0 0-15,0 0 16,0 0-16,0 0 15,0 8 1,9-8-16,-1 0 16,10 0-16,-1 0 15,0 0 1,1-8-16,8 0 16,9 0-16,-1-7 15,18 15 1,1 0-16,-1 0 15,0-8-15,-9 8 16,1-8-16,8 8 16,0 0-1,17 0-15,1 0 16,-1 0-16,-8 0 16,-9 8-1,-8-8-15,-10 8 16,18 7-16,0-7 15,9 0-15,0 0 16,0-1 0,-9-7-16,-9 0 15,1 8-15,8-8 16,0 8 0,0-8-16,0 8 15,0-8-15,0 0 16,-8 8-16,-1-8 15,-17 0 1,9 0-16,-9 0 16,9 0-16,0 0 15,-9 0 1,0 0-16,0 0 16,-9 0-16,0 15 15,1-15 1,-10 0-16,1 0 15,9 0-15,-10 0 16,27-31-16,-9 15 16</inkml:trace>
  <inkml:trace contextRef="#ctx0" brushRef="#br1" timeOffset="198548.46">7946 9548 0,'0'0'0,"0"0"0,-9 39 16,0 47-16,1 31 16,-1 39-1,-8 15-15,-1 16 16,1 8-16,-1-15 16,1-1-1,8 0-15,1-23 16,-1 0-16,9-31 15,0-16-15,9-31 16,8-8 0,0-16-16,1-7 15,-1-8-15,27 0 16,16-15-16,36 7 16,-1-23-1,18-1-15,52-7 16,18-7-16,42-1 15,19 8 1,7 0-16,45 8 16,-10-16-16,9 8 15,53 8 1,-18 7-16,-9 1 16,35-1-16,44 9 15,8 7-15,-9-8 16,27 8-1,17-23-15,-1 0 16,1 0-16,18-8 16,7-8-1,-7 0-15,-1 0 16,0 1-16,-26-9 16,1 16-1,-1 16-15,-17-9 16,-9 1-16,-9 0 15,-8 0-15,0-8 16,8-8 0,-8 8-16,-26-8 15,-53 0-15,-25 8 16,17 0 0,-52 0-16,-1 0 15,-34 8-15,-25-8 16,-1 8-1,-35 0-15,-8-8 16,-1 8-16,-34-8 16,-35 0-16,0 0 15,-8 0 1,-9 0-16,-18 0 16,-8 0-16,-9 0 15,-9-8-15,-8 0 16,0 0-1,-1 0-15,1-15 16,0-8-16,-9-24 16,-9-23-1,9-31-15,0-47 16,26-39-16,17-15 16,1-8-1,8 7-15,-9 16 16,9 8-16,9 16 15,0 31 1,-9 30-16,9 9 16,-18 0-16,-17 23 15,0 31-15,-8 0 16,-10 16 0,1-8-16,0 16 15,-9-1-15,-9-7 16,-8 0-1,-18-16-15,-26 8 16,-17 0-16,-17 8 16,-62-8-16,-25 24 15,-35-1 1,-9 16-16,-26-8 16,-26 8-16,9 0 15,-61-8 1,-9 8-16,9 0 15,-26 0-15,-26 0 16,-26 8-16,-26 0 16,0 8-1,-9-1-15,0 9 16,-8-1-16,-18 0 16,17 8-1,-8-7-15,-9-1 16,-9-7-16,-8 7 15,8 1 1,18-17-16,9 9 16,8 7-16,0-7 15,0-8-15,-17 7 16,8-7 0,1 8-16,-1-1 15,35-7-15,18 0 16,-1-8-1,44 0-15,61 0 16,17 0-16,26 8 16,44-8-16,43 0 15,52-8 1,0 0-16,61 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19:14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4594 5690 0,'0'0'0,"0"0"16,-9-8-16,-8 0 15,-9 1 1,0-9-16,-9-15 16,0 8-16,-8-1 15,-27-7 1,-17 8-16,1 7 16,-1-7-16,-18 7 15,-25 0 1,9 9-16,8 7 15,-44 0-15,1 0 16,17 0-16,-26 0 16,9 0-1,43 0-15,0 7 16,0 1-16,18-8 16,17 8-1,25-8-15,19 0 16,-1 0-16,9 0 15,9 0-15,8 0 16,-17 0 0,17 0-16,0 0 15,9 16-15,0 30 16,9 25 0,9 22-16,8 32 15,26 38-15,8 9 16,1 31-1,-9-1-15,-17 24 16,0 8-16,-18-8 16,-8 0-16,-9-31 15,0 0 1,0-31-16,0-1 16,0-15-16,0-46 15,-9-17 1,9 17-16,0-24 15,0-24-15,0-7 16,9-16-16,0 0 16,-1-7-1,10-1-15,16 1 16,36-1-16,17 0 16,8 1-1,18-16-15,43-1 16,-17 1-16,0-8 15,26 0 1,-26 8-16,-17-8 16,34 8-16,-17-8 15,-17 0-15,17 0 16,-1 0 0,-16 0-16,0 0 15,17 15-15,-18 9 16,-60-9-1</inkml:trace>
  <inkml:trace contextRef="#ctx0" brushRef="#br0" timeOffset="2006.53">5115 9065 0,'0'0'16,"0"0"-16,0 0 15,-9 0 1,0 0-16,-17 0 16,-8 0-16,-10 0 15,-8 0-15,9 0 16,-27 0-1,-17 0-15,-17 0 16,17 0-16,9 0 16,-26 0-1,-18 0-15,9 0 16,27 0-16,-1 0 16,-26 0-16,9 0 15,17-8 1,17 8-16,10-7 15,-19-1-15,-7 0 16,-1 0 0,9 8-16,26 0 15,8 0-15,-17 0 16,1 0-16,-1 8 16,9 0-1,0 0-15,-1-1 16,10 1-16,8 8 15,9-8 1,0-1-16,9 1 16,-1 0-16,1 0 15,8-1 1,1-7-16,-1 0 16,9 8-16,0-8 15,0 8-15,0 15 16,0 1-1,0 7-15,9 16 16,-1 0-16,1-1 16,0 17-1,-1 22-15,1 32 16,0-15-16,-9-1 16,-9 24-1,0-1-15,1-7 16,-10 0-16,1 24 15,8-25-15,1-30 16,-1-16 0,9-15-16,0 7 15,-9-7-15,9-1 16,0-15 0,0-15-16,0 7 15,0-8-15,0 1 16,0 7-16,9-8 15,0-7 1,8 7-16,9-7 16,17 7-16,10 1 15,16 7 1,-8-23-16,0-1 16,17 1-16,17 0 15,10 0 1,-19 0-16,-7-8 15,33 0-15,19 0 16,-27 0-16,-9 0 16,18 15-1,9-15-15,-27 0 16,-25 0-16,-1 0 16,1 0-1,17 0-15,-1 0 16,1 0-16,-35 0 15</inkml:trace>
  <inkml:trace contextRef="#ctx0" brushRef="#br0" timeOffset="4945.66">4976 11622 0,'0'0'0,"0"0"16,0 0-16,0 0 15,0 0 1,-9 0-16,0 0 16,1 0-16,-10 0 15,1 0 1,-9 0-16,0-8 16,0 0-16,-18 0 15,-16 1-15,-19-1 16,-7 0-1,16-8-15,1 9 16,-18 7-16,-26 0 16,9 0-1,17 0-15,-17 0 16,-27 0-16,10 0 16,34 7-1,-8 9-15,-27-8 16,9 0-16,35-1 15,17-7 1,0 0-16,1 0 16,7 0-16,1 0 15,9 0-15,8 0 16,9 0 0,9 8-16,-1 0 15,1 0-15,0 7 16,8 9-1,-8 7-15,8 23 16,0 24-16,-8 8 16,8-8-16,1 8 15,-1 7 1,-9 16-16,1-15 16,0-8-16,-1 7 15,1 9 1,0-1-16,-1-23 15,10-31-15,-1-1 16,0-22-16,9 7 16,0-15-1,0-9-15,0 1 16,18 8-16,34-1 16,43 17-1,27-9-15,34-7 16,35 7-16,0-15 15,18-1 1,-1-7-16,9-7 16,26-1-16,18-15 15,43-1-15,113-7 16</inkml:trace>
  <inkml:trace contextRef="#ctx0" brushRef="#br0" timeOffset="25886.23">29056 5215 0,'0'0'0,"0"0"16,35 0-16,51 0 16,27 7-16,44-7 15,25 8 1,-34-16-16,8 1 15,0-9-15,-43 0 16,-17-7 0,8 7-16,9 1 15,-26-1-15,-18-7 16,-17 15 0,-8 8-16,-1 0 15,-8 0-15,-9 0 16,0 23-16,0 9 15,-9 38 1,-8 39-16,-18 70 16,9 8-16,-8 16 15,8 0 1,0 15-16,8 0 16,1 0-16,0-7 15,-9 7-15,0 0 16,8-38-1,10 7-15,-1-31 16,0-32-16,1-7 16,8-16-1,0-23-15,-9-23 16,-8-24-16,0-7 16,-1 7-1,1-23-15,0-1 16,-1 1-16,-8-8 15,0 0-15,0 0 16,-8-8 0,-1-7-16,-17-24 15,-18 0-15,-8-16 16,-8 1 0,-19 15-16,-42-16 15,-9 24-15,-9 15 16,-44-7-16,10 23 15,-18 8 1,8 7-16,36 1 16,-10 0-16,27-9 15,43 1 1,26 0-16,27-8 16,-1 0-16,18 0 15,17 0 1,0 0-16,0-8 15,8 8-15</inkml:trace>
  <inkml:trace contextRef="#ctx0" brushRef="#br0" timeOffset="27397.71">28648 8847 0,'0'0'16,"0"0"-16,0 0 15,0 0-15,17 8 16,27 7-1,8 1-15,8-1 16,1 9-16,0-16 16,52-1-16,26 1 15,-9-8 1,44-8-16,8 1 16,-26-17-16,18 9 15,-35-1 1,-26 8-16,17 0 15,9 1-15,-35-1 16,-26-8-16,1 8 16,-1-7-1,0 7-15,-17 8 16,-18 0-16,1 0 16,-18 0-1,0 0-15,-18 0 16,1 0-16,0 0 15,-1 0 1,-8 8-16,0 7 16,-8 24-16,-1 0 15,-8 24 1,-1 30-16,1 40 16,8-8-16,9-9 15,0 33-15,9-9 16,0 8-1,-1 16-15,1-1 16,8-7-16,9 0 16,-8-16-1,-1-23-15,9 8 16,0-24-16,-8-30 16,-10-17-16,1-23 15,0-7 1,-1 7-16,1-23 15,-9-1-15,0 1 16,0-8 0,0 0-16,0 0 15,-9 0-15,-17-8 16,-26-15-16,-35-24 16,0 8-1,9-7-15,-26-1 16,-26 8-16,8 0 15,1 23 1,-44 1-16,0-1 16,17 16-16,-34 0 15,34 0 1,-8 0-16,-9 8 16,43-8-16,9 0 15,-8 0-15,25 8 16,18-8-1,17 0-15,27 0 16,8 0-16,8 0 16,1 0-1,8 0-15,0 0 16,1 0-16,-1 0 16,9 0-16,0 0 15,0 0 1,-9 0-16,1 0 15,8 7-15,0-7 16</inkml:trace>
  <inkml:trace contextRef="#ctx0" brushRef="#br0" timeOffset="36266.71">28057 11232 0,'0'0'0,"0"0"0,9 0 16,8 8-16,1 0 15,-1 7-15,9 1 16,17-1 0,18 1-16,9 0 15,-1-1-15,1-7 16,8-8-1,35 0-15,0 8 16,-18 0-16,-8-1 16,8 9-16,1-1 15,-9 9 1,-26-9-16,-18 1 16,-8 0-16,-9 7 15,-9-15 1,-8 0-16,0 7 15,-1 1-15,1-1 16,0 9-16,-1-9 16,1 17-1,-18 30-15,1 16 16,-1 23-16,0 1 16,9-9-1,0 8-15,0 8 16,9-7-16,0-16 15,8-1 1,0 9-16,9 15 16,18-16-16,8-15 15,9-15-15,0-9 16,-18 1 0,-8-8-16,-9-24 15,-9 0-15,-8 1 16,-1-16-1,1-1-15,-9 1 16,0-8-16,-9 0 16,-25 0-16,-18-8 15,-27 1 1,-16-1-16,-35-16 16,-1 9-16,19 7 15,-10 0 1,-8 8-16,17 0 15,35 0-15,0 0 16,-18 0 0,0 0-16,10 8 15,16 0-15,18 0 16,0-8-16,0 0 16,8 0-1,10 0-15,-1 0 16,9 0-16,0 0 15,17 7 1</inkml:trace>
  <inkml:trace contextRef="#ctx0" brushRef="#br0" timeOffset="47561.9">1129 9237 0,'0'0'0,"0"0"16,-17 0-16,17 0 16,-27 0-16,1 7 15,-17 9 1,0 7-16,-1 16 15,-17 8-15,9 8 16,9 15-16,17 16 16,8-1-1,18 1-15,0 23 16,18 0-16,8 0 16,17-7-1,1-32-15,8-31 16,9 0-16,-18-24 15,-17-15 1,17-15-16,-16-40 16,16-30-16,-34-40 15,-18-31-15,-8 8 16,-9 31 0,-27 0-16,19 23 15,8 32-15,8 31 16,10 15-16,8 16 15,0 0 1,0 0-16,0 16 16,8 15-16,27 16 15,17 7 1,9 9-16,17 30 16,26-15-16,-26-15 15,1-17 1,-45-14-16,10-1 15,-10 0-15,-16 8 16,8 15 0,0 17-16,-17 7 15,-1-8-15,-8 0 16,-8 16-16,-1-1 16,-17-7-1,-18 0-15,1-15 16,-18-17-16,-8-14 15,17-9 1,-9-7-16,-35-32 16,-34-39-16,17-54 15,61 55-15</inkml:trace>
  <inkml:trace contextRef="#ctx0" brushRef="#br0" timeOffset="47782.28">1224 8862 0,'0'0'0,"0"0"16,18 8-16,8 8 16,26-1-16,9 17 15,-9-9 1,-17-7-16,-9-1 15,0 9-15,-9-9 16,-17-7 0</inkml:trace>
  <inkml:trace contextRef="#ctx0" brushRef="#br0" timeOffset="47948.97">938 8387 0,'0'0'16,"0"0"-16,0 0 16,0 0-16,0 0 15,9-8-15,17-7 16</inkml:trace>
  <inkml:trace contextRef="#ctx0" brushRef="#br0" timeOffset="48376.23">1737 8161 0,'0'0'16,"26"8"-16,17 7 15,9 1-15,-8 7 16,-1-15-16,-17 0 16,0 0-1,9-8-15,-35 0 16,9 0-16,-1 0 15,1-8 1,-9 0-16,-9-31 16,-8-31-16,-26-24 15,-10 9 1,19 15-16,8 15 16,0 8-16,8 0 15,1 8-15,8-15 16,9 23-1</inkml:trace>
  <inkml:trace contextRef="#ctx0" brushRef="#br0" timeOffset="49101.03">2223 7631 0,'0'0'0,"0"0"15,17 0-15,1 0 16,17-8 0,8 0-16,9-31 15,-9-31-15,-8-16 16,-9-38 0,-26-32-16,-17 31 15,-27 24-15,-16 7 16,-1 24-16,26 23 15,0 24 1,9 23-16,0 8 16,0 7-16,9 32 15,-9 39 1,17 23-16,18 0 16,17-31-16,35-23 15,8-1 1,-8-23-16,0-15 15,8-16-15,9-47 16,0-31-16,-17-23 16,-35-16-1,-26-8-15,-8 1 16,-18 30-16,8 32 16,1 7-1,-1 24-15,1 8 16,8-1-16,1 9 15,-1-1-15,0 8 16,1-23 0,-10 8-16,1-9 15,0-7-15,-1 8 16,10-8 0,-1 24-16,9-1 15,0 1-15,0 7 16,0-8-1,0 16-15,17 0 16,9 0-16,18 0 16,16 0-16,10-8 15,-1 1 1,1-17-16,17-15 16,26-39-16,-53 32 15</inkml:trace>
  <inkml:trace contextRef="#ctx0" brushRef="#br0" timeOffset="50767.41">1285 12955 0,'0'0'16,"0"0"-16,0 0 15,0 0 1,-8 0-16,-1 0 15,9 0-15,-18 0 16,10 7 0,-27 17-16,9-1 15,-17 8-15,-1 32 16,9 15 0,18 0-16,0-16 15,17 0-15,17-15 16,0 8-16,9-9 15,18-14 1,-18-9-16,35-7 16,8-40-16,1-7 15,-18-55 1,-17-54-16,-44-47 16,-35-16-16,-34 1 15,9 7-15,-18 31 16,0 32-1,-8 15-15,25 23 16,27 40-16,-1 22 16,18 17-1,9 15-15,-9 39 16,8 23-16,18 78 16,0 16-16,44-15 15,43 7 1,8 8-16,-8-47 15,26-8-15,9-7 16,-1-17 0,-17-14-16,-8-24 15,-1 8-15,-17-24 16,-17-15 0,-17-16-16,-1-8 15,-8-30-15,-9-1 16,-9-78-16,1-23 15,-18 86 1</inkml:trace>
  <inkml:trace contextRef="#ctx0" brushRef="#br0" timeOffset="51206.28">1650 11770 0,'0'0'15,"0"0"-15,0 0 16,0 15-16,-17 17 16,8 14-1,9 25-15,0 6 16,26 40-16,17 16 16,27-8-1,8-32-15,-17-7 16,0-16-16,-18-8 15,9-15-15,0-16 16,0-23 0,0-8-16,0-15 15,9-24-15,-17-16 16,-1-62 0,-26-8-16,-17-7 15,-26-8-15,-17 23 16,-9 39-16,0 15 15,0 24 1,8 16-16,-17 7 16,-8 24-16,-27 31 15,1 31 1,25 8-16,44-39 16</inkml:trace>
  <inkml:trace contextRef="#ctx0" brushRef="#br0" timeOffset="51656.83">2223 13945 0,'0'0'0,"0"-8"16,-9 0-16,1-23 15,8 0 1,0-16-16,0 16 15,-9-16-15,0 16 16,9 15 0</inkml:trace>
  <inkml:trace contextRef="#ctx0" brushRef="#br0" timeOffset="52040.78">2197 13524 0,'0'0'0,"0"0"16,0 0-16,0 0 15,0 15 1,17 9-16,9 38 16,27 16-16,16 15 15,0 1-15,10 23 16,16-8 0,9-23-16,-17-16 15,0-8-15,9-15 16,25-16-1,-8-23-15,0-8 16,26-23-16,8-48 16,-8-45-16,-8-1 15,8-31 1,-27-1-16,-25 17 16,0-1-16,9-7 15,-18 23 1,-17 31-16,-9 16 15,-18 24-15,-8-1 16,-17 16 0,-9 23-16</inkml:trace>
  <inkml:trace contextRef="#ctx0" brushRef="#br0" timeOffset="52388.21">3925 13040 0,'0'0'0,"0"0"16,26-7-16,26-1 15,18 0-15,-1-8 16,1-7-1,25-8-15,18-8 16,-9-8-16,-17 16 16,-9-8-1,-17 8-15,-9 15 16,-17-7-16,-9 23 16,-17 39-16,-9 117 15,-18 109 1,-25 46-16,8 32 15,9 78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15T00:20:29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10412 5105 0,'0'0'0,"0"0"16,0 0-16,0 0 15,0 0-15,0 0 16,0 0 0,0 0-16,0 0 15,0 0-15,9 0 16,-1 0 0,1 0-16,0 0 15,8 0-15,0 0 16,1 0-1,-1 0-15,0-15 16,-8 15-16,8-8 16,1 8-16,-1-8 15,1 0 1,-1 8-16,9-7 16,9 7-16,-1-8 15,10 8 1,8 0-16,-9 0 15,1-8-15,-18 0 16,0 8-16,9-7 16,-1 7-1,18 0-15,1 0 16,-1 0-16,8 0 16,-7 0-1,-10 0-15,0 0 16,-8 0-16,9-16 15,8 16 1,0 0-16,17 0 16,-8 0-16,0 0 15,-18 0-15,1 0 16,-10 0 0,18 0-16,1 0 15,16 0-15,1 16 16,-10-9-1,-8-7-15,-8 0 16,-1 0-16,9 0 16,9 0-16,9 8 15,-1-8 1,-8 8-16,-9 0 16,-9-8-16,9 0 15,9 7 1,9 1-16,-1 0 15,1 0-15,-10 7 16,-7-15 0,-1 0-16,8 0 15,10 8-15,-1-8 16,1 8-16,-9-8 16,-1 8-1,-7-8-15,7 8 16,10-1-16,17 1 15,-9 0 1,-9 0-16,1-8 16,8 0-16,17 0 15,1 0 1,-9 0-16,-18-8 16,9 8-16,18 0 15,17 0-15,-26 0 16,-18-8-1,27 8-15,17-8 16,-1 1-16,-25-1 16,0 0-16,26 0 15,9 0 1,-27-7-16,-8 7 16,8 0-16,10 0 15,-1 1 1,-17-1-16,-27 0 15,1 0-15,9 8 16,-1 0 0,-8 0-16,-9 0 15,-8 0-15,-18 0 16,0 0-16,0 0 16,-18 0-1,1 0-15,8 0 16,-8 8-16</inkml:trace>
  <inkml:trace contextRef="#ctx0" brushRef="#br0" timeOffset="5781.53">23811 6618 0,'0'0'0,"0"0"16,0 0-16,0 0 15,0 0 1,0 0-16,0 0 16,0 0-16,0 0 15,9 0-15,8-8 16,9 0-1,9-23-15,8 0 16,-8-1-16,-9 1 16,0 16-1,0-1-15,0 1 16,-9-1-16,9 16 16,1 0-1,7 16-15,1-1 16,8 1-16,10-1 15,-10 1-15,0 7 16,9-7 0,9-1-16,17 1 15,9 15-15,-9-7 16,-8-1 0,-1 8-16,18-7 15,17-17-15,-8 1 16,-18 0-1,-8-16-15,8 0 16,0 8-16,-9 0 16,9 0-16,-17 8 15,0 0 1,35 0-16,51-16 16,18-39-16,26-70 15,-17 8-15,-53 16 16,-25 30-1,-18 48-15,26 38 16,-43 0-16</inkml:trace>
  <inkml:trace contextRef="#ctx0" brushRef="#br0" timeOffset="8944.82">2779 8870 0,'0'0'0,"0"0"0,0 0 15,0 0 1,-9 0-16,0 8 15,1 8-15,-10-9 16,1 1 0,8 8-16,1-8 15,-1-1-15,9 1 16,0-8-16,0 0 16,0 8-1,0 0-15,17 0 16,1-1-16,-1 1 15,9 8 1,9-8-16,-9-1 16,0 1-16,9 0 15,8 0-15,18 0 16,8-1 0,1-7-16,-1 8 15,-8-8-15,-9 0 16,9 0-1,17 0-15,0 0 16,0 0-16,-17 0 16,0 0-16,0-8 15,17 8 1,9 0-16,-9 0 16,-17 0-16,-18 0 15,1 0 1,-1 0-16,-8-7 15,8-1-15,-8 0 16,8 0 0,1 8-16,-10 0 15,1 0-15,-17 8 16</inkml:trace>
  <inkml:trace contextRef="#ctx0" brushRef="#br0" timeOffset="9870.78">6652 9205 0,'0'0'0,"0"0"16,0 0-16,0 0 15,0 0-15,0 0 16,0 0-1,0 0-15,0-7 16,8-1-16,10 0 16,17 0-1,-1 0-15,18 1 16,-8-9-16,-1 16 16,1 0-1,16 0-15,10 0 16,-1 0-16,1 0 15,-9 0-15,-9 0 16,-9 0 0,9 0-16,0 0 15,9 0-15,9 0 16,-1 0 0,-8 0-16,-18 0 15,-8 0-15,-9 0 16,0 0-16,0 0 15,0 0 1,-8 0-16,-10 0 16,1 0-16,0 0 15,-1 0 1,-8 0-16,0 0 16,0 0-16,0 0 15,0 0 1,9 0-16</inkml:trace>
  <inkml:trace contextRef="#ctx0" brushRef="#br0" timeOffset="15450.48">10282 9431 0,'0'0'0,"0"0"0,0 0 16,0 0-1,0 0-15,0 0 16,0 0-16,0 0 16,0 0-1,0 0-15,0 0 16,8 0-16,10 0 16,-1-7-1,18-1-15,-1 0 16,1 0-16,0-15 15,0 15-15,17 0 16,9-7 0,8 7-16,9 0 15,0 0-15,-17 1 16,-9 7 0,9-16-16,17 16 15,18 0-15,-9 0 16,-9 0-16,0 0 15,17 0 1,10 0-16,-10 16 16,-17-16-16,0 0 15,27 0 1,7 0-16,-7 0 16,-18-16-16,17 16 15,26 0 1,-26-8-16,-17 8 15,9 0-15,25 0 16,-8-8-16,-26 8 16,0 0-1,26 0-15,-1 0 16,-7 0-16,-18 0 16,8 0-1,27 0-15,-18 0 16,-9 0-16,1 0 15,25 0-15,-8 0 16,-26-7 0,-17 7-16,16 0 15,1 0-15,-9 0 16,1 0 0,-19 0-16,-8 0 15,9 0-15,9 7 16,8 1-1,-9 0-15,-8-8 16,-17 0-16,-18 0 16,0 0-16,0 0 15,-18 0 1,1 0-16</inkml:trace>
  <inkml:trace contextRef="#ctx0" brushRef="#br0" timeOffset="25977.78">1494 10686 0,'0'0'0,"0"0"15,0 0-15,0 16 16,0 7 0,-18-7-16,10 0 15,-10 7-15,-8 16 16,9-8 0,-1 8-16,10 8 15,-18 7-15,8 1 16,10-8-1,-1-1-15,0 9 16,9-8-16,0 23 16,-17 8-16,8 0 15,1-16 1,-1 1-16,9-17 16,-18 17-16,10 7 15,8 0-15,0 8 16,0-23-1,0-17-15,8 9 16,10-16-16,-18 16 16,17 0-1,9 8-15,-17 7 16,8 0-16,1-23 16,8 8-16,-18-8 15,27 8 1,-17-16-16,8 8 15,0-8-15,17 8 16,-17-16 0,9 1-16,17 15 15,17-16-15,1 1 16,17 7 0,-35-24-16,9 1 15,17 8-15,9-8 16,-1-1-16,-16 9 15,-9-8 1,-18 0-16,1-1 16,-1 1-16,-17 0 15,0-8 1,0 0-16,-17 0 16,-9 8-16,0 0 15</inkml:trace>
  <inkml:trace contextRef="#ctx0" brushRef="#br0" timeOffset="26408.14">2006 12495 0,'0'0'0,"0"0"15,0 0-15,9 0 16,8 15 0,9 1-16,17 0 15,18 15-15,9 8 16,-1-8-1,-8 8-15,-18-8 16,1 0-16,-18-7 16,0-1-16,0 8 15,-17-15 1,-1-1-16,1 1 16,-9-1-16,-9 17 15,1-17 1,-1 9-16,0 7 15,-17 8-15,-8 78 16,-27 202-16</inkml:trace>
  <inkml:trace contextRef="#ctx0" brushRef="#br0" timeOffset="30825.35">13495 13641 0,'0'0'0,"0"0"16,0 0-16,17-8 15,0 0 1,9 0-16,0 0 16,0 1-16,1-9 15,-10 8-15,9 0 16,9 8-1,8 0-15,18 0 16,8 0-16,1 0 16,-9 0-1,-1 0-15,1-7 16,26-1-16,17 0 16,-17 0-1,-9 0-15,-8 1 16,25-9-16,18 16 15,-9-8-15,-26 8 16,18-8 0,17 8-16,0 0 15,-26 0-15,-9 0 16,17 0 0,27 0-16,-18 0 15,-26 0-15,18 0 16,17 0-16,-1 0 15,-25 0 1,-9 0-16,1 0 16,7 8-16,10-8 15,-9 0 1,-44 0-16</inkml:trace>
  <inkml:trace contextRef="#ctx0" brushRef="#br0" timeOffset="32143.12">22986 12058 0,'-9'0'0,"-8"0"15,-9 0 1,-26 0-16,-61-8 16,-35 1-1,-17-9-15,-52 16 16,-17 23-16,-9 1 15,-35 23-15,17 7 16,9 47-16,18 9 16,34 22-1,0 1-15,53-1 16,25-15-16,27-23 16,16-1-1,36 1-15,26-16 16,34-8-16,44 16 15,78 7 1,61 16-16,77-23 16,62-24-16,-9-31 15,17-7-15,27-9 16,25-30 0,-8-1-16,-52-23 15,-27-8-15,18-15 16,9 8-1,-61-1-15,0-15 16,-26-8-16,-35-8 16,-44-7-1,-60 15-15,0-24 16,-35 17-16,-26-1 16,-34 16-16,-18-16 15,-35-15 1,-34-16-16,-53 0 15,-52 0-15,-60 16 16,-44-1 0,9 32-16,-70 23 15,-52 47-15,18 70 16,34 47 0,53 16-16,16 7 15,36-7-15,43-16 16,9 23-16,51-31 15,97-86 1</inkml:trace>
  <inkml:trace contextRef="#ctx0" brushRef="#br0" timeOffset="33177.42">27953 12027 0,'-17'0'0,"-27"0"16,-34 23-16,-70-7 16,-17 7-16,0 9 15,-26-9-15,26 8 16,0 8-1,9 0-15,26 8 16,17 7-16,-17-7 16,8 16-1,35-17-15,27 1 16,-10 15-16,1 24 16,8 8-1,26-9-15,26 17 16,27 7-16,25 8 15,44-16-15,61-7 16,77-16 0,36-16-16,34-31 15,53-23-15,-27-8 16,0-16 0,26-7-16,27-16 15,-44 16-15,-44-9 16,36-22-16,-10-8 15,-51-1 1,-9-15-16,-35 16 16,-52-8-16,-18-8 15,-16 0 1,-45 8-16,-33 23 16,-27 16-16,-9-8 15,-8 0-15,-35-16 16,-35-23-1,-26-7-15,-43-1 16,-44 8-16,-34 8 16,-18 7-1,-43 1-15,17 7 16,-17 9-16,-35 22 16,35 9-1,-44 15-15,-17 8 16,26 15-16,-35 24 15,-69 15 1,-87 71-16,35 38 16,78-46-16,-35-32 15</inkml:trace>
  <inkml:trace contextRef="#ctx0" brushRef="#br0" timeOffset="35303.1">1719 12339 0,'0'0'0,"0"0"16,0 0-1,-8 0-15,-1 23 16,0 8-16,-25 24 15,8 23 1,-9 62-16,0 16 16,9-16-1,-9 32-15,27-32 16,-18-15-16,8 7 16,10-7-16,8-24 15,0-38 1,8-1-16,10 1 15,8-9-15,-9-7 16,18 0-16,8-8 16,27 7-1,16-14-15,10-1 16,-18-16-16,18 1 16,17-1-1,-1 9-15,-25-16 16,9-1-16,17 1 15,0-8-15,-18-8 16,-17 1 0,0-25-16,-34 25 15</inkml:trace>
  <inkml:trace contextRef="#ctx0" brushRef="#br0" timeOffset="35670.61">2544 13898 0,'0'0'0,"0"0"15,0 0 1,0 0-16,0 0 15,18 15-15,16 1 16,10 0 0,17-1-16,-1 16 15,-7 0-15,-10 1 16,0 7-16,-8-8 16,0 16-1,-9-8-15,-17 0 16,-1-8-16,-8 23 15,-8 32 1,-27 15-16,-69 55 16,-140 140-16</inkml:trace>
  <inkml:trace contextRef="#ctx0" brushRef="#br0" timeOffset="38941.15">1520 13991 0,'0'0'0,"0"0"0,0 0 16,0 0-16,0 0 15,-9 0-15,0 16 16,-17 31-1,0 31-15,0 23 16,-17 0 0,17 24-16,-18-8 15,27-24-15,-9 9 16,8-1-16,10 0 16,-18-15-1,26-23-15,0-9 16,0-15-16,26 8 15,0 7 1,26-15-16,17 8 16,-8-16-16,26-7 15,0 7-15,34-16 16,-16 1 0,-19 0-16,36 7 15,8-7-15,-8-1 16,-9 1-1,17-8-15,-8 7 16,-36-7-16,-16-8 16,-9 0-16,-27 0 15,-25 8 1</inkml:trace>
  <inkml:trace contextRef="#ctx0" brushRef="#br0" timeOffset="39299">2640 15589 0,'0'0'0,"9"0"16,34 8-16,18 0 16,0 0-16,-1 7 15,18-7 1,9 0-16,-9 0 16,-25-1-16,-19 1 15,-8 0-15,-17 0 16,0 15-1,-27 1-15,-25 53 16,-27 56-16,-8 23 16,-43 132-16</inkml:trace>
  <inkml:trace contextRef="#ctx0" brushRef="#br0" timeOffset="72064.39">2484 1949 0,'0'0'0,"0"0"16,-9 0-16,0-8 15,1 8-15,-1-8 16,0 0-1,-17 0-15,-9 1 16,-8-9-16,0 8 16,-10 0-1,1 1-15,-43-1 16,-18 8-16,9 0 16,17 0-16,-9 0 15,-17 0 1,1 0-16,25 8 15,17-1-15,1 9 16,-18 7 0,0-7-16,18 7 15,17 16-15,8 0 16,1 24-16,8 7 16,26 31-1,-17 47-15,26 8 16,0 8-16,0 23 15,0-8 1,0 32-16,0 7 16,-17 16-16,17 31 15,-26-16 1,26 40-16,-18-9 16,1-15-16,8 16 15,-17-8-15,26-16 16,-43 24-1,26-32-15,-10 8 16,1 8-16,-17-15 16,0-1-1,-1-15-15,18-16 16,-17-23-16,17 0 16,-18-24-16,27-15 15,-9 0 1,8-47-16,18-15 15,0-8-15,0 7 16,18-15 0,-9-16-16,34-15 15,44 8-15,26-9 16,-44-22 0,-25-16-16,16-1 15,36 1-15,17-16 16,17 1-1,9-1-15,35-8 16,-1-15-16,44 8 16,70-1-16,43-22 15,78-9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microsoft.com/office/2007/relationships/hdphoto" Target="../media/hdphoto1.wdp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3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microsoft.com/office/2007/relationships/hdphoto" Target="../media/hdphoto1.wdp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0" Type="http://schemas.microsoft.com/office/2007/relationships/hdphoto" Target="../media/hdphoto1.wdp"/><Relationship Id="rId4" Type="http://schemas.openxmlformats.org/officeDocument/2006/relationships/image" Target="../media/image40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7" Type="http://schemas.microsoft.com/office/2007/relationships/hdphoto" Target="../media/hdphoto1.wdp"/><Relationship Id="rId2" Type="http://schemas.openxmlformats.org/officeDocument/2006/relationships/image" Target="../media/image9.em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15" Type="http://schemas.openxmlformats.org/officeDocument/2006/relationships/image" Target="../media/image131.png"/><Relationship Id="rId10" Type="http://schemas.openxmlformats.org/officeDocument/2006/relationships/image" Target="../media/image110.png"/><Relationship Id="rId1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3" Type="http://schemas.openxmlformats.org/officeDocument/2006/relationships/image" Target="../media/image25.png"/><Relationship Id="rId21" Type="http://schemas.openxmlformats.org/officeDocument/2006/relationships/image" Target="../media/image12.svg"/><Relationship Id="rId25" Type="http://schemas.openxmlformats.org/officeDocument/2006/relationships/image" Target="../media/image59.png"/><Relationship Id="rId2" Type="http://schemas.openxmlformats.org/officeDocument/2006/relationships/hyperlink" Target="https://en.wikipedia.org/wiki/Matrix_calculus" TargetMode="External"/><Relationship Id="rId20" Type="http://schemas.openxmlformats.org/officeDocument/2006/relationships/image" Target="../media/image11.png"/><Relationship Id="rId29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2.png"/><Relationship Id="rId23" Type="http://schemas.openxmlformats.org/officeDocument/2006/relationships/image" Target="../media/image14.svg"/><Relationship Id="rId28" Type="http://schemas.microsoft.com/office/2007/relationships/hdphoto" Target="../media/hdphoto1.wdp"/><Relationship Id="rId19" Type="http://schemas.openxmlformats.org/officeDocument/2006/relationships/image" Target="../media/image58.png"/><Relationship Id="rId22" Type="http://schemas.openxmlformats.org/officeDocument/2006/relationships/image" Target="../media/image13.png"/><Relationship Id="rId27" Type="http://schemas.openxmlformats.org/officeDocument/2006/relationships/image" Target="../media/image3.png"/><Relationship Id="rId30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emf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2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.xml"/><Relationship Id="rId10" Type="http://schemas.microsoft.com/office/2007/relationships/hdphoto" Target="../media/hdphoto1.wdp"/><Relationship Id="rId4" Type="http://schemas.openxmlformats.org/officeDocument/2006/relationships/image" Target="../media/image52.png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5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0" Type="http://schemas.openxmlformats.org/officeDocument/2006/relationships/image" Target="../media/image37.png"/><Relationship Id="rId4" Type="http://schemas.openxmlformats.org/officeDocument/2006/relationships/image" Target="../media/image66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/>
              <a:t>Module 3: Bayesian Classification and Regression</a:t>
            </a:r>
          </a:p>
        </p:txBody>
      </p:sp>
      <p:pic>
        <p:nvPicPr>
          <p:cNvPr id="11" name="Picture 4" descr="University of Virginia - Wikipedia">
            <a:extLst>
              <a:ext uri="{FF2B5EF4-FFF2-40B4-BE49-F238E27FC236}">
                <a16:creationId xmlns:a16="http://schemas.microsoft.com/office/drawing/2014/main" id="{BED1DDA5-0AB8-9651-7314-4A2FBD90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69" y="0"/>
            <a:ext cx="703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C792F4-B4F4-3375-A8DE-4045B03B022B}"/>
              </a:ext>
            </a:extLst>
          </p:cNvPr>
          <p:cNvSpPr txBox="1"/>
          <p:nvPr/>
        </p:nvSpPr>
        <p:spPr>
          <a:xfrm>
            <a:off x="70758" y="6148387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2D49"/>
                </a:solidFill>
              </a:rPr>
              <a:t>6040 Bayesian Machine Learning</a:t>
            </a:r>
          </a:p>
          <a:p>
            <a:r>
              <a:rPr lang="en-US" dirty="0">
                <a:solidFill>
                  <a:srgbClr val="212D49"/>
                </a:solidFill>
              </a:rPr>
              <a:t>Prof. Bill Basener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952F5-C7BE-47D3-230C-BE5C5EA0AC05}"/>
              </a:ext>
            </a:extLst>
          </p:cNvPr>
          <p:cNvSpPr/>
          <p:nvPr/>
        </p:nvSpPr>
        <p:spPr>
          <a:xfrm>
            <a:off x="11857703" y="5073445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EB8DE-2C2F-DF01-56A1-D5E0DEDA91CD}"/>
              </a:ext>
            </a:extLst>
          </p:cNvPr>
          <p:cNvSpPr/>
          <p:nvPr/>
        </p:nvSpPr>
        <p:spPr>
          <a:xfrm>
            <a:off x="0" y="0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F1985-DD9F-7E5B-D792-64CD483F6A04}"/>
              </a:ext>
            </a:extLst>
          </p:cNvPr>
          <p:cNvSpPr/>
          <p:nvPr/>
        </p:nvSpPr>
        <p:spPr>
          <a:xfrm>
            <a:off x="96416" y="0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6E3925-D7FA-35F9-FF72-526C78B8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79" y="5873888"/>
            <a:ext cx="4407474" cy="811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4">
            <a:extLst>
              <a:ext uri="{FF2B5EF4-FFF2-40B4-BE49-F238E27FC236}">
                <a16:creationId xmlns:a16="http://schemas.microsoft.com/office/drawing/2014/main" id="{403C7CAF-ABAC-40E6-9F1A-9064FF19763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078A-6328-4751-9E95-B7ECA2C45C60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p:pic>
        <p:nvPicPr>
          <p:cNvPr id="1026" name="Picture 2" descr="Probability density function for the Beta distribution">
            <a:extLst>
              <a:ext uri="{FF2B5EF4-FFF2-40B4-BE49-F238E27FC236}">
                <a16:creationId xmlns:a16="http://schemas.microsoft.com/office/drawing/2014/main" id="{69AE26C2-0FFF-44A9-8BB4-3D93CC83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59" y="94537"/>
            <a:ext cx="7491129" cy="59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/>
              <p:nvPr/>
            </p:nvSpPr>
            <p:spPr>
              <a:xfrm>
                <a:off x="291353" y="1345015"/>
                <a:ext cx="4070217" cy="314348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Like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succeses</a:t>
                </a:r>
              </a:p>
              <a:p>
                <a:r>
                  <a:rPr lang="en-US" sz="3600" dirty="0"/>
                  <a:t>In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trials.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3" y="1345015"/>
                <a:ext cx="4070217" cy="3143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B39FA1C0-464C-6AEC-B6C0-0E995DD6A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29F-0E79-48F7-8E13-13C44D29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3" y="161443"/>
            <a:ext cx="5631938" cy="1325563"/>
          </a:xfrm>
        </p:spPr>
        <p:txBody>
          <a:bodyPr/>
          <a:lstStyle/>
          <a:p>
            <a:r>
              <a:rPr lang="en-US" dirty="0"/>
              <a:t>Binomial and Beta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5CF9F7BC-EB0D-4515-815F-F04DA2B762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Font typeface="Arial"/>
                  <a:buNone/>
                </a:pPr>
                <a:r>
                  <a:rPr lang="en-US" b="1" dirty="0"/>
                  <a:t>Binomial: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50800" indent="0">
                  <a:buFont typeface="Arial"/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5CF9F7BC-EB0D-4515-815F-F04DA2B7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blipFill>
                <a:blip r:embed="rId2"/>
                <a:stretch>
                  <a:fillRect l="-1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8589" y="4839860"/>
                <a:ext cx="7867116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9" y="4839860"/>
                <a:ext cx="7867116" cy="1176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/>
              <p:nvPr/>
            </p:nvSpPr>
            <p:spPr>
              <a:xfrm>
                <a:off x="385695" y="2985884"/>
                <a:ext cx="1101613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  If the likelihood function is a binomial distribution on </a:t>
                </a:r>
                <a:r>
                  <a:rPr lang="en-US" sz="2800" i="1" dirty="0"/>
                  <a:t>k</a:t>
                </a:r>
                <a:r>
                  <a:rPr lang="en-US" sz="2800" dirty="0"/>
                  <a:t> with parameters {</a:t>
                </a:r>
                <a:r>
                  <a:rPr lang="en-US" sz="2800" i="1" dirty="0"/>
                  <a:t>n, p</a:t>
                </a:r>
                <a:r>
                  <a:rPr lang="en-US" sz="2800" dirty="0"/>
                  <a:t>} and the prior on </a:t>
                </a:r>
                <a:r>
                  <a:rPr lang="en-US" sz="2800" i="1" dirty="0"/>
                  <a:t>p</a:t>
                </a:r>
                <a:r>
                  <a:rPr lang="en-US" sz="2800" dirty="0"/>
                  <a:t> (assuming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is fixed) is a beta distribution with parameters {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}, then the posterior probability distribution is a beta distribution: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" y="2985884"/>
                <a:ext cx="11016137" cy="1815882"/>
              </a:xfrm>
              <a:prstGeom prst="rect">
                <a:avLst/>
              </a:prstGeom>
              <a:blipFill>
                <a:blip r:embed="rId4"/>
                <a:stretch>
                  <a:fillRect l="-1107" t="-3691" r="-143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84342D5-B9AE-415E-B0B9-EF0821F46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1411134"/>
                <a:ext cx="4338918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84342D5-B9AE-415E-B0B9-EF0821F4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11134"/>
                <a:ext cx="4338918" cy="1176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89;p14">
            <a:extLst>
              <a:ext uri="{FF2B5EF4-FFF2-40B4-BE49-F238E27FC236}">
                <a16:creationId xmlns:a16="http://schemas.microsoft.com/office/drawing/2014/main" id="{EB1E20D6-CF95-4945-BC40-D5AB3E3F1F54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2A2DE-9236-48DA-B698-6D5B91B2BAC1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0F25EC-0101-4FF2-ADAB-B18E15D502E9}"/>
                  </a:ext>
                </a:extLst>
              </p:cNvPr>
              <p:cNvSpPr txBox="1"/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0F25EC-0101-4FF2-ADAB-B18E15D50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17ACD3-93FD-4014-AA30-A5C6336D215A}"/>
              </a:ext>
            </a:extLst>
          </p:cNvPr>
          <p:cNvCxnSpPr>
            <a:cxnSpLocks/>
          </p:cNvCxnSpPr>
          <p:nvPr/>
        </p:nvCxnSpPr>
        <p:spPr>
          <a:xfrm flipH="1" flipV="1">
            <a:off x="9199266" y="2085033"/>
            <a:ext cx="56773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FE5B5117-F051-CE44-258D-CF87F19BF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29F-0E79-48F7-8E13-13C44D29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3" y="161443"/>
            <a:ext cx="5631938" cy="1325563"/>
          </a:xfrm>
        </p:spPr>
        <p:txBody>
          <a:bodyPr/>
          <a:lstStyle/>
          <a:p>
            <a:r>
              <a:rPr lang="en-US" dirty="0"/>
              <a:t>Binomial and Beta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" y="1411134"/>
                <a:ext cx="4338918" cy="1176071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" y="1411134"/>
                <a:ext cx="4338918" cy="11760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6538E476-C4C9-4662-80A5-A425052376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624198"/>
                <a:ext cx="8325165" cy="160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6538E476-C4C9-4662-80A5-A42505237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4198"/>
                <a:ext cx="8325165" cy="1604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B26C336A-E53C-42CE-ABF4-5D0487B11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438056"/>
                <a:ext cx="5113706" cy="160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B26C336A-E53C-42CE-ABF4-5D0487B11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8056"/>
                <a:ext cx="5113706" cy="1604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1483" y="5481238"/>
                <a:ext cx="4338918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83" y="5481238"/>
                <a:ext cx="4338918" cy="1176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E8623A-03E5-49E4-837A-4390A3A1C0EF}"/>
                  </a:ext>
                </a:extLst>
              </p:cNvPr>
              <p:cNvSpPr/>
              <p:nvPr/>
            </p:nvSpPr>
            <p:spPr>
              <a:xfrm>
                <a:off x="4956190" y="4437657"/>
                <a:ext cx="5288556" cy="978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E8623A-03E5-49E4-837A-4390A3A1C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4437657"/>
                <a:ext cx="5288556" cy="978217"/>
              </a:xfrm>
              <a:prstGeom prst="rect">
                <a:avLst/>
              </a:prstGeom>
              <a:blipFill>
                <a:blip r:embed="rId6"/>
                <a:stretch>
                  <a:fillRect r="-3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1D3227-DC8C-4381-BF35-CE04A62C2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Font typeface="Arial"/>
                  <a:buNone/>
                </a:pPr>
                <a:r>
                  <a:rPr lang="en-US" b="1" dirty="0"/>
                  <a:t>Binomial: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50800" indent="0">
                  <a:buFont typeface="Arial"/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1D3227-DC8C-4381-BF35-CE04A62C2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blipFill>
                <a:blip r:embed="rId7"/>
                <a:stretch>
                  <a:fillRect l="-1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89;p14">
            <a:extLst>
              <a:ext uri="{FF2B5EF4-FFF2-40B4-BE49-F238E27FC236}">
                <a16:creationId xmlns:a16="http://schemas.microsoft.com/office/drawing/2014/main" id="{C0F6B9EA-53B2-4DAC-992B-EAA40F6D767E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423FEB-2CD8-4298-8420-94A986630455}"/>
                  </a:ext>
                </a:extLst>
              </p:cNvPr>
              <p:cNvSpPr txBox="1"/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423FEB-2CD8-4298-8420-94A98663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F5E84-1B59-4871-A210-2B7839B7822B}"/>
              </a:ext>
            </a:extLst>
          </p:cNvPr>
          <p:cNvCxnSpPr>
            <a:cxnSpLocks/>
          </p:cNvCxnSpPr>
          <p:nvPr/>
        </p:nvCxnSpPr>
        <p:spPr>
          <a:xfrm flipH="1" flipV="1">
            <a:off x="9199266" y="2085033"/>
            <a:ext cx="56773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E6FE4B-2AD0-4E10-A567-767ADEE64EE3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p:pic>
        <p:nvPicPr>
          <p:cNvPr id="17" name="Picture 4" descr="UVA School of Data Science Launch - YouTube">
            <a:extLst>
              <a:ext uri="{FF2B5EF4-FFF2-40B4-BE49-F238E27FC236}">
                <a16:creationId xmlns:a16="http://schemas.microsoft.com/office/drawing/2014/main" id="{0E069565-AC65-B093-A212-8901BC0C6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A72D37-6489-2C08-DB5F-06CD2B90536D}"/>
                  </a:ext>
                </a:extLst>
              </p14:cNvPr>
              <p14:cNvContentPartPr/>
              <p14:nvPr/>
            </p14:nvContentPartPr>
            <p14:xfrm>
              <a:off x="6230520" y="5255640"/>
              <a:ext cx="2907720" cy="9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A72D37-6489-2C08-DB5F-06CD2B9053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1160" y="5246280"/>
                <a:ext cx="292644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0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22" y="982715"/>
                <a:ext cx="7867116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22" y="982715"/>
                <a:ext cx="7867116" cy="1176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/>
              <p:nvPr/>
            </p:nvSpPr>
            <p:spPr>
              <a:xfrm>
                <a:off x="587931" y="87469"/>
                <a:ext cx="110161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THEOREM:  If the likelihood function is a binomial distribution on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with parameters {</a:t>
                </a:r>
                <a:r>
                  <a:rPr lang="en-US" sz="2000" i="1" dirty="0"/>
                  <a:t>n, p</a:t>
                </a:r>
                <a:r>
                  <a:rPr lang="en-US" sz="2000" dirty="0"/>
                  <a:t>} and the prior on </a:t>
                </a:r>
                <a:r>
                  <a:rPr lang="en-US" sz="2000" i="1" dirty="0"/>
                  <a:t>p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n</a:t>
                </a:r>
                <a:r>
                  <a:rPr lang="en-US" sz="2000" dirty="0"/>
                  <a:t> is fixed) is a beta distribution with parameters {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}, then the posterior probability distribution is a beta distribution: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1" y="87469"/>
                <a:ext cx="11016137" cy="1015663"/>
              </a:xfrm>
              <a:prstGeom prst="rect">
                <a:avLst/>
              </a:prstGeom>
              <a:blipFill>
                <a:blip r:embed="rId3"/>
                <a:stretch>
                  <a:fillRect l="-553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89;p14">
            <a:extLst>
              <a:ext uri="{FF2B5EF4-FFF2-40B4-BE49-F238E27FC236}">
                <a16:creationId xmlns:a16="http://schemas.microsoft.com/office/drawing/2014/main" id="{EB1E20D6-CF95-4945-BC40-D5AB3E3F1F54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2A2DE-9236-48DA-B698-6D5B91B2BAC1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8FCD3-F701-4C09-99DB-A7AA3414D751}"/>
                  </a:ext>
                </a:extLst>
              </p:cNvPr>
              <p:cNvSpPr txBox="1"/>
              <p:nvPr/>
            </p:nvSpPr>
            <p:spPr>
              <a:xfrm>
                <a:off x="260701" y="2635588"/>
                <a:ext cx="11261160" cy="1327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 typical 47-year-old man can successfully kick a field goal 10% of attempts. 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=1,</a:t>
                </a:r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=9,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I tried to kick a field goal 12 times and was successful on 3 attempts.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What is a probability distribution for p = the probability that I will be successful in an attempted kick?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8FCD3-F701-4C09-99DB-A7AA3414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1" y="2635588"/>
                <a:ext cx="11261160" cy="1327736"/>
              </a:xfrm>
              <a:prstGeom prst="rect">
                <a:avLst/>
              </a:prstGeom>
              <a:blipFill>
                <a:blip r:embed="rId5"/>
                <a:stretch>
                  <a:fillRect l="-487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C80F0334-0308-B695-A4B3-9122FCEC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9;p14">
            <a:extLst>
              <a:ext uri="{FF2B5EF4-FFF2-40B4-BE49-F238E27FC236}">
                <a16:creationId xmlns:a16="http://schemas.microsoft.com/office/drawing/2014/main" id="{EB1E20D6-CF95-4945-BC40-D5AB3E3F1F54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2A2DE-9236-48DA-B698-6D5B91B2BAC1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Wikipedia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ABB6A-933A-41BF-8607-7E7BA5E289BA}"/>
              </a:ext>
            </a:extLst>
          </p:cNvPr>
          <p:cNvSpPr txBox="1"/>
          <p:nvPr/>
        </p:nvSpPr>
        <p:spPr>
          <a:xfrm>
            <a:off x="47065" y="43336"/>
            <a:ext cx="613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https://en.wikipedia.org/wiki/Conjugate_prior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C9BD-B087-4C1F-9BB8-046ECD1C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810"/>
            <a:ext cx="12192000" cy="5621682"/>
          </a:xfrm>
          <a:prstGeom prst="rect">
            <a:avLst/>
          </a:prstGeom>
        </p:spPr>
      </p:pic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9307BBE3-2448-F377-C41F-B6E0D312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F9636-492A-4B62-8C15-7D9AC02ED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Decision Theory: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6249BDD-0EA9-45B3-93E3-AD56D6F4FE26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2CEFC631-3DF4-EB67-7D13-736797862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8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A906-6AB0-43C7-918E-7F463E0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2" y="43336"/>
            <a:ext cx="10515600" cy="1325563"/>
          </a:xfrm>
        </p:spPr>
        <p:txBody>
          <a:bodyPr/>
          <a:lstStyle/>
          <a:p>
            <a:r>
              <a:rPr lang="en-US" dirty="0"/>
              <a:t>Statistical Decision Theory: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AE44FD-A789-4A44-A0DA-B4D560F2EE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675" y="898225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Prediction problem:</a:t>
                </a:r>
              </a:p>
              <a:p>
                <a:pPr marL="5334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input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= output variable </a:t>
                </a:r>
              </a:p>
              <a:p>
                <a:pPr marL="533400" lvl="1" indent="0">
                  <a:buNone/>
                </a:pPr>
                <a:r>
                  <a:rPr lang="en-US" b="0" dirty="0"/>
                  <a:t>GOAL: Find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(in some class of functions) so that </a:t>
                </a:r>
              </a:p>
              <a:p>
                <a:pPr marL="5334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approximates the relationship</a:t>
                </a:r>
              </a:p>
              <a:p>
                <a:pPr marL="50800" indent="0">
                  <a:buNone/>
                </a:pPr>
                <a:r>
                  <a:rPr lang="en-US" dirty="0"/>
                  <a:t>Loss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0800" indent="0">
                  <a:buNone/>
                </a:pPr>
                <a:r>
                  <a:rPr lang="en-US" dirty="0"/>
                  <a:t>[generalization of SSE: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AE44FD-A789-4A44-A0DA-B4D560F2E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675" y="898225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30A100-B78E-439C-98FA-2B1CFB48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282" y="0"/>
            <a:ext cx="3732717" cy="6333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C4FA6-5FCF-4A71-BFA9-345DC0A8D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79" y="3954657"/>
            <a:ext cx="6384053" cy="2089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Google Shape;89;p14">
            <a:extLst>
              <a:ext uri="{FF2B5EF4-FFF2-40B4-BE49-F238E27FC236}">
                <a16:creationId xmlns:a16="http://schemas.microsoft.com/office/drawing/2014/main" id="{4F41BDFE-2340-466A-B0AB-D89B96350269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4" descr="UVA School of Data Science Launch - YouTube">
            <a:extLst>
              <a:ext uri="{FF2B5EF4-FFF2-40B4-BE49-F238E27FC236}">
                <a16:creationId xmlns:a16="http://schemas.microsoft.com/office/drawing/2014/main" id="{6F8486F9-E700-EF68-F5B1-2477C5983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A906-6AB0-43C7-918E-7F463E0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2349"/>
            <a:ext cx="10515600" cy="1325563"/>
          </a:xfrm>
        </p:spPr>
        <p:txBody>
          <a:bodyPr/>
          <a:lstStyle/>
          <a:p>
            <a:r>
              <a:rPr lang="en-US" dirty="0"/>
              <a:t>Statistical Decision Theory: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A100-B78E-439C-98FA-2B1CFB48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282" y="0"/>
            <a:ext cx="3732717" cy="6333796"/>
          </a:xfrm>
          <a:prstGeom prst="rect">
            <a:avLst/>
          </a:prstGeom>
        </p:spPr>
      </p:pic>
      <p:sp>
        <p:nvSpPr>
          <p:cNvPr id="8" name="Google Shape;89;p14">
            <a:extLst>
              <a:ext uri="{FF2B5EF4-FFF2-40B4-BE49-F238E27FC236}">
                <a16:creationId xmlns:a16="http://schemas.microsoft.com/office/drawing/2014/main" id="{4F41BDFE-2340-466A-B0AB-D89B96350269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591A74-CAD4-4668-9F04-18341CE98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9588"/>
              </p:ext>
            </p:extLst>
          </p:nvPr>
        </p:nvGraphicFramePr>
        <p:xfrm>
          <a:off x="680383" y="1976425"/>
          <a:ext cx="4667343" cy="205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85">
                  <a:extLst>
                    <a:ext uri="{9D8B030D-6E8A-4147-A177-3AD203B41FA5}">
                      <a16:colId xmlns:a16="http://schemas.microsoft.com/office/drawing/2014/main" val="2841165604"/>
                    </a:ext>
                  </a:extLst>
                </a:gridCol>
                <a:gridCol w="1490777">
                  <a:extLst>
                    <a:ext uri="{9D8B030D-6E8A-4147-A177-3AD203B41FA5}">
                      <a16:colId xmlns:a16="http://schemas.microsoft.com/office/drawing/2014/main" val="4146722765"/>
                    </a:ext>
                  </a:extLst>
                </a:gridCol>
                <a:gridCol w="1555781">
                  <a:extLst>
                    <a:ext uri="{9D8B030D-6E8A-4147-A177-3AD203B41FA5}">
                      <a16:colId xmlns:a16="http://schemas.microsoft.com/office/drawing/2014/main" val="2864879250"/>
                    </a:ext>
                  </a:extLst>
                </a:gridCol>
              </a:tblGrid>
              <a:tr h="686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Delectable Tea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Deadly Poison 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61900"/>
                  </a:ext>
                </a:extLst>
              </a:tr>
              <a:tr h="686067">
                <a:tc>
                  <a:txBody>
                    <a:bodyPr/>
                    <a:lstStyle/>
                    <a:p>
                      <a:r>
                        <a:rPr lang="en-US" sz="1800" dirty="0"/>
                        <a:t>Make 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67381"/>
                  </a:ext>
                </a:extLst>
              </a:tr>
              <a:tr h="686067">
                <a:tc>
                  <a:txBody>
                    <a:bodyPr/>
                    <a:lstStyle/>
                    <a:p>
                      <a:r>
                        <a:rPr lang="en-US" sz="1800" dirty="0"/>
                        <a:t>Do Not 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840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1B373A-3F2E-4B2D-8FEE-FA110925F910}"/>
              </a:ext>
            </a:extLst>
          </p:cNvPr>
          <p:cNvSpPr txBox="1"/>
          <p:nvPr/>
        </p:nvSpPr>
        <p:spPr>
          <a:xfrm rot="16200000">
            <a:off x="-827257" y="260081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f(X)=Decision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0EC4E-C50A-4D6B-B0C7-F1CCB1BB2A46}"/>
              </a:ext>
            </a:extLst>
          </p:cNvPr>
          <p:cNvSpPr txBox="1"/>
          <p:nvPr/>
        </p:nvSpPr>
        <p:spPr>
          <a:xfrm>
            <a:off x="1578615" y="1440114"/>
            <a:ext cx="344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Y=Actual Plant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A11D7-2735-4A8B-9B4E-420FA76C0BD8}"/>
              </a:ext>
            </a:extLst>
          </p:cNvPr>
          <p:cNvSpPr txBox="1"/>
          <p:nvPr/>
        </p:nvSpPr>
        <p:spPr>
          <a:xfrm>
            <a:off x="169013" y="823394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Loss (aka Cost) Function: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DEEC8-C9C2-4275-9ABB-0022F833F6A2}"/>
              </a:ext>
            </a:extLst>
          </p:cNvPr>
          <p:cNvSpPr txBox="1"/>
          <p:nvPr/>
        </p:nvSpPr>
        <p:spPr>
          <a:xfrm>
            <a:off x="5590406" y="1919809"/>
            <a:ext cx="2782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Assume Posterior Probabilities:</a:t>
            </a:r>
          </a:p>
          <a:p>
            <a:r>
              <a:rPr lang="en-US" sz="2000" i="1" dirty="0"/>
              <a:t>P</a:t>
            </a:r>
            <a:r>
              <a:rPr lang="en-US" sz="2000" dirty="0"/>
              <a:t>(Tea) = 0.8</a:t>
            </a:r>
          </a:p>
          <a:p>
            <a:r>
              <a:rPr lang="en-US" sz="2000" i="1" dirty="0"/>
              <a:t>P</a:t>
            </a:r>
            <a:r>
              <a:rPr lang="en-US" sz="2000" dirty="0"/>
              <a:t>(Poison) = 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74DEF-14EF-4CE1-B4FC-97C39E03C984}"/>
              </a:ext>
            </a:extLst>
          </p:cNvPr>
          <p:cNvSpPr txBox="1"/>
          <p:nvPr/>
        </p:nvSpPr>
        <p:spPr>
          <a:xfrm>
            <a:off x="109063" y="4026683"/>
            <a:ext cx="6801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E[</a:t>
            </a:r>
            <a:r>
              <a:rPr lang="en-US" sz="2400" i="1" dirty="0" err="1"/>
              <a:t>C|Make</a:t>
            </a:r>
            <a:r>
              <a:rPr lang="en-US" sz="2400" i="1" dirty="0"/>
              <a:t> Tea] = P</a:t>
            </a:r>
            <a:r>
              <a:rPr lang="en-US" sz="2400" dirty="0"/>
              <a:t>(Tea)C11+</a:t>
            </a:r>
            <a:r>
              <a:rPr lang="en-US" sz="2400" i="1" dirty="0"/>
              <a:t> P</a:t>
            </a:r>
            <a:r>
              <a:rPr lang="en-US" sz="2400" dirty="0"/>
              <a:t>(Poison)C12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i="1" dirty="0"/>
              <a:t>E[</a:t>
            </a:r>
            <a:r>
              <a:rPr lang="en-US" sz="2400" i="1" dirty="0" err="1"/>
              <a:t>C|Do</a:t>
            </a:r>
            <a:r>
              <a:rPr lang="en-US" sz="2400" i="1" dirty="0"/>
              <a:t> Not Touch] = P</a:t>
            </a:r>
            <a:r>
              <a:rPr lang="en-US" sz="2400" dirty="0"/>
              <a:t>(Tea)C21+</a:t>
            </a:r>
            <a:r>
              <a:rPr lang="en-US" sz="2400" i="1" dirty="0"/>
              <a:t> P</a:t>
            </a:r>
            <a:r>
              <a:rPr lang="en-US" sz="2400" dirty="0"/>
              <a:t>(Poison)C22</a:t>
            </a:r>
          </a:p>
        </p:txBody>
      </p:sp>
      <p:pic>
        <p:nvPicPr>
          <p:cNvPr id="16" name="Picture 4" descr="UVA School of Data Science Launch - YouTube">
            <a:extLst>
              <a:ext uri="{FF2B5EF4-FFF2-40B4-BE49-F238E27FC236}">
                <a16:creationId xmlns:a16="http://schemas.microsoft.com/office/drawing/2014/main" id="{3BD87041-D966-377E-9256-B91FDD350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Likelihood function for a normal distribution (single variable):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Likelihood function for </a:t>
                </a:r>
                <a:r>
                  <a:rPr lang="en-US" i="1" dirty="0"/>
                  <a:t>n</a:t>
                </a:r>
                <a:r>
                  <a:rPr lang="en-US" dirty="0"/>
                  <a:t> (independent, identically distributed – iid) trials of a Normal distribution 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  <a:blipFill>
                <a:blip r:embed="rId6"/>
                <a:stretch>
                  <a:fillRect l="-110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B5F3ACC-299F-4AD4-AA6B-B2263CE3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7" y="0"/>
            <a:ext cx="11545555" cy="1325563"/>
          </a:xfrm>
        </p:spPr>
        <p:txBody>
          <a:bodyPr/>
          <a:lstStyle/>
          <a:p>
            <a:r>
              <a:rPr lang="en-US" b="1" dirty="0"/>
              <a:t>Likelihood for </a:t>
            </a:r>
            <a:r>
              <a:rPr lang="en-US" b="1" i="1" dirty="0"/>
              <a:t>n</a:t>
            </a:r>
            <a:r>
              <a:rPr lang="en-US" b="1" dirty="0"/>
              <a:t> Trials from Normal Distribution: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E0191B0-28AF-478D-BE0D-2ED8728A8A8D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53A8D1-E41E-4171-AC8E-404883316B86}"/>
              </a:ext>
            </a:extLst>
          </p:cNvPr>
          <p:cNvCxnSpPr/>
          <p:nvPr/>
        </p:nvCxnSpPr>
        <p:spPr>
          <a:xfrm>
            <a:off x="4858378" y="3336053"/>
            <a:ext cx="0" cy="5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FF4A1C-A483-4893-BE67-5BFA5C510046}"/>
              </a:ext>
            </a:extLst>
          </p:cNvPr>
          <p:cNvCxnSpPr>
            <a:cxnSpLocks/>
          </p:cNvCxnSpPr>
          <p:nvPr/>
        </p:nvCxnSpPr>
        <p:spPr>
          <a:xfrm>
            <a:off x="7201319" y="2502040"/>
            <a:ext cx="0" cy="142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222C6-C38E-414F-A6D3-FBEF47F6F9C7}"/>
              </a:ext>
            </a:extLst>
          </p:cNvPr>
          <p:cNvSpPr/>
          <p:nvPr/>
        </p:nvSpPr>
        <p:spPr>
          <a:xfrm>
            <a:off x="3888712" y="1652955"/>
            <a:ext cx="4371033" cy="859134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D3F956-1962-4987-AC3E-E7F56A2A3749}"/>
                  </a:ext>
                </a:extLst>
              </p:cNvPr>
              <p:cNvSpPr txBox="1"/>
              <p:nvPr/>
            </p:nvSpPr>
            <p:spPr>
              <a:xfrm>
                <a:off x="3943978" y="3039626"/>
                <a:ext cx="392453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independent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D3F956-1962-4987-AC3E-E7F56A2A3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78" y="3039626"/>
                <a:ext cx="3924536" cy="307777"/>
              </a:xfrm>
              <a:prstGeom prst="rect">
                <a:avLst/>
              </a:prstGeom>
              <a:blipFill>
                <a:blip r:embed="rId4"/>
                <a:stretch>
                  <a:fillRect t="-1923" b="-173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91BC8-731B-46DC-B179-35398A773FF9}"/>
              </a:ext>
            </a:extLst>
          </p:cNvPr>
          <p:cNvCxnSpPr/>
          <p:nvPr/>
        </p:nvCxnSpPr>
        <p:spPr>
          <a:xfrm>
            <a:off x="7658519" y="4799763"/>
            <a:ext cx="0" cy="5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6454D-7220-47A1-9FE1-F35B2302851A}"/>
                  </a:ext>
                </a:extLst>
              </p:cNvPr>
              <p:cNvSpPr txBox="1"/>
              <p:nvPr/>
            </p:nvSpPr>
            <p:spPr>
              <a:xfrm>
                <a:off x="7191270" y="4568650"/>
                <a:ext cx="1218090" cy="311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6454D-7220-47A1-9FE1-F35B2302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270" y="4568650"/>
                <a:ext cx="1218090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04A3575F-A962-6231-BDC7-950B7E3D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dirty="0"/>
                  <a:t>Prediction problem:</a:t>
                </a:r>
              </a:p>
              <a:p>
                <a:pPr marL="5334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input variable,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= output variable </a:t>
                </a:r>
              </a:p>
              <a:p>
                <a:pPr marL="533400" lvl="1" indent="0">
                  <a:buNone/>
                </a:pPr>
                <a:r>
                  <a:rPr lang="en-US" dirty="0"/>
                  <a:t>(discrete-&gt;classification or continuous-&gt;regression)</a:t>
                </a:r>
              </a:p>
              <a:p>
                <a:pPr marL="533400" lvl="1" indent="0">
                  <a:buNone/>
                </a:pPr>
                <a:endParaRPr lang="en-US" dirty="0"/>
              </a:p>
              <a:p>
                <a:pPr marL="533400" lvl="1" indent="0">
                  <a:buNone/>
                </a:pPr>
                <a:r>
                  <a:rPr lang="en-US" dirty="0"/>
                  <a:t>GOAL: Find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(in some class of functions) so that </a:t>
                </a:r>
              </a:p>
              <a:p>
                <a:pPr marL="5334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approximates the relationship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Bayesian approach can:</a:t>
                </a:r>
              </a:p>
              <a:p>
                <a:r>
                  <a:rPr lang="en-US" dirty="0"/>
                  <a:t>Give probability distribution for the parameters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 a probability distribution for the predicted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334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B5F3ACC-299F-4AD4-AA6B-B2263CE3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7" y="0"/>
            <a:ext cx="11545555" cy="1325563"/>
          </a:xfrm>
        </p:spPr>
        <p:txBody>
          <a:bodyPr/>
          <a:lstStyle/>
          <a:p>
            <a:r>
              <a:rPr lang="en-US" b="1" dirty="0"/>
              <a:t>Bayesian Classification and Regression: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E0191B0-28AF-478D-BE0D-2ED8728A8A8D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D7A79FDD-47A7-60AE-C0CA-70294BECA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4">
            <a:extLst>
              <a:ext uri="{FF2B5EF4-FFF2-40B4-BE49-F238E27FC236}">
                <a16:creationId xmlns:a16="http://schemas.microsoft.com/office/drawing/2014/main" id="{B03EB18D-77B6-C6F1-76E4-864BCFD50EEF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01CAC-4390-43CB-992F-AF46FF0F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should be in this course: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4088-22AB-4A16-B33C-CFE64976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560" y="1825625"/>
            <a:ext cx="10515600" cy="4351338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Learning Progress:</a:t>
            </a:r>
          </a:p>
          <a:p>
            <a:pPr>
              <a:buFontTx/>
              <a:buChar char="-"/>
            </a:pPr>
            <a:r>
              <a:rPr lang="en-US" sz="2400" dirty="0"/>
              <a:t>Watching all Videos in Collab</a:t>
            </a:r>
          </a:p>
          <a:p>
            <a:pPr>
              <a:buFontTx/>
              <a:buChar char="-"/>
            </a:pPr>
            <a:r>
              <a:rPr lang="en-US" sz="2400" dirty="0"/>
              <a:t>Reading Text for each Module</a:t>
            </a:r>
          </a:p>
          <a:p>
            <a:pPr>
              <a:buFontTx/>
              <a:buChar char="-"/>
            </a:pPr>
            <a:r>
              <a:rPr lang="en-US" sz="2400" dirty="0"/>
              <a:t>YouTube videos from M1 on Bayesian Statistics (Bayes Them, Priors, etc.)</a:t>
            </a:r>
          </a:p>
          <a:p>
            <a:pPr marL="508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* I.O.U. a video on conjugate priors.</a:t>
            </a:r>
          </a:p>
          <a:p>
            <a:pPr marL="50800" indent="0">
              <a:buNone/>
            </a:pPr>
            <a:endParaRPr lang="en-US" sz="2400" dirty="0"/>
          </a:p>
          <a:p>
            <a:pPr marL="50800" indent="0">
              <a:buNone/>
            </a:pPr>
            <a:r>
              <a:rPr lang="en-US" sz="2400" dirty="0"/>
              <a:t>Homework:</a:t>
            </a:r>
          </a:p>
          <a:p>
            <a:pPr>
              <a:buFontTx/>
              <a:buChar char="-"/>
            </a:pPr>
            <a:r>
              <a:rPr lang="en-US" sz="2400" dirty="0"/>
              <a:t>Working on HW1</a:t>
            </a:r>
          </a:p>
          <a:p>
            <a:pPr>
              <a:buFontTx/>
              <a:buChar char="-"/>
            </a:pPr>
            <a:r>
              <a:rPr lang="en-US" sz="2400" dirty="0"/>
              <a:t>Required Assignment in M3.5 (has code + video)</a:t>
            </a:r>
          </a:p>
        </p:txBody>
      </p:sp>
      <p:pic>
        <p:nvPicPr>
          <p:cNvPr id="6" name="Picture 4" descr="UVA School of Data Science Launch - YouTube">
            <a:extLst>
              <a:ext uri="{FF2B5EF4-FFF2-40B4-BE49-F238E27FC236}">
                <a16:creationId xmlns:a16="http://schemas.microsoft.com/office/drawing/2014/main" id="{78A4658A-2A39-B1A9-568E-D1E585EFF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4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dirty="0"/>
                  <a:t>Prediction problem:</a:t>
                </a:r>
              </a:p>
              <a:p>
                <a:pPr marL="5334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input variable,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= output variable </a:t>
                </a:r>
              </a:p>
              <a:p>
                <a:pPr marL="533400" lvl="1" indent="0">
                  <a:buNone/>
                </a:pPr>
                <a:r>
                  <a:rPr lang="en-US" dirty="0"/>
                  <a:t>(discrete-&gt;classification or continuous-&gt;regression)</a:t>
                </a:r>
              </a:p>
              <a:p>
                <a:pPr marL="533400" lvl="1" indent="0">
                  <a:buNone/>
                </a:pPr>
                <a:endParaRPr lang="en-US" dirty="0"/>
              </a:p>
              <a:p>
                <a:pPr marL="533400" lvl="1" indent="0">
                  <a:buNone/>
                </a:pPr>
                <a:r>
                  <a:rPr lang="en-US" dirty="0"/>
                  <a:t>GOAL: Find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(in some class of functions) so that </a:t>
                </a:r>
              </a:p>
              <a:p>
                <a:pPr marL="5334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approximates the relationship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Bayesian approach can:</a:t>
                </a:r>
              </a:p>
              <a:p>
                <a:r>
                  <a:rPr lang="en-US" dirty="0"/>
                  <a:t>Give </a:t>
                </a:r>
                <a:r>
                  <a:rPr lang="en-US" u="sng" dirty="0"/>
                  <a:t>probability distribution </a:t>
                </a:r>
                <a:r>
                  <a:rPr lang="en-US" dirty="0"/>
                  <a:t>for the </a:t>
                </a:r>
                <a:r>
                  <a:rPr lang="en-US" dirty="0">
                    <a:solidFill>
                      <a:srgbClr val="FF0000"/>
                    </a:solidFill>
                  </a:rPr>
                  <a:t>parameters on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Give a </a:t>
                </a:r>
                <a:r>
                  <a:rPr lang="en-US" u="sng" dirty="0"/>
                  <a:t>probability distribution </a:t>
                </a:r>
                <a:r>
                  <a:rPr lang="en-US" dirty="0"/>
                  <a:t>for the </a:t>
                </a:r>
                <a:r>
                  <a:rPr lang="en-US" dirty="0">
                    <a:solidFill>
                      <a:srgbClr val="FF0000"/>
                    </a:solidFill>
                  </a:rPr>
                  <a:t>predicted output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endParaRPr lang="en-US" dirty="0"/>
              </a:p>
              <a:p>
                <a:pPr marL="5334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B5F3ACC-299F-4AD4-AA6B-B2263CE3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7" y="0"/>
            <a:ext cx="11545555" cy="1325563"/>
          </a:xfrm>
        </p:spPr>
        <p:txBody>
          <a:bodyPr/>
          <a:lstStyle/>
          <a:p>
            <a:r>
              <a:rPr lang="en-US" b="1" dirty="0"/>
              <a:t>Bayesian Classification and Regression: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E0191B0-28AF-478D-BE0D-2ED8728A8A8D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4D4E4630-9C57-2EA2-1550-9C3AF96CE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8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E0191B0-28AF-478D-BE0D-2ED8728A8A8D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296EF-702D-48B3-85D3-054A4525D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13" b="17098"/>
          <a:stretch/>
        </p:blipFill>
        <p:spPr>
          <a:xfrm>
            <a:off x="4739239" y="1487156"/>
            <a:ext cx="3646110" cy="818313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B638CA-E42E-4ABD-913E-8805588F85A0}"/>
                  </a:ext>
                </a:extLst>
              </p:cNvPr>
              <p:cNvSpPr txBox="1"/>
              <p:nvPr/>
            </p:nvSpPr>
            <p:spPr>
              <a:xfrm flipH="1">
                <a:off x="296426" y="2562329"/>
                <a:ext cx="117214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column vector of </a:t>
                </a:r>
                <a:r>
                  <a:rPr lang="en-US" sz="2000" u="sng" dirty="0"/>
                  <a:t>outputs</a:t>
                </a:r>
                <a:r>
                  <a:rPr lang="en-US" sz="2000" dirty="0"/>
                  <a:t> for </a:t>
                </a:r>
                <a:r>
                  <a:rPr lang="en-US" sz="2000" i="1" dirty="0"/>
                  <a:t>N</a:t>
                </a:r>
                <a:r>
                  <a:rPr lang="en-US" sz="2000" dirty="0"/>
                  <a:t> observations.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column vector of </a:t>
                </a:r>
                <a:r>
                  <a:rPr lang="en-US" sz="2000" u="sng" dirty="0"/>
                  <a:t>inputs</a:t>
                </a:r>
                <a:r>
                  <a:rPr lang="en-US" sz="2000" dirty="0"/>
                  <a:t> for the i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observation.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is the column vector of </a:t>
                </a:r>
                <a:r>
                  <a:rPr lang="en-US" sz="2000" u="sng" dirty="0"/>
                  <a:t>regression coefficients </a:t>
                </a:r>
                <a:r>
                  <a:rPr lang="en-US" sz="2000" dirty="0"/>
                  <a:t>(usually denoted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# Features.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column vector of </a:t>
                </a:r>
                <a:r>
                  <a:rPr lang="en-US" sz="2000" u="sng" dirty="0"/>
                  <a:t>errors</a:t>
                </a:r>
                <a:r>
                  <a:rPr lang="en-US" sz="2000" dirty="0"/>
                  <a:t>,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B638CA-E42E-4ABD-913E-8805588F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6426" y="2562329"/>
                <a:ext cx="11721401" cy="1323439"/>
              </a:xfrm>
              <a:prstGeom prst="rect">
                <a:avLst/>
              </a:prstGeom>
              <a:blipFill>
                <a:blip r:embed="rId14"/>
                <a:stretch>
                  <a:fillRect l="-52" t="-1843" r="-52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A3ABDB7-60AE-4F36-B64F-2414AF068B57}"/>
              </a:ext>
            </a:extLst>
          </p:cNvPr>
          <p:cNvSpPr txBox="1"/>
          <p:nvPr/>
        </p:nvSpPr>
        <p:spPr>
          <a:xfrm>
            <a:off x="5639637" y="288387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91D701-FEE6-4924-995B-74B4B83FD833}"/>
                  </a:ext>
                </a:extLst>
              </p:cNvPr>
              <p:cNvSpPr txBox="1"/>
              <p:nvPr/>
            </p:nvSpPr>
            <p:spPr>
              <a:xfrm>
                <a:off x="442128" y="4156854"/>
                <a:ext cx="11284298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        or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91D701-FEE6-4924-995B-74B4B83F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8" y="4156854"/>
                <a:ext cx="11284298" cy="1461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9A0875-F570-4EF5-A86E-A138FD22BD1C}"/>
                  </a:ext>
                </a:extLst>
              </p:cNvPr>
              <p:cNvSpPr txBox="1"/>
              <p:nvPr/>
            </p:nvSpPr>
            <p:spPr>
              <a:xfrm>
                <a:off x="9505740" y="5427970"/>
                <a:ext cx="7046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9A0875-F570-4EF5-A86E-A138FD22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40" y="5427970"/>
                <a:ext cx="7046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BE384F10-A865-49FC-90F4-F12CA83745D7}"/>
              </a:ext>
            </a:extLst>
          </p:cNvPr>
          <p:cNvSpPr/>
          <p:nvPr/>
        </p:nvSpPr>
        <p:spPr>
          <a:xfrm rot="5400000">
            <a:off x="9553470" y="4418763"/>
            <a:ext cx="507442" cy="1698172"/>
          </a:xfrm>
          <a:prstGeom prst="rightBrace">
            <a:avLst>
              <a:gd name="adj1" fmla="val 8333"/>
              <a:gd name="adj2" fmla="val 48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A61E8-883B-4D9B-8C50-28980BF3B483}"/>
              </a:ext>
            </a:extLst>
          </p:cNvPr>
          <p:cNvSpPr/>
          <p:nvPr/>
        </p:nvSpPr>
        <p:spPr>
          <a:xfrm>
            <a:off x="5133975" y="785813"/>
            <a:ext cx="3957638" cy="847725"/>
          </a:xfrm>
          <a:custGeom>
            <a:avLst/>
            <a:gdLst>
              <a:gd name="connsiteX0" fmla="*/ 4048400 w 4048400"/>
              <a:gd name="connsiteY0" fmla="*/ 0 h 847725"/>
              <a:gd name="connsiteX1" fmla="*/ 2386287 w 4048400"/>
              <a:gd name="connsiteY1" fmla="*/ 47625 h 847725"/>
              <a:gd name="connsiteX2" fmla="*/ 366987 w 4048400"/>
              <a:gd name="connsiteY2" fmla="*/ 500062 h 847725"/>
              <a:gd name="connsiteX3" fmla="*/ 5037 w 4048400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400" h="847725">
                <a:moveTo>
                  <a:pt x="4048400" y="0"/>
                </a:moveTo>
                <a:lnTo>
                  <a:pt x="2386287" y="47625"/>
                </a:lnTo>
                <a:cubicBezTo>
                  <a:pt x="1772718" y="130969"/>
                  <a:pt x="763862" y="366712"/>
                  <a:pt x="366987" y="500062"/>
                </a:cubicBezTo>
                <a:cubicBezTo>
                  <a:pt x="-29888" y="633412"/>
                  <a:pt x="-6869" y="529431"/>
                  <a:pt x="5037" y="84772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BF71F6-F8F6-4B3B-884B-B688DA131088}"/>
              </a:ext>
            </a:extLst>
          </p:cNvPr>
          <p:cNvSpPr/>
          <p:nvPr/>
        </p:nvSpPr>
        <p:spPr>
          <a:xfrm>
            <a:off x="6767565" y="1057276"/>
            <a:ext cx="2324047" cy="528638"/>
          </a:xfrm>
          <a:custGeom>
            <a:avLst/>
            <a:gdLst>
              <a:gd name="connsiteX0" fmla="*/ 4048400 w 4048400"/>
              <a:gd name="connsiteY0" fmla="*/ 0 h 847725"/>
              <a:gd name="connsiteX1" fmla="*/ 2386287 w 4048400"/>
              <a:gd name="connsiteY1" fmla="*/ 47625 h 847725"/>
              <a:gd name="connsiteX2" fmla="*/ 366987 w 4048400"/>
              <a:gd name="connsiteY2" fmla="*/ 500062 h 847725"/>
              <a:gd name="connsiteX3" fmla="*/ 5037 w 4048400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400" h="847725">
                <a:moveTo>
                  <a:pt x="4048400" y="0"/>
                </a:moveTo>
                <a:lnTo>
                  <a:pt x="2386287" y="47625"/>
                </a:lnTo>
                <a:cubicBezTo>
                  <a:pt x="1772718" y="130969"/>
                  <a:pt x="763862" y="366712"/>
                  <a:pt x="366987" y="500062"/>
                </a:cubicBezTo>
                <a:cubicBezTo>
                  <a:pt x="-29888" y="633412"/>
                  <a:pt x="-6869" y="529431"/>
                  <a:pt x="5037" y="84772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3E5D86-077C-4B8C-9AEE-14FF36AD272B}"/>
                  </a:ext>
                </a:extLst>
              </p:cNvPr>
              <p:cNvSpPr txBox="1"/>
              <p:nvPr/>
            </p:nvSpPr>
            <p:spPr>
              <a:xfrm>
                <a:off x="9091612" y="698492"/>
                <a:ext cx="2722220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F528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/>
                  <a:t>Bayesian Perspective:</a:t>
                </a:r>
              </a:p>
              <a:p>
                <a:r>
                  <a:rPr lang="en-US" sz="2000" dirty="0"/>
                  <a:t>Data: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or just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Parameter: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3E5D86-077C-4B8C-9AEE-14FF36AD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612" y="698492"/>
                <a:ext cx="2722220" cy="1015663"/>
              </a:xfrm>
              <a:prstGeom prst="rect">
                <a:avLst/>
              </a:prstGeom>
              <a:blipFill>
                <a:blip r:embed="rId15"/>
                <a:stretch>
                  <a:fillRect l="-2004" t="-2381" r="-1782" b="-10119"/>
                </a:stretch>
              </a:blipFill>
              <a:ln>
                <a:solidFill>
                  <a:srgbClr val="2F528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A75240B5-207F-4CFB-A654-7D7639876210}"/>
              </a:ext>
            </a:extLst>
          </p:cNvPr>
          <p:cNvSpPr txBox="1">
            <a:spLocks/>
          </p:cNvSpPr>
          <p:nvPr/>
        </p:nvSpPr>
        <p:spPr>
          <a:xfrm>
            <a:off x="147345" y="0"/>
            <a:ext cx="11545555" cy="7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Ordinary Least Squares (OLS) Linear Regression:</a:t>
            </a:r>
            <a:endParaRPr lang="en-US" dirty="0"/>
          </a:p>
        </p:txBody>
      </p:sp>
      <p:pic>
        <p:nvPicPr>
          <p:cNvPr id="15" name="Picture 4" descr="UVA School of Data Science Launch - YouTube">
            <a:extLst>
              <a:ext uri="{FF2B5EF4-FFF2-40B4-BE49-F238E27FC236}">
                <a16:creationId xmlns:a16="http://schemas.microsoft.com/office/drawing/2014/main" id="{2A2ED097-B60F-5F7E-135C-3D91C4A48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2" grpId="0" animBg="1"/>
      <p:bldP spid="14" grpId="0" animBg="1"/>
      <p:bldP spid="16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E0191B0-28AF-478D-BE0D-2ED8728A8A8D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ABDB7-60AE-4F36-B64F-2414AF068B57}"/>
              </a:ext>
            </a:extLst>
          </p:cNvPr>
          <p:cNvSpPr txBox="1"/>
          <p:nvPr/>
        </p:nvSpPr>
        <p:spPr>
          <a:xfrm>
            <a:off x="5639637" y="288387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91D701-FEE6-4924-995B-74B4B83FD833}"/>
                  </a:ext>
                </a:extLst>
              </p:cNvPr>
              <p:cNvSpPr txBox="1"/>
              <p:nvPr/>
            </p:nvSpPr>
            <p:spPr>
              <a:xfrm>
                <a:off x="612951" y="2986221"/>
                <a:ext cx="4757894" cy="1361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91D701-FEE6-4924-995B-74B4B83FD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1" y="2986221"/>
                <a:ext cx="4757894" cy="1361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3E0CE17-91E5-4D27-87C8-A2E56A93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10" y="684521"/>
            <a:ext cx="5727006" cy="547377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412B7CF-9111-47FA-9052-3C5CC119827E}"/>
              </a:ext>
            </a:extLst>
          </p:cNvPr>
          <p:cNvSpPr/>
          <p:nvPr/>
        </p:nvSpPr>
        <p:spPr>
          <a:xfrm>
            <a:off x="9752981" y="2288175"/>
            <a:ext cx="117032" cy="1115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384C326-6B9D-49A7-B0A3-C7884A080EF4}"/>
              </a:ext>
            </a:extLst>
          </p:cNvPr>
          <p:cNvSpPr txBox="1">
            <a:spLocks/>
          </p:cNvSpPr>
          <p:nvPr/>
        </p:nvSpPr>
        <p:spPr>
          <a:xfrm>
            <a:off x="147345" y="0"/>
            <a:ext cx="11545555" cy="7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Ordinary Least Squares (OLS) Linear Regression:</a:t>
            </a:r>
            <a:endParaRPr lang="en-US" dirty="0"/>
          </a:p>
        </p:txBody>
      </p:sp>
      <p:pic>
        <p:nvPicPr>
          <p:cNvPr id="20" name="Picture 4" descr="UVA School of Data Science Launch - YouTube">
            <a:extLst>
              <a:ext uri="{FF2B5EF4-FFF2-40B4-BE49-F238E27FC236}">
                <a16:creationId xmlns:a16="http://schemas.microsoft.com/office/drawing/2014/main" id="{39E2CB9E-AF02-6552-6F62-4F316E1F2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540E35-4622-4B77-895D-F5CD2AF1E7EC}"/>
              </a:ext>
            </a:extLst>
          </p:cNvPr>
          <p:cNvSpPr txBox="1">
            <a:spLocks/>
          </p:cNvSpPr>
          <p:nvPr/>
        </p:nvSpPr>
        <p:spPr>
          <a:xfrm>
            <a:off x="147345" y="0"/>
            <a:ext cx="11545555" cy="7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Ordinary Least Squares (OLS) Linear Regression: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077F96A9-E204-4C8C-B9C0-18C084809E2B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6CC46-ADC8-460B-BBEB-CCBF31CCB59E}"/>
                  </a:ext>
                </a:extLst>
              </p:cNvPr>
              <p:cNvSpPr txBox="1"/>
              <p:nvPr/>
            </p:nvSpPr>
            <p:spPr>
              <a:xfrm>
                <a:off x="90488" y="755734"/>
                <a:ext cx="12101512" cy="314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Assume that the errors are independent and normally distributed: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Equivalently: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Vector Notation: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6CC46-ADC8-460B-BBEB-CCBF31CC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" y="755734"/>
                <a:ext cx="12101512" cy="3140347"/>
              </a:xfrm>
              <a:prstGeom prst="rect">
                <a:avLst/>
              </a:prstGeom>
              <a:blipFill>
                <a:blip r:embed="rId3"/>
                <a:stretch>
                  <a:fillRect l="-1310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848E08-3386-4DF3-945C-DCEEA535CBC1}"/>
                  </a:ext>
                </a:extLst>
              </p:cNvPr>
              <p:cNvSpPr txBox="1"/>
              <p:nvPr/>
            </p:nvSpPr>
            <p:spPr>
              <a:xfrm>
                <a:off x="57150" y="4158671"/>
                <a:ext cx="12134850" cy="93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848E08-3386-4DF3-945C-DCEEA535C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4158671"/>
                <a:ext cx="12134850" cy="939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A64FC3-99CD-4798-ADCC-DCA50A8EDA57}"/>
                  </a:ext>
                </a:extLst>
              </p:cNvPr>
              <p:cNvSpPr txBox="1"/>
              <p:nvPr/>
            </p:nvSpPr>
            <p:spPr>
              <a:xfrm>
                <a:off x="9605701" y="2237152"/>
                <a:ext cx="2141932" cy="13781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800" dirty="0"/>
                  <a:t>Sum of Squares Error (SSE):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A64FC3-99CD-4798-ADCC-DCA50A8E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701" y="2237152"/>
                <a:ext cx="2141932" cy="1378198"/>
              </a:xfrm>
              <a:prstGeom prst="rect">
                <a:avLst/>
              </a:prstGeom>
              <a:blipFill>
                <a:blip r:embed="rId5"/>
                <a:stretch>
                  <a:fillRect l="-1972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67C80BD-41EC-41FB-9075-7D21C21D9BE0}"/>
              </a:ext>
            </a:extLst>
          </p:cNvPr>
          <p:cNvSpPr/>
          <p:nvPr/>
        </p:nvSpPr>
        <p:spPr>
          <a:xfrm>
            <a:off x="9348788" y="4251409"/>
            <a:ext cx="2028825" cy="452438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E3A562-DF5B-4648-A4EE-4B5EC6AFDC7A}"/>
              </a:ext>
            </a:extLst>
          </p:cNvPr>
          <p:cNvCxnSpPr/>
          <p:nvPr/>
        </p:nvCxnSpPr>
        <p:spPr>
          <a:xfrm flipH="1">
            <a:off x="10477500" y="3627522"/>
            <a:ext cx="138113" cy="57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89921E-059E-48FA-BECB-359BED12D174}"/>
                  </a:ext>
                </a:extLst>
              </p:cNvPr>
              <p:cNvSpPr txBox="1"/>
              <p:nvPr/>
            </p:nvSpPr>
            <p:spPr>
              <a:xfrm>
                <a:off x="147345" y="5124085"/>
                <a:ext cx="11783192" cy="40498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800" dirty="0"/>
                  <a:t>Solution: Find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dirty="0"/>
                  <a:t> that maximizes likelihood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, which occurs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dirty="0"/>
                  <a:t> minimizes sum of squares error (SSE)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89921E-059E-48FA-BECB-359BED12D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5" y="5124085"/>
                <a:ext cx="11783192" cy="404983"/>
              </a:xfrm>
              <a:prstGeom prst="rect">
                <a:avLst/>
              </a:prstGeom>
              <a:blipFill>
                <a:blip r:embed="rId6"/>
                <a:stretch>
                  <a:fillRect l="-310" t="-1429" r="-568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61BB3-223C-4D58-AE46-A5AE28661FA7}"/>
              </a:ext>
            </a:extLst>
          </p:cNvPr>
          <p:cNvCxnSpPr/>
          <p:nvPr/>
        </p:nvCxnSpPr>
        <p:spPr>
          <a:xfrm flipV="1">
            <a:off x="10041065" y="4725898"/>
            <a:ext cx="125676" cy="4160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BDA603-54CF-46A8-8C8A-6F6F7EEC8BEE}"/>
                  </a:ext>
                </a:extLst>
              </p:cNvPr>
              <p:cNvSpPr txBox="1"/>
              <p:nvPr/>
            </p:nvSpPr>
            <p:spPr>
              <a:xfrm>
                <a:off x="4933812" y="5529068"/>
                <a:ext cx="3188675" cy="66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BDA603-54CF-46A8-8C8A-6F6F7EEC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12" y="5529068"/>
                <a:ext cx="3188675" cy="666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UVA School of Data Science Launch - YouTube">
            <a:extLst>
              <a:ext uri="{FF2B5EF4-FFF2-40B4-BE49-F238E27FC236}">
                <a16:creationId xmlns:a16="http://schemas.microsoft.com/office/drawing/2014/main" id="{D9ABCEF1-76B1-69B5-F740-A68B280FF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540E35-4622-4B77-895D-F5CD2AF1E7EC}"/>
              </a:ext>
            </a:extLst>
          </p:cNvPr>
          <p:cNvSpPr txBox="1">
            <a:spLocks/>
          </p:cNvSpPr>
          <p:nvPr/>
        </p:nvSpPr>
        <p:spPr>
          <a:xfrm>
            <a:off x="386861" y="0"/>
            <a:ext cx="115455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Bayesian OLS Linear Regression: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077F96A9-E204-4C8C-B9C0-18C084809E2B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6CC46-ADC8-460B-BBEB-CCBF31CCB59E}"/>
                  </a:ext>
                </a:extLst>
              </p:cNvPr>
              <p:cNvSpPr txBox="1"/>
              <p:nvPr/>
            </p:nvSpPr>
            <p:spPr>
              <a:xfrm>
                <a:off x="90488" y="1249764"/>
                <a:ext cx="12101512" cy="460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Likelihood: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(Conjugate) Prior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200" dirty="0"/>
                  <a:t>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So: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6CC46-ADC8-460B-BBEB-CCBF31CC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" y="1249764"/>
                <a:ext cx="12101512" cy="4606839"/>
              </a:xfrm>
              <a:prstGeom prst="rect">
                <a:avLst/>
              </a:prstGeom>
              <a:blipFill>
                <a:blip r:embed="rId10"/>
                <a:stretch>
                  <a:fillRect l="-1310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71A313-D4A6-486D-B038-CAC784EDF5F5}"/>
                  </a:ext>
                </a:extLst>
              </p:cNvPr>
              <p:cNvSpPr txBox="1"/>
              <p:nvPr/>
            </p:nvSpPr>
            <p:spPr>
              <a:xfrm>
                <a:off x="4325815" y="3026714"/>
                <a:ext cx="61294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[NOTE: This determines the mean in the distribution f via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.  We are assuming 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known </a:t>
                </a:r>
                <a:r>
                  <a:rPr lang="en-US" dirty="0">
                    <a:solidFill>
                      <a:srgbClr val="FF0000"/>
                    </a:solidFill>
                  </a:rPr>
                  <a:t>“known variance, unknown mean”</a:t>
                </a:r>
                <a:r>
                  <a:rPr lang="en-US" dirty="0">
                    <a:solidFill>
                      <a:schemeClr val="tx1"/>
                    </a:solidFill>
                  </a:rPr>
                  <a:t>.]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71A313-D4A6-486D-B038-CAC784EDF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15" y="3026714"/>
                <a:ext cx="6129494" cy="523220"/>
              </a:xfrm>
              <a:prstGeom prst="rect">
                <a:avLst/>
              </a:prstGeom>
              <a:blipFill>
                <a:blip r:embed="rId11"/>
                <a:stretch>
                  <a:fillRect l="-299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5D5FFBF2-88DC-AEEF-5480-1978B7F40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26364A9-ACC9-4466-A0E2-7DC1B451DFAF}"/>
              </a:ext>
            </a:extLst>
          </p:cNvPr>
          <p:cNvSpPr/>
          <p:nvPr/>
        </p:nvSpPr>
        <p:spPr>
          <a:xfrm>
            <a:off x="8344686" y="4446395"/>
            <a:ext cx="3695700" cy="1482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details on this step, see:</a:t>
            </a:r>
          </a:p>
          <a:p>
            <a:pPr algn="ctr"/>
            <a:r>
              <a:rPr lang="en-US" dirty="0">
                <a:hlinkClick r:id="rId2"/>
              </a:rPr>
              <a:t>https://en.wikipedia.org/wiki/Matrix_calculus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Showing identities such as: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540E35-4622-4B77-895D-F5CD2AF1E7EC}"/>
              </a:ext>
            </a:extLst>
          </p:cNvPr>
          <p:cNvSpPr txBox="1">
            <a:spLocks/>
          </p:cNvSpPr>
          <p:nvPr/>
        </p:nvSpPr>
        <p:spPr>
          <a:xfrm>
            <a:off x="401933" y="0"/>
            <a:ext cx="115455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Bayesian OLS Linear Regression: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9;p14">
                <a:extLst>
                  <a:ext uri="{FF2B5EF4-FFF2-40B4-BE49-F238E27FC236}">
                    <a16:creationId xmlns:a16="http://schemas.microsoft.com/office/drawing/2014/main" id="{077F96A9-E204-4C8C-B9C0-18C084809E2B}"/>
                  </a:ext>
                </a:extLst>
              </p:cNvPr>
              <p:cNvSpPr txBox="1"/>
              <p:nvPr/>
            </p:nvSpPr>
            <p:spPr>
              <a:xfrm>
                <a:off x="1" y="6200774"/>
                <a:ext cx="12191999" cy="657225"/>
              </a:xfrm>
              <a:prstGeom prst="rect">
                <a:avLst/>
              </a:prstGeom>
              <a:solidFill>
                <a:srgbClr val="231C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Compare to OLS: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Google Shape;89;p14">
                <a:extLst>
                  <a:ext uri="{FF2B5EF4-FFF2-40B4-BE49-F238E27FC236}">
                    <a16:creationId xmlns:a16="http://schemas.microsoft.com/office/drawing/2014/main" id="{077F96A9-E204-4C8C-B9C0-18C08480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6200774"/>
                <a:ext cx="12191999" cy="657225"/>
              </a:xfrm>
              <a:prstGeom prst="rect">
                <a:avLst/>
              </a:prstGeom>
              <a:blipFill>
                <a:blip r:embed="rId3"/>
                <a:stretch>
                  <a:fillRect l="-1050" b="-23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8A304-2126-4373-BCEE-2DB35BABA1B8}"/>
                  </a:ext>
                </a:extLst>
              </p:cNvPr>
              <p:cNvSpPr txBox="1"/>
              <p:nvPr/>
            </p:nvSpPr>
            <p:spPr>
              <a:xfrm>
                <a:off x="1057275" y="1194336"/>
                <a:ext cx="10623978" cy="1057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8A304-2126-4373-BCEE-2DB35BAB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194336"/>
                <a:ext cx="10623978" cy="10579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BD056-DD23-44B0-B56D-FDD98FC0B4D8}"/>
              </a:ext>
            </a:extLst>
          </p:cNvPr>
          <p:cNvGrpSpPr/>
          <p:nvPr/>
        </p:nvGrpSpPr>
        <p:grpSpPr>
          <a:xfrm>
            <a:off x="8314802" y="4855688"/>
            <a:ext cx="3795713" cy="1001613"/>
            <a:chOff x="8096250" y="2908400"/>
            <a:chExt cx="3795713" cy="1001613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3CEF0F-27EB-4D1F-82CB-259269E4F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16737" y="3314701"/>
              <a:ext cx="1122588" cy="59531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EFFA36A-F2B9-4FA2-A1B7-B542C597F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18248" y="3450773"/>
              <a:ext cx="1411739" cy="34017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886ED6-E62B-473E-B6F2-21E777D62525}"/>
                </a:ext>
              </a:extLst>
            </p:cNvPr>
            <p:cNvSpPr txBox="1"/>
            <p:nvPr/>
          </p:nvSpPr>
          <p:spPr>
            <a:xfrm>
              <a:off x="8096250" y="2908400"/>
              <a:ext cx="37957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189391-BF79-44F9-8E52-744F0B9E9C5A}"/>
                  </a:ext>
                </a:extLst>
              </p:cNvPr>
              <p:cNvSpPr txBox="1"/>
              <p:nvPr/>
            </p:nvSpPr>
            <p:spPr>
              <a:xfrm>
                <a:off x="242887" y="2428875"/>
                <a:ext cx="11744326" cy="1678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the Maximum A Posteriori (MAP) estimate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we take the derivative and set to zero, then solve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ctr"/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189391-BF79-44F9-8E52-744F0B9E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" y="2428875"/>
                <a:ext cx="11744326" cy="1678023"/>
              </a:xfrm>
              <a:prstGeom prst="rect">
                <a:avLst/>
              </a:prstGeom>
              <a:blipFill>
                <a:blip r:embed="rId24"/>
                <a:stretch>
                  <a:fillRect l="-831" t="-2536" r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E1C2F-4993-43B5-B343-F14ADA188DA0}"/>
                  </a:ext>
                </a:extLst>
              </p:cNvPr>
              <p:cNvSpPr txBox="1"/>
              <p:nvPr/>
            </p:nvSpPr>
            <p:spPr>
              <a:xfrm>
                <a:off x="572756" y="4276598"/>
                <a:ext cx="7167668" cy="66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E1C2F-4993-43B5-B343-F14ADA188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6" y="4276598"/>
                <a:ext cx="7167668" cy="66691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1A9827-6A54-4742-9482-13E9B3E98EF4}"/>
                  </a:ext>
                </a:extLst>
              </p:cNvPr>
              <p:cNvSpPr txBox="1"/>
              <p:nvPr/>
            </p:nvSpPr>
            <p:spPr>
              <a:xfrm>
                <a:off x="-60290" y="5021485"/>
                <a:ext cx="7818089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1A9827-6A54-4742-9482-13E9B3E9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290" y="5021485"/>
                <a:ext cx="7818089" cy="82137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8628488-2783-429A-8367-9FDAD9E6F2DF}"/>
              </a:ext>
            </a:extLst>
          </p:cNvPr>
          <p:cNvSpPr/>
          <p:nvPr/>
        </p:nvSpPr>
        <p:spPr>
          <a:xfrm>
            <a:off x="8284866" y="2472262"/>
            <a:ext cx="2542234" cy="49702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C7CB08-02FB-43E8-914B-B469B5686A2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192536" y="3062289"/>
            <a:ext cx="270677" cy="1384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4" descr="UVA School of Data Science Launch - YouTube">
            <a:extLst>
              <a:ext uri="{FF2B5EF4-FFF2-40B4-BE49-F238E27FC236}">
                <a16:creationId xmlns:a16="http://schemas.microsoft.com/office/drawing/2014/main" id="{92526AED-FA0B-DF99-B5C5-24FC7F27E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C5AA8B-E089-23D8-B2D3-17CF947168EB}"/>
                  </a:ext>
                </a:extLst>
              </p14:cNvPr>
              <p14:cNvContentPartPr/>
              <p14:nvPr/>
            </p14:nvContentPartPr>
            <p14:xfrm>
              <a:off x="203040" y="1675080"/>
              <a:ext cx="11041920" cy="412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C5AA8B-E089-23D8-B2D3-17CF947168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3680" y="1665720"/>
                <a:ext cx="1106064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2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/>
      <p:bldP spid="21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540E35-4622-4B77-895D-F5CD2AF1E7EC}"/>
              </a:ext>
            </a:extLst>
          </p:cNvPr>
          <p:cNvSpPr txBox="1">
            <a:spLocks/>
          </p:cNvSpPr>
          <p:nvPr/>
        </p:nvSpPr>
        <p:spPr>
          <a:xfrm>
            <a:off x="386861" y="0"/>
            <a:ext cx="115455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Bayesian OLS Linear Regression: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9;p14">
                <a:extLst>
                  <a:ext uri="{FF2B5EF4-FFF2-40B4-BE49-F238E27FC236}">
                    <a16:creationId xmlns:a16="http://schemas.microsoft.com/office/drawing/2014/main" id="{077F96A9-E204-4C8C-B9C0-18C084809E2B}"/>
                  </a:ext>
                </a:extLst>
              </p:cNvPr>
              <p:cNvSpPr txBox="1"/>
              <p:nvPr/>
            </p:nvSpPr>
            <p:spPr>
              <a:xfrm>
                <a:off x="1" y="6200774"/>
                <a:ext cx="12191999" cy="657225"/>
              </a:xfrm>
              <a:prstGeom prst="rect">
                <a:avLst/>
              </a:prstGeom>
              <a:solidFill>
                <a:srgbClr val="231C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Compare</a:t>
                </a:r>
                <a:r>
                  <a:rPr lang="en-US" sz="1800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to OLS: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Google Shape;89;p14">
                <a:extLst>
                  <a:ext uri="{FF2B5EF4-FFF2-40B4-BE49-F238E27FC236}">
                    <a16:creationId xmlns:a16="http://schemas.microsoft.com/office/drawing/2014/main" id="{077F96A9-E204-4C8C-B9C0-18C08480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6200774"/>
                <a:ext cx="12191999" cy="657225"/>
              </a:xfrm>
              <a:prstGeom prst="rect">
                <a:avLst/>
              </a:prstGeom>
              <a:blipFill>
                <a:blip r:embed="rId2"/>
                <a:stretch>
                  <a:fillRect l="-800" t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1A9827-6A54-4742-9482-13E9B3E98EF4}"/>
                  </a:ext>
                </a:extLst>
              </p:cNvPr>
              <p:cNvSpPr txBox="1"/>
              <p:nvPr/>
            </p:nvSpPr>
            <p:spPr>
              <a:xfrm>
                <a:off x="3022463" y="1009262"/>
                <a:ext cx="7967507" cy="82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1A9827-6A54-4742-9482-13E9B3E9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63" y="1009262"/>
                <a:ext cx="7967507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07E1E68-B378-4596-9728-37EE3BE559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45" b="-1"/>
          <a:stretch/>
        </p:blipFill>
        <p:spPr>
          <a:xfrm>
            <a:off x="1226864" y="2198232"/>
            <a:ext cx="9062988" cy="3650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C08CED39-76DC-EE1E-BA6E-9369CA2AF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DDAFFB-C4F6-7362-1954-816C2A4EA09D}"/>
                  </a:ext>
                </a:extLst>
              </p14:cNvPr>
              <p14:cNvContentPartPr/>
              <p14:nvPr/>
            </p14:nvContentPartPr>
            <p14:xfrm>
              <a:off x="4138920" y="227160"/>
              <a:ext cx="8019000" cy="56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DDAFFB-C4F6-7362-1954-816C2A4EA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9560" y="217800"/>
                <a:ext cx="8037720" cy="56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0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540E35-4622-4B77-895D-F5CD2AF1E7EC}"/>
              </a:ext>
            </a:extLst>
          </p:cNvPr>
          <p:cNvSpPr txBox="1">
            <a:spLocks/>
          </p:cNvSpPr>
          <p:nvPr/>
        </p:nvSpPr>
        <p:spPr>
          <a:xfrm>
            <a:off x="386861" y="0"/>
            <a:ext cx="115455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Bayesian OLS Linear Regression: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9;p14">
                <a:extLst>
                  <a:ext uri="{FF2B5EF4-FFF2-40B4-BE49-F238E27FC236}">
                    <a16:creationId xmlns:a16="http://schemas.microsoft.com/office/drawing/2014/main" id="{077F96A9-E204-4C8C-B9C0-18C084809E2B}"/>
                  </a:ext>
                </a:extLst>
              </p:cNvPr>
              <p:cNvSpPr txBox="1"/>
              <p:nvPr/>
            </p:nvSpPr>
            <p:spPr>
              <a:xfrm>
                <a:off x="1" y="6200775"/>
                <a:ext cx="12191999" cy="657225"/>
              </a:xfrm>
              <a:prstGeom prst="rect">
                <a:avLst/>
              </a:prstGeom>
              <a:solidFill>
                <a:srgbClr val="231C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Compare to OLS: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Google Shape;89;p14">
                <a:extLst>
                  <a:ext uri="{FF2B5EF4-FFF2-40B4-BE49-F238E27FC236}">
                    <a16:creationId xmlns:a16="http://schemas.microsoft.com/office/drawing/2014/main" id="{077F96A9-E204-4C8C-B9C0-18C08480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6200775"/>
                <a:ext cx="12191999" cy="657225"/>
              </a:xfrm>
              <a:prstGeom prst="rect">
                <a:avLst/>
              </a:prstGeom>
              <a:blipFill>
                <a:blip r:embed="rId2"/>
                <a:stretch>
                  <a:fillRect l="-800" b="-6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1A9827-6A54-4742-9482-13E9B3E98EF4}"/>
                  </a:ext>
                </a:extLst>
              </p:cNvPr>
              <p:cNvSpPr txBox="1"/>
              <p:nvPr/>
            </p:nvSpPr>
            <p:spPr>
              <a:xfrm>
                <a:off x="2623457" y="1097603"/>
                <a:ext cx="7138988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𝑹𝒊𝒅𝒈𝒆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1A9827-6A54-4742-9482-13E9B3E9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57" y="1097603"/>
                <a:ext cx="7138988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B56E36BC-99D1-414D-9C5D-BCCF1932A7E1}"/>
              </a:ext>
            </a:extLst>
          </p:cNvPr>
          <p:cNvSpPr/>
          <p:nvPr/>
        </p:nvSpPr>
        <p:spPr>
          <a:xfrm rot="5400000">
            <a:off x="6569110" y="1394211"/>
            <a:ext cx="452176" cy="738554"/>
          </a:xfrm>
          <a:prstGeom prst="rightBrace">
            <a:avLst>
              <a:gd name="adj1" fmla="val 18333"/>
              <a:gd name="adj2" fmla="val 50000"/>
            </a:avLst>
          </a:prstGeom>
          <a:ln w="28575"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E57D0-081C-48BD-9331-27D62C3D28EC}"/>
              </a:ext>
            </a:extLst>
          </p:cNvPr>
          <p:cNvSpPr txBox="1"/>
          <p:nvPr/>
        </p:nvSpPr>
        <p:spPr>
          <a:xfrm>
            <a:off x="6481187" y="2039815"/>
            <a:ext cx="1627369" cy="307777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Covariance Matrix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784061-8692-4527-8DC4-30250E189C1C}"/>
              </a:ext>
            </a:extLst>
          </p:cNvPr>
          <p:cNvCxnSpPr>
            <a:cxnSpLocks/>
          </p:cNvCxnSpPr>
          <p:nvPr/>
        </p:nvCxnSpPr>
        <p:spPr>
          <a:xfrm flipV="1">
            <a:off x="4416251" y="1663004"/>
            <a:ext cx="1351503" cy="136657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71ED3-3D56-4E49-98A2-136C2BEC63A8}"/>
                  </a:ext>
                </a:extLst>
              </p:cNvPr>
              <p:cNvSpPr txBox="1"/>
              <p:nvPr/>
            </p:nvSpPr>
            <p:spPr>
              <a:xfrm>
                <a:off x="1024932" y="3039626"/>
                <a:ext cx="9758184" cy="2400657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Regularization buffers against correlation in data and overtraining.</a:t>
                </a:r>
              </a:p>
              <a:p>
                <a:r>
                  <a:rPr lang="en-US" sz="1800" dirty="0"/>
                  <a:t>‘More Informative Prior’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 </m:t>
                    </m:r>
                  </m:oMath>
                </a14:m>
                <a:r>
                  <a:rPr lang="en-US" sz="1800" dirty="0"/>
                  <a:t>Smaller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1800" dirty="0"/>
                  <a:t> Larger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1800" dirty="0"/>
                  <a:t> More regularization.</a:t>
                </a:r>
              </a:p>
              <a:p>
                <a:r>
                  <a:rPr lang="en-US" sz="1800" dirty="0"/>
                  <a:t>Can choose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with cross validation, or rules of thumb 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eigenvalue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we get (max likelihood) ordinary least squares regression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General Principles: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800" dirty="0"/>
                  <a:t>Priors act as buffer against overtraining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800" dirty="0"/>
                  <a:t>As data is larger, priors become less significant/impactful/important.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71ED3-3D56-4E49-98A2-136C2BEC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32" y="3039626"/>
                <a:ext cx="9758184" cy="2400657"/>
              </a:xfrm>
              <a:prstGeom prst="rect">
                <a:avLst/>
              </a:prstGeom>
              <a:blipFill>
                <a:blip r:embed="rId8"/>
                <a:stretch>
                  <a:fillRect l="-374" t="-100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C3BFE-A638-4E74-9137-3D082F34D276}"/>
                  </a:ext>
                </a:extLst>
              </p:cNvPr>
              <p:cNvSpPr txBox="1"/>
              <p:nvPr/>
            </p:nvSpPr>
            <p:spPr>
              <a:xfrm>
                <a:off x="180869" y="1109692"/>
                <a:ext cx="3758085" cy="1285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Assuming: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C3BFE-A638-4E74-9137-3D082F3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9" y="1109692"/>
                <a:ext cx="3758085" cy="1285545"/>
              </a:xfrm>
              <a:prstGeom prst="rect">
                <a:avLst/>
              </a:prstGeom>
              <a:blipFill>
                <a:blip r:embed="rId6"/>
                <a:stretch>
                  <a:fillRect l="-2597" t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CD5BFB93-F120-F7E6-D8EE-0A14790E6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24CF0-BCC0-4197-5B06-145D484C564F}"/>
                  </a:ext>
                </a:extLst>
              </p14:cNvPr>
              <p14:cNvContentPartPr/>
              <p14:nvPr/>
            </p14:nvContentPartPr>
            <p14:xfrm>
              <a:off x="572040" y="1596600"/>
              <a:ext cx="9857160" cy="370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24CF0-BCC0-4197-5B06-145D484C56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2680" y="1587240"/>
                <a:ext cx="9875880" cy="37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58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09E-1EAE-4242-8797-83BD6997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0A5A-EE1D-41ED-A615-ACF46181A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a distribution type for each class (typically, Gaussian either assuming all classes have the same covariance as in LDA or each with its own covariance as in QDA).</a:t>
            </a:r>
          </a:p>
          <a:p>
            <a:r>
              <a:rPr lang="en-US" dirty="0"/>
              <a:t>Compute the distribution for the likelihoods from the class training data.</a:t>
            </a:r>
          </a:p>
          <a:p>
            <a:r>
              <a:rPr lang="en-US" dirty="0"/>
              <a:t>Treat the </a:t>
            </a:r>
            <a:r>
              <a:rPr lang="en-US" u="sng" dirty="0"/>
              <a:t>class assignment as the parameter </a:t>
            </a:r>
            <a:r>
              <a:rPr lang="en-US" dirty="0"/>
              <a:t>in Bayes Theorem.</a:t>
            </a:r>
          </a:p>
          <a:p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7E2EBEFC-C53D-4859-8D10-F334785D020A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UVA School of Data Science Launch - YouTube">
            <a:extLst>
              <a:ext uri="{FF2B5EF4-FFF2-40B4-BE49-F238E27FC236}">
                <a16:creationId xmlns:a16="http://schemas.microsoft.com/office/drawing/2014/main" id="{FE34A534-4155-7580-2DAA-AB5328CDF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59EBD7-6556-1502-9773-462EF7FB7A54}"/>
                  </a:ext>
                </a:extLst>
              </p14:cNvPr>
              <p14:cNvContentPartPr/>
              <p14:nvPr/>
            </p14:nvContentPartPr>
            <p14:xfrm>
              <a:off x="253080" y="1818360"/>
              <a:ext cx="11248560" cy="437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59EBD7-6556-1502-9773-462EF7FB7A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20" y="1809000"/>
                <a:ext cx="11267280" cy="43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8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09E-1EAE-4242-8797-83BD6997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549" cy="1325563"/>
          </a:xfrm>
        </p:spPr>
        <p:txBody>
          <a:bodyPr/>
          <a:lstStyle/>
          <a:p>
            <a:r>
              <a:rPr lang="en-US" dirty="0"/>
              <a:t>Bayesian Classification – Example w/ 3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2C0A5A-EE1D-41ED-A615-ACF46181A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2161" y="1313159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Parameter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(length k) and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k</a:t>
                </a:r>
                <a:r>
                  <a:rPr lang="en-US" dirty="0"/>
                  <a:t> by </a:t>
                </a:r>
                <a:r>
                  <a:rPr lang="en-US" i="1" dirty="0"/>
                  <a:t>k</a:t>
                </a:r>
                <a:r>
                  <a:rPr lang="en-US" dirty="0"/>
                  <a:t>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Bayes Theorem: The probability that observation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2C0A5A-EE1D-41ED-A615-ACF46181A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161" y="1313159"/>
                <a:ext cx="10515600" cy="4351338"/>
              </a:xfrm>
              <a:blipFill>
                <a:blip r:embed="rId4"/>
                <a:stretch>
                  <a:fillRect l="-696" r="-464" b="-9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7E2EBEFC-C53D-4859-8D10-F334785D020A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D0471-2689-4259-9137-FC26F0846636}"/>
                  </a:ext>
                </a:extLst>
              </p:cNvPr>
              <p:cNvSpPr txBox="1"/>
              <p:nvPr/>
            </p:nvSpPr>
            <p:spPr>
              <a:xfrm>
                <a:off x="8513465" y="2489479"/>
                <a:ext cx="1528624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D0471-2689-4259-9137-FC26F084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465" y="2489479"/>
                <a:ext cx="1528624" cy="369332"/>
              </a:xfrm>
              <a:prstGeom prst="rect">
                <a:avLst/>
              </a:prstGeom>
              <a:blipFill>
                <a:blip r:embed="rId6"/>
                <a:stretch>
                  <a:fillRect l="-6299" t="-18462" r="-10630" b="-4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8928ED-D5E8-4E99-94F1-6B606421E6A9}"/>
              </a:ext>
            </a:extLst>
          </p:cNvPr>
          <p:cNvCxnSpPr/>
          <p:nvPr/>
        </p:nvCxnSpPr>
        <p:spPr>
          <a:xfrm flipH="1">
            <a:off x="7104184" y="2838659"/>
            <a:ext cx="1391697" cy="592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96CAA-A004-4B00-8302-DA27CFF6577A}"/>
              </a:ext>
            </a:extLst>
          </p:cNvPr>
          <p:cNvSpPr/>
          <p:nvPr/>
        </p:nvSpPr>
        <p:spPr>
          <a:xfrm>
            <a:off x="5305529" y="3391319"/>
            <a:ext cx="1818751" cy="41700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026E58FB-6C7E-2C8D-770B-DF995AF69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F2A08D-A1AC-032E-E5E8-845F191FF95B}"/>
                  </a:ext>
                </a:extLst>
              </p14:cNvPr>
              <p14:cNvContentPartPr/>
              <p14:nvPr/>
            </p14:nvContentPartPr>
            <p14:xfrm>
              <a:off x="1513080" y="1865880"/>
              <a:ext cx="9219240" cy="423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F2A08D-A1AC-032E-E5E8-845F191FF9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3720" y="1856520"/>
                <a:ext cx="9237960" cy="42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3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" y="0"/>
            <a:ext cx="4962770" cy="819780"/>
          </a:xfrm>
        </p:spPr>
        <p:txBody>
          <a:bodyPr/>
          <a:lstStyle/>
          <a:p>
            <a:r>
              <a:rPr lang="en-US" u="sng" dirty="0"/>
              <a:t>Topics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78AE4A-4FDF-4B4A-9844-D6D2887C51FD}"/>
              </a:ext>
            </a:extLst>
          </p:cNvPr>
          <p:cNvSpPr txBox="1">
            <a:spLocks/>
          </p:cNvSpPr>
          <p:nvPr/>
        </p:nvSpPr>
        <p:spPr>
          <a:xfrm>
            <a:off x="0" y="505125"/>
            <a:ext cx="11756571" cy="51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0" indent="-457200">
              <a:buFont typeface="+mj-lt"/>
              <a:buAutoNum type="arabicPeriod"/>
            </a:pPr>
            <a:r>
              <a:rPr lang="en-US" sz="3200" dirty="0"/>
              <a:t>Theory – Statistical Decision Theory, Likelihoods, and Bayes ML.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3200" dirty="0"/>
              <a:t>Bayesian Framework for Linear Regression.</a:t>
            </a:r>
          </a:p>
          <a:p>
            <a:pPr marL="965200" lvl="1" indent="-457200"/>
            <a:r>
              <a:rPr lang="en-US" sz="2800" dirty="0"/>
              <a:t>Regularization and ridge regression.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3200" dirty="0"/>
              <a:t>Bayesian Framework for classification assuming Gaussian distributions.</a:t>
            </a:r>
          </a:p>
          <a:p>
            <a:pPr lvl="1"/>
            <a:r>
              <a:rPr lang="en-US" sz="2800" dirty="0"/>
              <a:t>LDA and QDA with probabilities for classification and use of priors.</a:t>
            </a:r>
          </a:p>
          <a:p>
            <a:endParaRPr lang="en-US" sz="3200" dirty="0"/>
          </a:p>
          <a:p>
            <a:r>
              <a:rPr lang="en-US" sz="3200" dirty="0"/>
              <a:t>General Principles:</a:t>
            </a:r>
          </a:p>
          <a:p>
            <a:pPr lvl="1"/>
            <a:r>
              <a:rPr lang="en-US" sz="2800" dirty="0"/>
              <a:t>Bayesian methods provide probabilities for parameters &amp; predictions.</a:t>
            </a:r>
          </a:p>
          <a:p>
            <a:pPr lvl="1"/>
            <a:r>
              <a:rPr lang="en-US" sz="2800" dirty="0"/>
              <a:t>Priors act as buffer against overtraining in Bayesian Regression.</a:t>
            </a:r>
          </a:p>
          <a:p>
            <a:pPr lvl="1"/>
            <a:r>
              <a:rPr lang="en-US" sz="2800" dirty="0"/>
              <a:t>As data is larger, priors become less significant/impactful/important.</a:t>
            </a:r>
          </a:p>
        </p:txBody>
      </p:sp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0E82A52A-D536-67B5-5226-5D1D238D9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9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09E-1EAE-4242-8797-83BD6997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0A5A-EE1D-41ED-A615-ACF46181A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a distribution type for each class (typically, Gaussian either assuming all classes have the same covariance as in LDA or each with its own covariance as in QDA).</a:t>
            </a:r>
          </a:p>
          <a:p>
            <a:r>
              <a:rPr lang="en-US" dirty="0"/>
              <a:t>Compute the distribution for the likelihoods from the class training data.</a:t>
            </a:r>
          </a:p>
          <a:p>
            <a:r>
              <a:rPr lang="en-US" dirty="0"/>
              <a:t>Treat the class assignment as the parameter in Bayes Theorem.</a:t>
            </a:r>
          </a:p>
          <a:p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7E2EBEFC-C53D-4859-8D10-F334785D020A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UVA School of Data Science Launch - YouTube">
            <a:extLst>
              <a:ext uri="{FF2B5EF4-FFF2-40B4-BE49-F238E27FC236}">
                <a16:creationId xmlns:a16="http://schemas.microsoft.com/office/drawing/2014/main" id="{612E3D14-4910-0044-8EA7-707A7542A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01E9CA-9B71-C97B-C350-803D2D88CD9C}"/>
                  </a:ext>
                </a:extLst>
              </p14:cNvPr>
              <p14:cNvContentPartPr/>
              <p14:nvPr/>
            </p14:nvContentPartPr>
            <p14:xfrm>
              <a:off x="262440" y="1829520"/>
              <a:ext cx="11017080" cy="336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01E9CA-9B71-C97B-C350-803D2D88C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80" y="1820160"/>
                <a:ext cx="11035800" cy="33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31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" y="0"/>
            <a:ext cx="4962770" cy="819780"/>
          </a:xfrm>
        </p:spPr>
        <p:txBody>
          <a:bodyPr/>
          <a:lstStyle/>
          <a:p>
            <a:r>
              <a:rPr lang="en-US" u="sng" dirty="0"/>
              <a:t>Topics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78AE4A-4FDF-4B4A-9844-D6D2887C51FD}"/>
              </a:ext>
            </a:extLst>
          </p:cNvPr>
          <p:cNvSpPr txBox="1">
            <a:spLocks/>
          </p:cNvSpPr>
          <p:nvPr/>
        </p:nvSpPr>
        <p:spPr>
          <a:xfrm>
            <a:off x="0" y="726141"/>
            <a:ext cx="11756571" cy="51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0" indent="-457200">
              <a:buFont typeface="+mj-lt"/>
              <a:buAutoNum type="arabicPeriod"/>
            </a:pPr>
            <a:r>
              <a:rPr lang="en-US" sz="3200" dirty="0"/>
              <a:t>Bayesian Framework for Linear Regression.</a:t>
            </a:r>
          </a:p>
          <a:p>
            <a:pPr marL="965200" lvl="1" indent="-457200"/>
            <a:r>
              <a:rPr lang="en-US" sz="2800" dirty="0"/>
              <a:t>Regularization and ridge regression.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3200" dirty="0"/>
              <a:t>Bayesian Framework for classification assuming Gaussian distributions.</a:t>
            </a:r>
          </a:p>
          <a:p>
            <a:pPr lvl="1"/>
            <a:r>
              <a:rPr lang="en-US" sz="2800" dirty="0"/>
              <a:t>LDA and QDA with probabilities for classification and use of priors.</a:t>
            </a:r>
          </a:p>
          <a:p>
            <a:endParaRPr lang="en-US" sz="3200" dirty="0"/>
          </a:p>
          <a:p>
            <a:r>
              <a:rPr lang="en-US" sz="3200" dirty="0"/>
              <a:t>General Principles:</a:t>
            </a:r>
          </a:p>
          <a:p>
            <a:pPr lvl="1"/>
            <a:r>
              <a:rPr lang="en-US" sz="2800" dirty="0"/>
              <a:t>Bayesian methods provide probabilities for parameters &amp; predictions.</a:t>
            </a:r>
          </a:p>
          <a:p>
            <a:pPr lvl="1"/>
            <a:r>
              <a:rPr lang="en-US" sz="2800" dirty="0"/>
              <a:t>Priors act as buffer against overtraining in Bayesian Regression.</a:t>
            </a:r>
          </a:p>
          <a:p>
            <a:pPr lvl="1"/>
            <a:r>
              <a:rPr lang="en-US" sz="2800" dirty="0"/>
              <a:t>As data is larger, priors become less significant/impactful/important.</a:t>
            </a: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8A5EBB5D-DE87-7147-3DF6-1D616B2A4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AE3D18-533D-7680-4720-5E42DA166880}"/>
                  </a:ext>
                </a:extLst>
              </p14:cNvPr>
              <p14:cNvContentPartPr/>
              <p14:nvPr/>
            </p14:nvContentPartPr>
            <p14:xfrm>
              <a:off x="84240" y="670680"/>
              <a:ext cx="11139120" cy="522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AE3D18-533D-7680-4720-5E42DA1668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80" y="661320"/>
                <a:ext cx="1115784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F9636-492A-4B62-8C15-7D9AC02ED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Priors: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6249BDD-0EA9-45B3-93E3-AD56D6F4FE26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2CEFC631-3DF4-EB67-7D13-736797862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54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video lecture notes: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9BC82-6F28-4D8E-A0F6-7011B0C9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6" y="1379223"/>
            <a:ext cx="9656962" cy="4419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8B514-2DAA-40D5-AE57-C63ADCA133B9}"/>
              </a:ext>
            </a:extLst>
          </p:cNvPr>
          <p:cNvSpPr txBox="1"/>
          <p:nvPr/>
        </p:nvSpPr>
        <p:spPr>
          <a:xfrm>
            <a:off x="-76618" y="6244400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General idea of computing priors</a:t>
            </a:r>
          </a:p>
        </p:txBody>
      </p:sp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2A00BF74-617F-B151-1D92-FFD435F50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extreme </a:t>
                </a:r>
                <a:r>
                  <a:rPr lang="en-US" dirty="0"/>
                  <a:t>noninformative prior </a:t>
                </a:r>
              </a:p>
              <a:p>
                <a:r>
                  <a:rPr lang="en-US" u="sng" dirty="0">
                    <a:solidFill>
                      <a:srgbClr val="FF0000"/>
                    </a:solidFill>
                  </a:rPr>
                  <a:t>Flat 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(a constant)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blipFill>
                <a:blip r:embed="rId3"/>
                <a:stretch>
                  <a:fillRect l="-2168" t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6DB07-CDF0-432C-9614-77EB98CD6B4B}"/>
              </a:ext>
            </a:extLst>
          </p:cNvPr>
          <p:cNvSpPr/>
          <p:nvPr/>
        </p:nvSpPr>
        <p:spPr>
          <a:xfrm>
            <a:off x="1018408" y="3562259"/>
            <a:ext cx="10799454" cy="227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05269E4-3591-4223-B536-048938188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05269E4-3591-4223-B536-04893818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blipFill>
                <a:blip r:embed="rId4"/>
                <a:stretch>
                  <a:fillRect l="-2734" t="-28514" b="-16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E9FF9A-9350-54C3-FBCC-6B6AEC8024F0}"/>
              </a:ext>
            </a:extLst>
          </p:cNvPr>
          <p:cNvSpPr txBox="1"/>
          <p:nvPr/>
        </p:nvSpPr>
        <p:spPr>
          <a:xfrm>
            <a:off x="0" y="6241887"/>
            <a:ext cx="804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Noninformative/Uninformative/Constant Prior</a:t>
            </a:r>
          </a:p>
        </p:txBody>
      </p:sp>
      <p:pic>
        <p:nvPicPr>
          <p:cNvPr id="12" name="Picture 4" descr="UVA School of Data Science Launch - YouTube">
            <a:extLst>
              <a:ext uri="{FF2B5EF4-FFF2-40B4-BE49-F238E27FC236}">
                <a16:creationId xmlns:a16="http://schemas.microsoft.com/office/drawing/2014/main" id="{EC98C002-32CD-8B6B-8498-C6BD700DA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extreme </a:t>
                </a:r>
                <a:r>
                  <a:rPr lang="en-US" dirty="0"/>
                  <a:t>noninformative prior </a:t>
                </a:r>
              </a:p>
              <a:p>
                <a:r>
                  <a:rPr lang="en-US" u="sng" dirty="0">
                    <a:solidFill>
                      <a:srgbClr val="FF0000"/>
                    </a:solidFill>
                  </a:rPr>
                  <a:t>Flat 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(a constant)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blipFill>
                <a:blip r:embed="rId3"/>
                <a:stretch>
                  <a:fillRect l="-2168" t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6DB07-CDF0-432C-9614-77EB98CD6B4B}"/>
              </a:ext>
            </a:extLst>
          </p:cNvPr>
          <p:cNvSpPr/>
          <p:nvPr/>
        </p:nvSpPr>
        <p:spPr>
          <a:xfrm>
            <a:off x="7102850" y="3562259"/>
            <a:ext cx="4715011" cy="227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E6E2A92-5CFB-4CD8-9472-DD771248F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E6E2A92-5CFB-4CD8-9472-DD771248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blipFill>
                <a:blip r:embed="rId4"/>
                <a:stretch>
                  <a:fillRect l="-2734" t="-28514" b="-16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DF308D-DE10-8382-9864-10E00E004B92}"/>
              </a:ext>
            </a:extLst>
          </p:cNvPr>
          <p:cNvSpPr txBox="1"/>
          <p:nvPr/>
        </p:nvSpPr>
        <p:spPr>
          <a:xfrm>
            <a:off x="0" y="6241887"/>
            <a:ext cx="804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Noninformative/Uninformative/Constant Prior</a:t>
            </a:r>
          </a:p>
        </p:txBody>
      </p:sp>
      <p:pic>
        <p:nvPicPr>
          <p:cNvPr id="12" name="Picture 4" descr="UVA School of Data Science Launch - YouTube">
            <a:extLst>
              <a:ext uri="{FF2B5EF4-FFF2-40B4-BE49-F238E27FC236}">
                <a16:creationId xmlns:a16="http://schemas.microsoft.com/office/drawing/2014/main" id="{BCE6BF14-BEFE-A8FC-46CB-03356CD7E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7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blipFill>
                <a:blip r:embed="rId3"/>
                <a:stretch>
                  <a:fillRect l="-2734" t="-28514" b="-16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extreme </a:t>
                </a:r>
                <a:r>
                  <a:rPr lang="en-US" dirty="0"/>
                  <a:t>noninformative prior </a:t>
                </a:r>
              </a:p>
              <a:p>
                <a:r>
                  <a:rPr lang="en-US" u="sng" dirty="0">
                    <a:solidFill>
                      <a:srgbClr val="FF0000"/>
                    </a:solidFill>
                  </a:rPr>
                  <a:t>Flat 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(a constant)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blipFill>
                <a:blip r:embed="rId4"/>
                <a:stretch>
                  <a:fillRect l="-2168" t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F7195B-0234-2919-95EE-579C302EAE15}"/>
              </a:ext>
            </a:extLst>
          </p:cNvPr>
          <p:cNvSpPr txBox="1"/>
          <p:nvPr/>
        </p:nvSpPr>
        <p:spPr>
          <a:xfrm>
            <a:off x="2978798" y="3205132"/>
            <a:ext cx="6144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Priors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5D46D-A464-EA14-AC4C-3A67D2AD1139}"/>
              </a:ext>
            </a:extLst>
          </p:cNvPr>
          <p:cNvSpPr txBox="1"/>
          <p:nvPr/>
        </p:nvSpPr>
        <p:spPr>
          <a:xfrm>
            <a:off x="0" y="6241887"/>
            <a:ext cx="804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Noninformative/Uninformative/Constant Prior</a:t>
            </a:r>
          </a:p>
        </p:txBody>
      </p:sp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94114633-6097-0799-1E77-F292C5CE3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b="1" dirty="0"/>
                  <a:t>Binomial: </a:t>
                </a:r>
                <a:r>
                  <a:rPr lang="en-US" dirty="0"/>
                  <a:t>Distribution for </a:t>
                </a:r>
                <a:r>
                  <a:rPr lang="en-US" i="1" dirty="0"/>
                  <a:t>k</a:t>
                </a:r>
                <a:r>
                  <a:rPr lang="en-US" dirty="0"/>
                  <a:t> = the number of success (“heads”) out of </a:t>
                </a:r>
                <a:r>
                  <a:rPr lang="en-US" i="1" dirty="0"/>
                  <a:t>n</a:t>
                </a:r>
                <a:r>
                  <a:rPr lang="en-US" dirty="0"/>
                  <a:t> Bernoulli trials each with probability </a:t>
                </a:r>
                <a:r>
                  <a:rPr lang="en-US" i="1" dirty="0"/>
                  <a:t>p</a:t>
                </a:r>
                <a:r>
                  <a:rPr lang="en-US" dirty="0"/>
                  <a:t> of success: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: Distribution: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FF4F4E3-97CA-418B-A797-F4D2E208D62C}"/>
              </a:ext>
            </a:extLst>
          </p:cNvPr>
          <p:cNvSpPr txBox="1">
            <a:spLocks/>
          </p:cNvSpPr>
          <p:nvPr/>
        </p:nvSpPr>
        <p:spPr>
          <a:xfrm>
            <a:off x="344163" y="161443"/>
            <a:ext cx="56319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Binomial and Beta Distributions</a:t>
            </a:r>
          </a:p>
        </p:txBody>
      </p:sp>
      <p:sp>
        <p:nvSpPr>
          <p:cNvPr id="2" name="Google Shape;89;p14">
            <a:extLst>
              <a:ext uri="{FF2B5EF4-FFF2-40B4-BE49-F238E27FC236}">
                <a16:creationId xmlns:a16="http://schemas.microsoft.com/office/drawing/2014/main" id="{403C7CAF-ABAC-40E6-9F1A-9064FF19763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078A-6328-4751-9E95-B7ECA2C45C60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p:pic>
        <p:nvPicPr>
          <p:cNvPr id="1026" name="Picture 2" descr="Probability density function for the Beta distribution">
            <a:extLst>
              <a:ext uri="{FF2B5EF4-FFF2-40B4-BE49-F238E27FC236}">
                <a16:creationId xmlns:a16="http://schemas.microsoft.com/office/drawing/2014/main" id="{69AE26C2-0FFF-44A9-8BB4-3D93CC83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69" y="3606720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/>
              <p:nvPr/>
            </p:nvSpPr>
            <p:spPr>
              <a:xfrm>
                <a:off x="3989295" y="5504640"/>
                <a:ext cx="2270365" cy="5416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95" y="5504640"/>
                <a:ext cx="2270365" cy="541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UVA School of Data Science Launch - YouTube">
            <a:extLst>
              <a:ext uri="{FF2B5EF4-FFF2-40B4-BE49-F238E27FC236}">
                <a16:creationId xmlns:a16="http://schemas.microsoft.com/office/drawing/2014/main" id="{05492578-3F56-DAC3-EF67-66B4A8FCF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60050</TotalTime>
  <Words>1795</Words>
  <Application>Microsoft Office PowerPoint</Application>
  <PresentationFormat>Widescreen</PresentationFormat>
  <Paragraphs>245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PowerPoint Presentation</vt:lpstr>
      <vt:lpstr>Where you should be in this course:</vt:lpstr>
      <vt:lpstr>Topics: </vt:lpstr>
      <vt:lpstr>Priors:</vt:lpstr>
      <vt:lpstr>From video lecture notes: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Binomial and Beta Distributions</vt:lpstr>
      <vt:lpstr>Binomial and Beta Distributions</vt:lpstr>
      <vt:lpstr>PowerPoint Presentation</vt:lpstr>
      <vt:lpstr>PowerPoint Presentation</vt:lpstr>
      <vt:lpstr>Decision Theory:</vt:lpstr>
      <vt:lpstr>Statistical Decision Theory:</vt:lpstr>
      <vt:lpstr>Statistical Decision Theory:</vt:lpstr>
      <vt:lpstr>Likelihood for n Trials from Normal Distribution:</vt:lpstr>
      <vt:lpstr>Bayesian Classification and Regression:</vt:lpstr>
      <vt:lpstr>Bayesian Classification and Regression: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Classification</vt:lpstr>
      <vt:lpstr>Bayesian Classification – Example w/ 3 Classes</vt:lpstr>
      <vt:lpstr>Bayesian Classification</vt:lpstr>
      <vt:lpstr>Topics: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Basener, William (wb8by)</cp:lastModifiedBy>
  <cp:revision>241</cp:revision>
  <dcterms:modified xsi:type="dcterms:W3CDTF">2023-09-13T23:14:35Z</dcterms:modified>
</cp:coreProperties>
</file>