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6" r:id="rId5"/>
    <p:sldId id="257" r:id="rId6"/>
    <p:sldId id="260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0C2FF-8A0A-4411-B726-089AEE640D6B}" v="1210" dt="2022-10-05T09:04:02.943"/>
    <p1510:client id="{764A9768-9B2F-4E87-BB0D-FC0D9FBD6D3F}" v="9" dt="2022-10-05T13:03:22.879"/>
    <p1510:client id="{76F76DB7-A275-4AFF-8A9C-933361AFFC6F}" v="33" dt="2022-10-05T07:44:16.474"/>
    <p1510:client id="{7746B8B3-7542-498B-832C-A8F358360E69}" v="94" dt="2022-10-05T07:19:48.138"/>
    <p1510:client id="{8B4E01E0-D7B6-4EB7-99A5-0E7CD5042E95}" v="902" dt="2022-10-05T10:52:36"/>
    <p1510:client id="{DFA9809F-1966-47FC-B8A3-66936C06C55E}" v="77" dt="2022-10-05T07:26:46.273"/>
    <p1510:client id="{E38EDBF6-158D-4FF2-8D8D-87544D5A935E}" v="10" dt="2022-10-05T11:08:34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FA9809F-1966-47FC-B8A3-66936C06C55E}"/>
    <pc:docChg chg="modSld">
      <pc:chgData name="" userId="" providerId="" clId="Web-{DFA9809F-1966-47FC-B8A3-66936C06C55E}" dt="2022-10-05T07:25:42.024" v="0" actId="20577"/>
      <pc:docMkLst>
        <pc:docMk/>
      </pc:docMkLst>
      <pc:sldChg chg="modSp">
        <pc:chgData name="" userId="" providerId="" clId="Web-{DFA9809F-1966-47FC-B8A3-66936C06C55E}" dt="2022-10-05T07:25:42.024" v="0" actId="20577"/>
        <pc:sldMkLst>
          <pc:docMk/>
          <pc:sldMk cId="322610062" sldId="257"/>
        </pc:sldMkLst>
        <pc:spChg chg="mod">
          <ac:chgData name="" userId="" providerId="" clId="Web-{DFA9809F-1966-47FC-B8A3-66936C06C55E}" dt="2022-10-05T07:25:42.024" v="0" actId="20577"/>
          <ac:spMkLst>
            <pc:docMk/>
            <pc:sldMk cId="322610062" sldId="257"/>
            <ac:spMk id="2" creationId="{D13AF1E3-EA19-897C-26AF-EED4B38505FE}"/>
          </ac:spMkLst>
        </pc:spChg>
      </pc:sldChg>
    </pc:docChg>
  </pc:docChgLst>
  <pc:docChgLst>
    <pc:chgData name="Shaun Alexander McFarlane" userId="S::jj17kg@student.aau.dk::63098630-78ff-41c3-bcc3-81cd4d1d997d" providerId="AD" clId="Web-{34C0C2FF-8A0A-4411-B726-089AEE640D6B}"/>
    <pc:docChg chg="modSld">
      <pc:chgData name="Shaun Alexander McFarlane" userId="S::jj17kg@student.aau.dk::63098630-78ff-41c3-bcc3-81cd4d1d997d" providerId="AD" clId="Web-{34C0C2FF-8A0A-4411-B726-089AEE640D6B}" dt="2022-10-05T09:04:01.912" v="773" actId="20577"/>
      <pc:docMkLst>
        <pc:docMk/>
      </pc:docMkLst>
      <pc:sldChg chg="addSp modSp">
        <pc:chgData name="Shaun Alexander McFarlane" userId="S::jj17kg@student.aau.dk::63098630-78ff-41c3-bcc3-81cd4d1d997d" providerId="AD" clId="Web-{34C0C2FF-8A0A-4411-B726-089AEE640D6B}" dt="2022-10-05T09:04:01.912" v="773" actId="20577"/>
        <pc:sldMkLst>
          <pc:docMk/>
          <pc:sldMk cId="322610062" sldId="257"/>
        </pc:sldMkLst>
        <pc:spChg chg="mod">
          <ac:chgData name="Shaun Alexander McFarlane" userId="S::jj17kg@student.aau.dk::63098630-78ff-41c3-bcc3-81cd4d1d997d" providerId="AD" clId="Web-{34C0C2FF-8A0A-4411-B726-089AEE640D6B}" dt="2022-10-05T09:04:01.912" v="773" actId="20577"/>
          <ac:spMkLst>
            <pc:docMk/>
            <pc:sldMk cId="322610062" sldId="257"/>
            <ac:spMk id="3" creationId="{C0918615-18A9-EB18-2000-C16081D6748C}"/>
          </ac:spMkLst>
        </pc:spChg>
        <pc:picChg chg="add mod">
          <ac:chgData name="Shaun Alexander McFarlane" userId="S::jj17kg@student.aau.dk::63098630-78ff-41c3-bcc3-81cd4d1d997d" providerId="AD" clId="Web-{34C0C2FF-8A0A-4411-B726-089AEE640D6B}" dt="2022-10-05T08:54:12.945" v="735" actId="14100"/>
          <ac:picMkLst>
            <pc:docMk/>
            <pc:sldMk cId="322610062" sldId="257"/>
            <ac:picMk id="6" creationId="{CCB99787-40A1-61C2-6134-B5DC9ECDA30F}"/>
          </ac:picMkLst>
        </pc:picChg>
      </pc:sldChg>
      <pc:sldChg chg="addSp delSp modSp">
        <pc:chgData name="Shaun Alexander McFarlane" userId="S::jj17kg@student.aau.dk::63098630-78ff-41c3-bcc3-81cd4d1d997d" providerId="AD" clId="Web-{34C0C2FF-8A0A-4411-B726-089AEE640D6B}" dt="2022-10-05T08:53:08.051" v="729" actId="1076"/>
        <pc:sldMkLst>
          <pc:docMk/>
          <pc:sldMk cId="1372177250" sldId="258"/>
        </pc:sldMkLst>
        <pc:spChg chg="mod">
          <ac:chgData name="Shaun Alexander McFarlane" userId="S::jj17kg@student.aau.dk::63098630-78ff-41c3-bcc3-81cd4d1d997d" providerId="AD" clId="Web-{34C0C2FF-8A0A-4411-B726-089AEE640D6B}" dt="2022-10-05T08:35:31.435" v="502" actId="20577"/>
          <ac:spMkLst>
            <pc:docMk/>
            <pc:sldMk cId="1372177250" sldId="258"/>
            <ac:spMk id="2" creationId="{D13AF1E3-EA19-897C-26AF-EED4B38505FE}"/>
          </ac:spMkLst>
        </pc:spChg>
        <pc:spChg chg="del mod">
          <ac:chgData name="Shaun Alexander McFarlane" userId="S::jj17kg@student.aau.dk::63098630-78ff-41c3-bcc3-81cd4d1d997d" providerId="AD" clId="Web-{34C0C2FF-8A0A-4411-B726-089AEE640D6B}" dt="2022-10-05T08:34:20.229" v="489"/>
          <ac:spMkLst>
            <pc:docMk/>
            <pc:sldMk cId="1372177250" sldId="258"/>
            <ac:spMk id="3" creationId="{C0918615-18A9-EB18-2000-C16081D6748C}"/>
          </ac:spMkLst>
        </pc:spChg>
        <pc:spChg chg="add del mod">
          <ac:chgData name="Shaun Alexander McFarlane" userId="S::jj17kg@student.aau.dk::63098630-78ff-41c3-bcc3-81cd4d1d997d" providerId="AD" clId="Web-{34C0C2FF-8A0A-4411-B726-089AEE640D6B}" dt="2022-10-05T08:34:35.636" v="492"/>
          <ac:spMkLst>
            <pc:docMk/>
            <pc:sldMk cId="1372177250" sldId="258"/>
            <ac:spMk id="9" creationId="{39321974-F6FB-2675-6A5C-CBF56416C402}"/>
          </ac:spMkLst>
        </pc:spChg>
        <pc:spChg chg="add mod">
          <ac:chgData name="Shaun Alexander McFarlane" userId="S::jj17kg@student.aau.dk::63098630-78ff-41c3-bcc3-81cd4d1d997d" providerId="AD" clId="Web-{34C0C2FF-8A0A-4411-B726-089AEE640D6B}" dt="2022-10-05T08:53:08.051" v="729" actId="1076"/>
          <ac:spMkLst>
            <pc:docMk/>
            <pc:sldMk cId="1372177250" sldId="258"/>
            <ac:spMk id="10" creationId="{E287AB30-7C25-DB6B-24E0-305B9322773F}"/>
          </ac:spMkLst>
        </pc:spChg>
        <pc:picChg chg="add del mod">
          <ac:chgData name="Shaun Alexander McFarlane" userId="S::jj17kg@student.aau.dk::63098630-78ff-41c3-bcc3-81cd4d1d997d" providerId="AD" clId="Web-{34C0C2FF-8A0A-4411-B726-089AEE640D6B}" dt="2022-10-05T08:34:03.837" v="487"/>
          <ac:picMkLst>
            <pc:docMk/>
            <pc:sldMk cId="1372177250" sldId="258"/>
            <ac:picMk id="6" creationId="{15AB103F-EC2A-4459-C0D5-F7079797CC06}"/>
          </ac:picMkLst>
        </pc:picChg>
        <pc:picChg chg="add mod">
          <ac:chgData name="Shaun Alexander McFarlane" userId="S::jj17kg@student.aau.dk::63098630-78ff-41c3-bcc3-81cd4d1d997d" providerId="AD" clId="Web-{34C0C2FF-8A0A-4411-B726-089AEE640D6B}" dt="2022-10-05T08:35:02.325" v="498" actId="1076"/>
          <ac:picMkLst>
            <pc:docMk/>
            <pc:sldMk cId="1372177250" sldId="258"/>
            <ac:picMk id="7" creationId="{47DB7C1C-C0C9-AE3E-AAB7-E16522FF3199}"/>
          </ac:picMkLst>
        </pc:picChg>
        <pc:picChg chg="add mod">
          <ac:chgData name="Shaun Alexander McFarlane" userId="S::jj17kg@student.aau.dk::63098630-78ff-41c3-bcc3-81cd4d1d997d" providerId="AD" clId="Web-{34C0C2FF-8A0A-4411-B726-089AEE640D6B}" dt="2022-10-05T08:40:25.872" v="524" actId="1076"/>
          <ac:picMkLst>
            <pc:docMk/>
            <pc:sldMk cId="1372177250" sldId="258"/>
            <ac:picMk id="11" creationId="{1D1FFE1A-1A28-82A9-8EC8-CE6428CD013B}"/>
          </ac:picMkLst>
        </pc:picChg>
      </pc:sldChg>
      <pc:sldChg chg="modSp">
        <pc:chgData name="Shaun Alexander McFarlane" userId="S::jj17kg@student.aau.dk::63098630-78ff-41c3-bcc3-81cd4d1d997d" providerId="AD" clId="Web-{34C0C2FF-8A0A-4411-B726-089AEE640D6B}" dt="2022-10-05T09:00:13.275" v="741" actId="20577"/>
        <pc:sldMkLst>
          <pc:docMk/>
          <pc:sldMk cId="1206610223" sldId="259"/>
        </pc:sldMkLst>
        <pc:spChg chg="mod">
          <ac:chgData name="Shaun Alexander McFarlane" userId="S::jj17kg@student.aau.dk::63098630-78ff-41c3-bcc3-81cd4d1d997d" providerId="AD" clId="Web-{34C0C2FF-8A0A-4411-B726-089AEE640D6B}" dt="2022-10-05T09:00:13.275" v="741" actId="20577"/>
          <ac:spMkLst>
            <pc:docMk/>
            <pc:sldMk cId="1206610223" sldId="259"/>
            <ac:spMk id="3" creationId="{C0918615-18A9-EB18-2000-C16081D6748C}"/>
          </ac:spMkLst>
        </pc:spChg>
      </pc:sldChg>
      <pc:sldChg chg="addSp delSp modSp">
        <pc:chgData name="Shaun Alexander McFarlane" userId="S::jj17kg@student.aau.dk::63098630-78ff-41c3-bcc3-81cd4d1d997d" providerId="AD" clId="Web-{34C0C2FF-8A0A-4411-B726-089AEE640D6B}" dt="2022-10-05T08:54:45.400" v="738" actId="1076"/>
        <pc:sldMkLst>
          <pc:docMk/>
          <pc:sldMk cId="371070678" sldId="260"/>
        </pc:sldMkLst>
        <pc:spChg chg="mod">
          <ac:chgData name="Shaun Alexander McFarlane" userId="S::jj17kg@student.aau.dk::63098630-78ff-41c3-bcc3-81cd4d1d997d" providerId="AD" clId="Web-{34C0C2FF-8A0A-4411-B726-089AEE640D6B}" dt="2022-10-05T08:35:37.686" v="503" actId="20577"/>
          <ac:spMkLst>
            <pc:docMk/>
            <pc:sldMk cId="371070678" sldId="260"/>
            <ac:spMk id="2" creationId="{D13AF1E3-EA19-897C-26AF-EED4B38505FE}"/>
          </ac:spMkLst>
        </pc:spChg>
        <pc:spChg chg="del mod">
          <ac:chgData name="Shaun Alexander McFarlane" userId="S::jj17kg@student.aau.dk::63098630-78ff-41c3-bcc3-81cd4d1d997d" providerId="AD" clId="Web-{34C0C2FF-8A0A-4411-B726-089AEE640D6B}" dt="2022-10-05T08:18:38.469" v="139"/>
          <ac:spMkLst>
            <pc:docMk/>
            <pc:sldMk cId="371070678" sldId="260"/>
            <ac:spMk id="3" creationId="{C0918615-18A9-EB18-2000-C16081D6748C}"/>
          </ac:spMkLst>
        </pc:spChg>
        <pc:spChg chg="add mod">
          <ac:chgData name="Shaun Alexander McFarlane" userId="S::jj17kg@student.aau.dk::63098630-78ff-41c3-bcc3-81cd4d1d997d" providerId="AD" clId="Web-{34C0C2FF-8A0A-4411-B726-089AEE640D6B}" dt="2022-10-05T08:54:32.305" v="736" actId="1076"/>
          <ac:spMkLst>
            <pc:docMk/>
            <pc:sldMk cId="371070678" sldId="260"/>
            <ac:spMk id="7" creationId="{6852BE0D-8B6E-3351-3BBF-FB917BFDB14D}"/>
          </ac:spMkLst>
        </pc:spChg>
        <pc:spChg chg="add del mod">
          <ac:chgData name="Shaun Alexander McFarlane" userId="S::jj17kg@student.aau.dk::63098630-78ff-41c3-bcc3-81cd4d1d997d" providerId="AD" clId="Web-{34C0C2FF-8A0A-4411-B726-089AEE640D6B}" dt="2022-10-05T08:23:18.024" v="278"/>
          <ac:spMkLst>
            <pc:docMk/>
            <pc:sldMk cId="371070678" sldId="260"/>
            <ac:spMk id="8" creationId="{D086AC6A-78C1-070A-B6F7-0170AF7C138D}"/>
          </ac:spMkLst>
        </pc:spChg>
        <pc:spChg chg="add del mod">
          <ac:chgData name="Shaun Alexander McFarlane" userId="S::jj17kg@student.aau.dk::63098630-78ff-41c3-bcc3-81cd4d1d997d" providerId="AD" clId="Web-{34C0C2FF-8A0A-4411-B726-089AEE640D6B}" dt="2022-10-05T08:35:42.827" v="505"/>
          <ac:spMkLst>
            <pc:docMk/>
            <pc:sldMk cId="371070678" sldId="260"/>
            <ac:spMk id="11" creationId="{4E796D6D-53C2-206A-837C-2895865D140F}"/>
          </ac:spMkLst>
        </pc:spChg>
        <pc:picChg chg="add del mod ord">
          <ac:chgData name="Shaun Alexander McFarlane" userId="S::jj17kg@student.aau.dk::63098630-78ff-41c3-bcc3-81cd4d1d997d" providerId="AD" clId="Web-{34C0C2FF-8A0A-4411-B726-089AEE640D6B}" dt="2022-10-05T08:32:21.035" v="483"/>
          <ac:picMkLst>
            <pc:docMk/>
            <pc:sldMk cId="371070678" sldId="260"/>
            <ac:picMk id="6" creationId="{956720DC-C750-21E4-2E25-E37822818F93}"/>
          </ac:picMkLst>
        </pc:picChg>
        <pc:picChg chg="add del mod ord">
          <ac:chgData name="Shaun Alexander McFarlane" userId="S::jj17kg@student.aau.dk::63098630-78ff-41c3-bcc3-81cd4d1d997d" providerId="AD" clId="Web-{34C0C2FF-8A0A-4411-B726-089AEE640D6B}" dt="2022-10-05T08:23:17.071" v="277"/>
          <ac:picMkLst>
            <pc:docMk/>
            <pc:sldMk cId="371070678" sldId="260"/>
            <ac:picMk id="9" creationId="{75B238FD-3BFE-B879-2618-820D5457C9C4}"/>
          </ac:picMkLst>
        </pc:picChg>
        <pc:picChg chg="add mod">
          <ac:chgData name="Shaun Alexander McFarlane" userId="S::jj17kg@student.aau.dk::63098630-78ff-41c3-bcc3-81cd4d1d997d" providerId="AD" clId="Web-{34C0C2FF-8A0A-4411-B726-089AEE640D6B}" dt="2022-10-05T08:54:45.400" v="738" actId="1076"/>
          <ac:picMkLst>
            <pc:docMk/>
            <pc:sldMk cId="371070678" sldId="260"/>
            <ac:picMk id="12" creationId="{9D863095-4F74-7C31-4054-01B4FA8C4C55}"/>
          </ac:picMkLst>
        </pc:picChg>
        <pc:picChg chg="add mod">
          <ac:chgData name="Shaun Alexander McFarlane" userId="S::jj17kg@student.aau.dk::63098630-78ff-41c3-bcc3-81cd4d1d997d" providerId="AD" clId="Web-{34C0C2FF-8A0A-4411-B726-089AEE640D6B}" dt="2022-10-05T08:39:43.542" v="521" actId="1076"/>
          <ac:picMkLst>
            <pc:docMk/>
            <pc:sldMk cId="371070678" sldId="260"/>
            <ac:picMk id="14" creationId="{F6F78D2C-FFC0-486D-7289-9F21C84C3757}"/>
          </ac:picMkLst>
        </pc:picChg>
      </pc:sldChg>
    </pc:docChg>
  </pc:docChgLst>
  <pc:docChgLst>
    <pc:chgData name="Shaun Alexander McFarlane" userId="S::jj17kg@student.aau.dk::63098630-78ff-41c3-bcc3-81cd4d1d997d" providerId="AD" clId="Web-{764A9768-9B2F-4E87-BB0D-FC0D9FBD6D3F}"/>
    <pc:docChg chg="modSld">
      <pc:chgData name="Shaun Alexander McFarlane" userId="S::jj17kg@student.aau.dk::63098630-78ff-41c3-bcc3-81cd4d1d997d" providerId="AD" clId="Web-{764A9768-9B2F-4E87-BB0D-FC0D9FBD6D3F}" dt="2022-10-05T13:03:19.973" v="7" actId="20577"/>
      <pc:docMkLst>
        <pc:docMk/>
      </pc:docMkLst>
      <pc:sldChg chg="modSp">
        <pc:chgData name="Shaun Alexander McFarlane" userId="S::jj17kg@student.aau.dk::63098630-78ff-41c3-bcc3-81cd4d1d997d" providerId="AD" clId="Web-{764A9768-9B2F-4E87-BB0D-FC0D9FBD6D3F}" dt="2022-10-05T13:03:19.973" v="7" actId="20577"/>
        <pc:sldMkLst>
          <pc:docMk/>
          <pc:sldMk cId="1372177250" sldId="258"/>
        </pc:sldMkLst>
        <pc:spChg chg="mod">
          <ac:chgData name="Shaun Alexander McFarlane" userId="S::jj17kg@student.aau.dk::63098630-78ff-41c3-bcc3-81cd4d1d997d" providerId="AD" clId="Web-{764A9768-9B2F-4E87-BB0D-FC0D9FBD6D3F}" dt="2022-10-05T13:03:19.973" v="7" actId="20577"/>
          <ac:spMkLst>
            <pc:docMk/>
            <pc:sldMk cId="1372177250" sldId="258"/>
            <ac:spMk id="10" creationId="{E287AB30-7C25-DB6B-24E0-305B9322773F}"/>
          </ac:spMkLst>
        </pc:spChg>
        <pc:picChg chg="mod">
          <ac:chgData name="Shaun Alexander McFarlane" userId="S::jj17kg@student.aau.dk::63098630-78ff-41c3-bcc3-81cd4d1d997d" providerId="AD" clId="Web-{764A9768-9B2F-4E87-BB0D-FC0D9FBD6D3F}" dt="2022-10-05T13:03:04.004" v="3" actId="1076"/>
          <ac:picMkLst>
            <pc:docMk/>
            <pc:sldMk cId="1372177250" sldId="258"/>
            <ac:picMk id="11" creationId="{1D1FFE1A-1A28-82A9-8EC8-CE6428CD013B}"/>
          </ac:picMkLst>
        </pc:picChg>
      </pc:sldChg>
      <pc:sldChg chg="addSp modSp">
        <pc:chgData name="Shaun Alexander McFarlane" userId="S::jj17kg@student.aau.dk::63098630-78ff-41c3-bcc3-81cd4d1d997d" providerId="AD" clId="Web-{764A9768-9B2F-4E87-BB0D-FC0D9FBD6D3F}" dt="2022-10-05T13:02:44.801" v="1" actId="1076"/>
        <pc:sldMkLst>
          <pc:docMk/>
          <pc:sldMk cId="1206610223" sldId="259"/>
        </pc:sldMkLst>
        <pc:picChg chg="add mod">
          <ac:chgData name="Shaun Alexander McFarlane" userId="S::jj17kg@student.aau.dk::63098630-78ff-41c3-bcc3-81cd4d1d997d" providerId="AD" clId="Web-{764A9768-9B2F-4E87-BB0D-FC0D9FBD6D3F}" dt="2022-10-05T13:02:44.801" v="1" actId="1076"/>
          <ac:picMkLst>
            <pc:docMk/>
            <pc:sldMk cId="1206610223" sldId="259"/>
            <ac:picMk id="7" creationId="{46DD3C10-5CCD-0985-2A03-7A8A01DBB351}"/>
          </ac:picMkLst>
        </pc:picChg>
      </pc:sldChg>
    </pc:docChg>
  </pc:docChgLst>
  <pc:docChgLst>
    <pc:chgData name="Anette Højer Schultz" userId="S::ahsc19@student.aau.dk::0e676cbd-501e-43af-961e-7d6ecf202626" providerId="AD" clId="Web-{76F76DB7-A275-4AFF-8A9C-933361AFFC6F}"/>
    <pc:docChg chg="addSld modSld">
      <pc:chgData name="Anette Højer Schultz" userId="S::ahsc19@student.aau.dk::0e676cbd-501e-43af-961e-7d6ecf202626" providerId="AD" clId="Web-{76F76DB7-A275-4AFF-8A9C-933361AFFC6F}" dt="2022-10-05T07:44:16.474" v="32" actId="20577"/>
      <pc:docMkLst>
        <pc:docMk/>
      </pc:docMkLst>
      <pc:sldChg chg="modSp">
        <pc:chgData name="Anette Højer Schultz" userId="S::ahsc19@student.aau.dk::0e676cbd-501e-43af-961e-7d6ecf202626" providerId="AD" clId="Web-{76F76DB7-A275-4AFF-8A9C-933361AFFC6F}" dt="2022-10-05T07:44:16.474" v="32" actId="20577"/>
        <pc:sldMkLst>
          <pc:docMk/>
          <pc:sldMk cId="322610062" sldId="257"/>
        </pc:sldMkLst>
        <pc:spChg chg="mod">
          <ac:chgData name="Anette Højer Schultz" userId="S::ahsc19@student.aau.dk::0e676cbd-501e-43af-961e-7d6ecf202626" providerId="AD" clId="Web-{76F76DB7-A275-4AFF-8A9C-933361AFFC6F}" dt="2022-10-05T07:44:16.474" v="32" actId="20577"/>
          <ac:spMkLst>
            <pc:docMk/>
            <pc:sldMk cId="322610062" sldId="257"/>
            <ac:spMk id="3" creationId="{C0918615-18A9-EB18-2000-C16081D6748C}"/>
          </ac:spMkLst>
        </pc:spChg>
      </pc:sldChg>
      <pc:sldChg chg="add replId">
        <pc:chgData name="Anette Højer Schultz" userId="S::ahsc19@student.aau.dk::0e676cbd-501e-43af-961e-7d6ecf202626" providerId="AD" clId="Web-{76F76DB7-A275-4AFF-8A9C-933361AFFC6F}" dt="2022-10-05T07:37:54.537" v="0"/>
        <pc:sldMkLst>
          <pc:docMk/>
          <pc:sldMk cId="371070678" sldId="260"/>
        </pc:sldMkLst>
      </pc:sldChg>
    </pc:docChg>
  </pc:docChgLst>
  <pc:docChgLst>
    <pc:chgData name="Shaun Alexander McFarlane" userId="S::jj17kg@student.aau.dk::63098630-78ff-41c3-bcc3-81cd4d1d997d" providerId="AD" clId="Web-{DFA9809F-1966-47FC-B8A3-66936C06C55E}"/>
    <pc:docChg chg="addSld delSld modSld">
      <pc:chgData name="Shaun Alexander McFarlane" userId="S::jj17kg@student.aau.dk::63098630-78ff-41c3-bcc3-81cd4d1d997d" providerId="AD" clId="Web-{DFA9809F-1966-47FC-B8A3-66936C06C55E}" dt="2022-10-05T07:26:46.273" v="73" actId="20577"/>
      <pc:docMkLst>
        <pc:docMk/>
      </pc:docMkLst>
      <pc:sldChg chg="new del">
        <pc:chgData name="Shaun Alexander McFarlane" userId="S::jj17kg@student.aau.dk::63098630-78ff-41c3-bcc3-81cd4d1d997d" providerId="AD" clId="Web-{DFA9809F-1966-47FC-B8A3-66936C06C55E}" dt="2022-10-05T07:25:59.666" v="1"/>
        <pc:sldMkLst>
          <pc:docMk/>
          <pc:sldMk cId="101766114" sldId="258"/>
        </pc:sldMkLst>
      </pc:sldChg>
      <pc:sldChg chg="modSp add replId">
        <pc:chgData name="Shaun Alexander McFarlane" userId="S::jj17kg@student.aau.dk::63098630-78ff-41c3-bcc3-81cd4d1d997d" providerId="AD" clId="Web-{DFA9809F-1966-47FC-B8A3-66936C06C55E}" dt="2022-10-05T07:26:17.992" v="29" actId="20577"/>
        <pc:sldMkLst>
          <pc:docMk/>
          <pc:sldMk cId="1372177250" sldId="258"/>
        </pc:sldMkLst>
        <pc:spChg chg="mod">
          <ac:chgData name="Shaun Alexander McFarlane" userId="S::jj17kg@student.aau.dk::63098630-78ff-41c3-bcc3-81cd4d1d997d" providerId="AD" clId="Web-{DFA9809F-1966-47FC-B8A3-66936C06C55E}" dt="2022-10-05T07:26:17.992" v="29" actId="20577"/>
          <ac:spMkLst>
            <pc:docMk/>
            <pc:sldMk cId="1372177250" sldId="258"/>
            <ac:spMk id="2" creationId="{D13AF1E3-EA19-897C-26AF-EED4B38505FE}"/>
          </ac:spMkLst>
        </pc:spChg>
      </pc:sldChg>
      <pc:sldChg chg="modSp add replId">
        <pc:chgData name="Shaun Alexander McFarlane" userId="S::jj17kg@student.aau.dk::63098630-78ff-41c3-bcc3-81cd4d1d997d" providerId="AD" clId="Web-{DFA9809F-1966-47FC-B8A3-66936C06C55E}" dt="2022-10-05T07:26:46.273" v="73" actId="20577"/>
        <pc:sldMkLst>
          <pc:docMk/>
          <pc:sldMk cId="1206610223" sldId="259"/>
        </pc:sldMkLst>
        <pc:spChg chg="mod">
          <ac:chgData name="Shaun Alexander McFarlane" userId="S::jj17kg@student.aau.dk::63098630-78ff-41c3-bcc3-81cd4d1d997d" providerId="AD" clId="Web-{DFA9809F-1966-47FC-B8A3-66936C06C55E}" dt="2022-10-05T07:26:46.273" v="73" actId="20577"/>
          <ac:spMkLst>
            <pc:docMk/>
            <pc:sldMk cId="1206610223" sldId="259"/>
            <ac:spMk id="2" creationId="{D13AF1E3-EA19-897C-26AF-EED4B38505FE}"/>
          </ac:spMkLst>
        </pc:spChg>
      </pc:sldChg>
    </pc:docChg>
  </pc:docChgLst>
  <pc:docChgLst>
    <pc:chgData name="Anette Højer Schultz" userId="S::ahsc19@student.aau.dk::0e676cbd-501e-43af-961e-7d6ecf202626" providerId="AD" clId="Web-{7746B8B3-7542-498B-832C-A8F358360E69}"/>
    <pc:docChg chg="mod addSld modSld addMainMaster delMainMaster">
      <pc:chgData name="Anette Højer Schultz" userId="S::ahsc19@student.aau.dk::0e676cbd-501e-43af-961e-7d6ecf202626" providerId="AD" clId="Web-{7746B8B3-7542-498B-832C-A8F358360E69}" dt="2022-10-05T07:19:48.138" v="100" actId="1076"/>
      <pc:docMkLst>
        <pc:docMk/>
      </pc:docMkLst>
      <pc:sldChg chg="addSp delSp modSp mod setBg modClrScheme delDesignElem chgLayout">
        <pc:chgData name="Anette Højer Schultz" userId="S::ahsc19@student.aau.dk::0e676cbd-501e-43af-961e-7d6ecf202626" providerId="AD" clId="Web-{7746B8B3-7542-498B-832C-A8F358360E69}" dt="2022-10-05T07:19:48.138" v="100" actId="1076"/>
        <pc:sldMkLst>
          <pc:docMk/>
          <pc:sldMk cId="3424942676" sldId="256"/>
        </pc:sldMkLst>
        <pc:spChg chg="mod ord">
          <ac:chgData name="Anette Højer Schultz" userId="S::ahsc19@student.aau.dk::0e676cbd-501e-43af-961e-7d6ecf202626" providerId="AD" clId="Web-{7746B8B3-7542-498B-832C-A8F358360E69}" dt="2022-10-05T07:19:48.138" v="100" actId="1076"/>
          <ac:spMkLst>
            <pc:docMk/>
            <pc:sldMk cId="3424942676" sldId="256"/>
            <ac:spMk id="2" creationId="{00000000-0000-0000-0000-000000000000}"/>
          </ac:spMkLst>
        </pc:spChg>
        <pc:spChg chg="mod ord">
          <ac:chgData name="Anette Højer Schultz" userId="S::ahsc19@student.aau.dk::0e676cbd-501e-43af-961e-7d6ecf202626" providerId="AD" clId="Web-{7746B8B3-7542-498B-832C-A8F358360E69}" dt="2022-10-05T07:19:40.091" v="99" actId="1076"/>
          <ac:spMkLst>
            <pc:docMk/>
            <pc:sldMk cId="3424942676" sldId="256"/>
            <ac:spMk id="3" creationId="{00000000-0000-0000-0000-000000000000}"/>
          </ac:spMkLst>
        </pc:spChg>
        <pc:spChg chg="add del mod">
          <ac:chgData name="Anette Højer Schultz" userId="S::ahsc19@student.aau.dk::0e676cbd-501e-43af-961e-7d6ecf202626" providerId="AD" clId="Web-{7746B8B3-7542-498B-832C-A8F358360E69}" dt="2022-10-05T07:14:27.665" v="20"/>
          <ac:spMkLst>
            <pc:docMk/>
            <pc:sldMk cId="3424942676" sldId="256"/>
            <ac:spMk id="5" creationId="{AE0932EE-9A71-406A-5ADB-5E96AFBEF870}"/>
          </ac:spMkLst>
        </pc:spChg>
        <pc:spChg chg="add del mod">
          <ac:chgData name="Anette Højer Schultz" userId="S::ahsc19@student.aau.dk::0e676cbd-501e-43af-961e-7d6ecf202626" providerId="AD" clId="Web-{7746B8B3-7542-498B-832C-A8F358360E69}" dt="2022-10-05T07:14:27.665" v="20"/>
          <ac:spMkLst>
            <pc:docMk/>
            <pc:sldMk cId="3424942676" sldId="256"/>
            <ac:spMk id="6" creationId="{EF51BEC5-3009-348D-A85B-B5C44B8E4844}"/>
          </ac:spMkLst>
        </pc:spChg>
        <pc:spChg chg="add mod ord">
          <ac:chgData name="Anette Højer Schultz" userId="S::ahsc19@student.aau.dk::0e676cbd-501e-43af-961e-7d6ecf202626" providerId="AD" clId="Web-{7746B8B3-7542-498B-832C-A8F358360E69}" dt="2022-10-05T07:16:55.245" v="77"/>
          <ac:spMkLst>
            <pc:docMk/>
            <pc:sldMk cId="3424942676" sldId="256"/>
            <ac:spMk id="7" creationId="{93352DB9-4969-2A30-2473-C9885395A4FA}"/>
          </ac:spMkLst>
        </pc:spChg>
        <pc:spChg chg="add mod ord">
          <ac:chgData name="Anette Højer Schultz" userId="S::ahsc19@student.aau.dk::0e676cbd-501e-43af-961e-7d6ecf202626" providerId="AD" clId="Web-{7746B8B3-7542-498B-832C-A8F358360E69}" dt="2022-10-05T07:16:55.245" v="77"/>
          <ac:spMkLst>
            <pc:docMk/>
            <pc:sldMk cId="3424942676" sldId="256"/>
            <ac:spMk id="8" creationId="{EC540515-B25C-1F38-A315-1BED66DA54EE}"/>
          </ac:spMkLst>
        </pc:spChg>
        <pc:spChg chg="add del">
          <ac:chgData name="Anette Højer Schultz" userId="S::ahsc19@student.aau.dk::0e676cbd-501e-43af-961e-7d6ecf202626" providerId="AD" clId="Web-{7746B8B3-7542-498B-832C-A8F358360E69}" dt="2022-10-05T07:16:55.245" v="77"/>
          <ac:spMkLst>
            <pc:docMk/>
            <pc:sldMk cId="3424942676" sldId="256"/>
            <ac:spMk id="9" creationId="{87CC2527-562A-4F69-B487-4371E5B243E7}"/>
          </ac:spMkLst>
        </pc:spChg>
        <pc:picChg chg="add mod ord">
          <ac:chgData name="Anette Højer Schultz" userId="S::ahsc19@student.aau.dk::0e676cbd-501e-43af-961e-7d6ecf202626" providerId="AD" clId="Web-{7746B8B3-7542-498B-832C-A8F358360E69}" dt="2022-10-05T07:13:06.507" v="2"/>
          <ac:picMkLst>
            <pc:docMk/>
            <pc:sldMk cId="3424942676" sldId="256"/>
            <ac:picMk id="4" creationId="{350F0B78-EF8A-CFDF-F620-A2ECB01769ED}"/>
          </ac:picMkLst>
        </pc:picChg>
        <pc:cxnChg chg="add del">
          <ac:chgData name="Anette Højer Schultz" userId="S::ahsc19@student.aau.dk::0e676cbd-501e-43af-961e-7d6ecf202626" providerId="AD" clId="Web-{7746B8B3-7542-498B-832C-A8F358360E69}" dt="2022-10-05T07:16:55.245" v="77"/>
          <ac:cxnSpMkLst>
            <pc:docMk/>
            <pc:sldMk cId="3424942676" sldId="256"/>
            <ac:cxnSpMk id="11" creationId="{BCDAEC91-5BCE-4B55-9CC0-43EF94CB734B}"/>
          </ac:cxnSpMkLst>
        </pc:cxnChg>
      </pc:sldChg>
      <pc:sldChg chg="addSp delSp modSp new mod setBg modClrScheme delDesignElem chgLayout">
        <pc:chgData name="Anette Højer Schultz" userId="S::ahsc19@student.aau.dk::0e676cbd-501e-43af-961e-7d6ecf202626" providerId="AD" clId="Web-{7746B8B3-7542-498B-832C-A8F358360E69}" dt="2022-10-05T07:17:03.214" v="80"/>
        <pc:sldMkLst>
          <pc:docMk/>
          <pc:sldMk cId="322610062" sldId="257"/>
        </pc:sldMkLst>
        <pc:spChg chg="mod ord">
          <ac:chgData name="Anette Højer Schultz" userId="S::ahsc19@student.aau.dk::0e676cbd-501e-43af-961e-7d6ecf202626" providerId="AD" clId="Web-{7746B8B3-7542-498B-832C-A8F358360E69}" dt="2022-10-05T07:17:03.214" v="79"/>
          <ac:spMkLst>
            <pc:docMk/>
            <pc:sldMk cId="322610062" sldId="257"/>
            <ac:spMk id="2" creationId="{D13AF1E3-EA19-897C-26AF-EED4B38505FE}"/>
          </ac:spMkLst>
        </pc:spChg>
        <pc:spChg chg="mod ord">
          <ac:chgData name="Anette Højer Schultz" userId="S::ahsc19@student.aau.dk::0e676cbd-501e-43af-961e-7d6ecf202626" providerId="AD" clId="Web-{7746B8B3-7542-498B-832C-A8F358360E69}" dt="2022-10-05T07:17:03.214" v="79"/>
          <ac:spMkLst>
            <pc:docMk/>
            <pc:sldMk cId="322610062" sldId="257"/>
            <ac:spMk id="3" creationId="{C0918615-18A9-EB18-2000-C16081D6748C}"/>
          </ac:spMkLst>
        </pc:spChg>
        <pc:spChg chg="add mod ord">
          <ac:chgData name="Anette Højer Schultz" userId="S::ahsc19@student.aau.dk::0e676cbd-501e-43af-961e-7d6ecf202626" providerId="AD" clId="Web-{7746B8B3-7542-498B-832C-A8F358360E69}" dt="2022-10-05T07:17:03.214" v="80"/>
          <ac:spMkLst>
            <pc:docMk/>
            <pc:sldMk cId="322610062" sldId="257"/>
            <ac:spMk id="4" creationId="{6CF71723-041A-4F97-8372-3CFBB9DEE014}"/>
          </ac:spMkLst>
        </pc:spChg>
        <pc:spChg chg="add mod ord">
          <ac:chgData name="Anette Højer Schultz" userId="S::ahsc19@student.aau.dk::0e676cbd-501e-43af-961e-7d6ecf202626" providerId="AD" clId="Web-{7746B8B3-7542-498B-832C-A8F358360E69}" dt="2022-10-05T07:17:03.214" v="79"/>
          <ac:spMkLst>
            <pc:docMk/>
            <pc:sldMk cId="322610062" sldId="257"/>
            <ac:spMk id="5" creationId="{E8FEF463-2CB3-B993-D0CA-60672E02888E}"/>
          </ac:spMkLst>
        </pc:spChg>
        <pc:spChg chg="add del">
          <ac:chgData name="Anette Højer Schultz" userId="S::ahsc19@student.aau.dk::0e676cbd-501e-43af-961e-7d6ecf202626" providerId="AD" clId="Web-{7746B8B3-7542-498B-832C-A8F358360E69}" dt="2022-10-05T07:17:03.214" v="79"/>
          <ac:spMkLst>
            <pc:docMk/>
            <pc:sldMk cId="322610062" sldId="257"/>
            <ac:spMk id="7" creationId="{081EA652-8C6A-4E69-BEB9-170809474553}"/>
          </ac:spMkLst>
        </pc:spChg>
        <pc:spChg chg="add del">
          <ac:chgData name="Anette Højer Schultz" userId="S::ahsc19@student.aau.dk::0e676cbd-501e-43af-961e-7d6ecf202626" providerId="AD" clId="Web-{7746B8B3-7542-498B-832C-A8F358360E69}" dt="2022-10-05T07:15:58.103" v="73"/>
          <ac:spMkLst>
            <pc:docMk/>
            <pc:sldMk cId="322610062" sldId="257"/>
            <ac:spMk id="8" creationId="{2B566528-1B12-4246-9431-5C2D7D081168}"/>
          </ac:spMkLst>
        </pc:spChg>
        <pc:spChg chg="add del">
          <ac:chgData name="Anette Højer Schultz" userId="S::ahsc19@student.aau.dk::0e676cbd-501e-43af-961e-7d6ecf202626" providerId="AD" clId="Web-{7746B8B3-7542-498B-832C-A8F358360E69}" dt="2022-10-05T07:17:03.214" v="79"/>
          <ac:spMkLst>
            <pc:docMk/>
            <pc:sldMk cId="322610062" sldId="257"/>
            <ac:spMk id="9" creationId="{5298780A-33B9-4EA2-8F67-DE68AD62841B}"/>
          </ac:spMkLst>
        </pc:spChg>
        <pc:spChg chg="add del">
          <ac:chgData name="Anette Højer Schultz" userId="S::ahsc19@student.aau.dk::0e676cbd-501e-43af-961e-7d6ecf202626" providerId="AD" clId="Web-{7746B8B3-7542-498B-832C-A8F358360E69}" dt="2022-10-05T07:15:58.103" v="73"/>
          <ac:spMkLst>
            <pc:docMk/>
            <pc:sldMk cId="322610062" sldId="257"/>
            <ac:spMk id="10" creationId="{2E80C965-DB6D-4F81-9E9E-B027384D0BD6}"/>
          </ac:spMkLst>
        </pc:spChg>
        <pc:spChg chg="add del">
          <ac:chgData name="Anette Højer Schultz" userId="S::ahsc19@student.aau.dk::0e676cbd-501e-43af-961e-7d6ecf202626" providerId="AD" clId="Web-{7746B8B3-7542-498B-832C-A8F358360E69}" dt="2022-10-05T07:17:03.214" v="79"/>
          <ac:spMkLst>
            <pc:docMk/>
            <pc:sldMk cId="322610062" sldId="257"/>
            <ac:spMk id="11" creationId="{7F488E8B-4E1E-4402-8935-D4E6C02615C7}"/>
          </ac:spMkLst>
        </pc:spChg>
        <pc:spChg chg="add del">
          <ac:chgData name="Anette Højer Schultz" userId="S::ahsc19@student.aau.dk::0e676cbd-501e-43af-961e-7d6ecf202626" providerId="AD" clId="Web-{7746B8B3-7542-498B-832C-A8F358360E69}" dt="2022-10-05T07:15:58.103" v="73"/>
          <ac:spMkLst>
            <pc:docMk/>
            <pc:sldMk cId="322610062" sldId="257"/>
            <ac:spMk id="12" creationId="{A580F890-B085-4E95-96AA-55AEBEC5CE6E}"/>
          </ac:spMkLst>
        </pc:spChg>
        <pc:spChg chg="add">
          <ac:chgData name="Anette Højer Schultz" userId="S::ahsc19@student.aau.dk::0e676cbd-501e-43af-961e-7d6ecf202626" providerId="AD" clId="Web-{7746B8B3-7542-498B-832C-A8F358360E69}" dt="2022-10-05T07:17:03.214" v="80"/>
          <ac:spMkLst>
            <pc:docMk/>
            <pc:sldMk cId="322610062" sldId="257"/>
            <ac:spMk id="13" creationId="{2B566528-1B12-4246-9431-5C2D7D081168}"/>
          </ac:spMkLst>
        </pc:spChg>
        <pc:spChg chg="add del">
          <ac:chgData name="Anette Højer Schultz" userId="S::ahsc19@student.aau.dk::0e676cbd-501e-43af-961e-7d6ecf202626" providerId="AD" clId="Web-{7746B8B3-7542-498B-832C-A8F358360E69}" dt="2022-10-05T07:15:58.103" v="73"/>
          <ac:spMkLst>
            <pc:docMk/>
            <pc:sldMk cId="322610062" sldId="257"/>
            <ac:spMk id="14" creationId="{D3F51FEB-38FB-4F6C-9F7B-2F2AFAB65463}"/>
          </ac:spMkLst>
        </pc:spChg>
        <pc:spChg chg="add">
          <ac:chgData name="Anette Højer Schultz" userId="S::ahsc19@student.aau.dk::0e676cbd-501e-43af-961e-7d6ecf202626" providerId="AD" clId="Web-{7746B8B3-7542-498B-832C-A8F358360E69}" dt="2022-10-05T07:17:03.214" v="80"/>
          <ac:spMkLst>
            <pc:docMk/>
            <pc:sldMk cId="322610062" sldId="257"/>
            <ac:spMk id="15" creationId="{2E80C965-DB6D-4F81-9E9E-B027384D0BD6}"/>
          </ac:spMkLst>
        </pc:spChg>
        <pc:spChg chg="add del">
          <ac:chgData name="Anette Højer Schultz" userId="S::ahsc19@student.aau.dk::0e676cbd-501e-43af-961e-7d6ecf202626" providerId="AD" clId="Web-{7746B8B3-7542-498B-832C-A8F358360E69}" dt="2022-10-05T07:15:58.103" v="73"/>
          <ac:spMkLst>
            <pc:docMk/>
            <pc:sldMk cId="322610062" sldId="257"/>
            <ac:spMk id="16" creationId="{1E547BA6-BAE0-43BB-A7CA-60F69CE252F0}"/>
          </ac:spMkLst>
        </pc:spChg>
        <pc:spChg chg="add">
          <ac:chgData name="Anette Højer Schultz" userId="S::ahsc19@student.aau.dk::0e676cbd-501e-43af-961e-7d6ecf202626" providerId="AD" clId="Web-{7746B8B3-7542-498B-832C-A8F358360E69}" dt="2022-10-05T07:17:03.214" v="80"/>
          <ac:spMkLst>
            <pc:docMk/>
            <pc:sldMk cId="322610062" sldId="257"/>
            <ac:spMk id="17" creationId="{A580F890-B085-4E95-96AA-55AEBEC5CE6E}"/>
          </ac:spMkLst>
        </pc:spChg>
        <pc:spChg chg="add">
          <ac:chgData name="Anette Højer Schultz" userId="S::ahsc19@student.aau.dk::0e676cbd-501e-43af-961e-7d6ecf202626" providerId="AD" clId="Web-{7746B8B3-7542-498B-832C-A8F358360E69}" dt="2022-10-05T07:17:03.214" v="80"/>
          <ac:spMkLst>
            <pc:docMk/>
            <pc:sldMk cId="322610062" sldId="257"/>
            <ac:spMk id="18" creationId="{1E547BA6-BAE0-43BB-A7CA-60F69CE252F0}"/>
          </ac:spMkLst>
        </pc:spChg>
        <pc:spChg chg="add">
          <ac:chgData name="Anette Højer Schultz" userId="S::ahsc19@student.aau.dk::0e676cbd-501e-43af-961e-7d6ecf202626" providerId="AD" clId="Web-{7746B8B3-7542-498B-832C-A8F358360E69}" dt="2022-10-05T07:17:03.214" v="80"/>
          <ac:spMkLst>
            <pc:docMk/>
            <pc:sldMk cId="322610062" sldId="257"/>
            <ac:spMk id="19" creationId="{D3F51FEB-38FB-4F6C-9F7B-2F2AFAB65463}"/>
          </ac:spMkLst>
        </pc:spChg>
        <pc:spChg chg="add del">
          <ac:chgData name="Anette Højer Schultz" userId="S::ahsc19@student.aau.dk::0e676cbd-501e-43af-961e-7d6ecf202626" providerId="AD" clId="Web-{7746B8B3-7542-498B-832C-A8F358360E69}" dt="2022-10-05T07:16:32.057" v="76"/>
          <ac:spMkLst>
            <pc:docMk/>
            <pc:sldMk cId="322610062" sldId="257"/>
            <ac:spMk id="21" creationId="{081EA652-8C6A-4E69-BEB9-170809474553}"/>
          </ac:spMkLst>
        </pc:spChg>
        <pc:spChg chg="add del">
          <ac:chgData name="Anette Højer Schultz" userId="S::ahsc19@student.aau.dk::0e676cbd-501e-43af-961e-7d6ecf202626" providerId="AD" clId="Web-{7746B8B3-7542-498B-832C-A8F358360E69}" dt="2022-10-05T07:16:32.057" v="76"/>
          <ac:spMkLst>
            <pc:docMk/>
            <pc:sldMk cId="322610062" sldId="257"/>
            <ac:spMk id="23" creationId="{5298780A-33B9-4EA2-8F67-DE68AD62841B}"/>
          </ac:spMkLst>
        </pc:spChg>
        <pc:spChg chg="add del">
          <ac:chgData name="Anette Højer Schultz" userId="S::ahsc19@student.aau.dk::0e676cbd-501e-43af-961e-7d6ecf202626" providerId="AD" clId="Web-{7746B8B3-7542-498B-832C-A8F358360E69}" dt="2022-10-05T07:16:32.057" v="76"/>
          <ac:spMkLst>
            <pc:docMk/>
            <pc:sldMk cId="322610062" sldId="257"/>
            <ac:spMk id="25" creationId="{7F488E8B-4E1E-4402-8935-D4E6C02615C7}"/>
          </ac:spMkLst>
        </pc:spChg>
        <pc:spChg chg="add del">
          <ac:chgData name="Anette Højer Schultz" userId="S::ahsc19@student.aau.dk::0e676cbd-501e-43af-961e-7d6ecf202626" providerId="AD" clId="Web-{7746B8B3-7542-498B-832C-A8F358360E69}" dt="2022-10-05T07:16:32.041" v="75"/>
          <ac:spMkLst>
            <pc:docMk/>
            <pc:sldMk cId="322610062" sldId="257"/>
            <ac:spMk id="30" creationId="{46D6306C-ED4F-4AAE-B4A5-EEA6AFAD726E}"/>
          </ac:spMkLst>
        </pc:spChg>
        <pc:spChg chg="add del">
          <ac:chgData name="Anette Højer Schultz" userId="S::ahsc19@student.aau.dk::0e676cbd-501e-43af-961e-7d6ecf202626" providerId="AD" clId="Web-{7746B8B3-7542-498B-832C-A8F358360E69}" dt="2022-10-05T07:16:32.041" v="75"/>
          <ac:spMkLst>
            <pc:docMk/>
            <pc:sldMk cId="322610062" sldId="257"/>
            <ac:spMk id="32" creationId="{0EC5361D-F897-4856-B945-0455A365EB24}"/>
          </ac:spMkLst>
        </pc:spChg>
        <pc:spChg chg="add del">
          <ac:chgData name="Anette Højer Schultz" userId="S::ahsc19@student.aau.dk::0e676cbd-501e-43af-961e-7d6ecf202626" providerId="AD" clId="Web-{7746B8B3-7542-498B-832C-A8F358360E69}" dt="2022-10-05T07:16:32.041" v="75"/>
          <ac:spMkLst>
            <pc:docMk/>
            <pc:sldMk cId="322610062" sldId="257"/>
            <ac:spMk id="34" creationId="{4508C0C5-2268-42B5-B3C8-4D0899E05F8C}"/>
          </ac:spMkLst>
        </pc:spChg>
        <pc:spChg chg="add del">
          <ac:chgData name="Anette Højer Schultz" userId="S::ahsc19@student.aau.dk::0e676cbd-501e-43af-961e-7d6ecf202626" providerId="AD" clId="Web-{7746B8B3-7542-498B-832C-A8F358360E69}" dt="2022-10-05T07:16:32.041" v="75"/>
          <ac:spMkLst>
            <pc:docMk/>
            <pc:sldMk cId="322610062" sldId="257"/>
            <ac:spMk id="36" creationId="{141ACBDB-38F8-4B34-8183-BD95B4E55A62}"/>
          </ac:spMkLst>
        </pc:spChg>
        <pc:spChg chg="add del">
          <ac:chgData name="Anette Højer Schultz" userId="S::ahsc19@student.aau.dk::0e676cbd-501e-43af-961e-7d6ecf202626" providerId="AD" clId="Web-{7746B8B3-7542-498B-832C-A8F358360E69}" dt="2022-10-05T07:16:32.041" v="75"/>
          <ac:spMkLst>
            <pc:docMk/>
            <pc:sldMk cId="322610062" sldId="257"/>
            <ac:spMk id="38" creationId="{DE00DB52-3455-4E2F-867B-A6D0516E175B}"/>
          </ac:spMkLst>
        </pc:spChg>
        <pc:spChg chg="add del">
          <ac:chgData name="Anette Højer Schultz" userId="S::ahsc19@student.aau.dk::0e676cbd-501e-43af-961e-7d6ecf202626" providerId="AD" clId="Web-{7746B8B3-7542-498B-832C-A8F358360E69}" dt="2022-10-05T07:16:32.041" v="75"/>
          <ac:spMkLst>
            <pc:docMk/>
            <pc:sldMk cId="322610062" sldId="257"/>
            <ac:spMk id="40" creationId="{9E914C83-E0D8-4953-92D5-169D28CB43AE}"/>
          </ac:spMkLst>
        </pc:spChg>
        <pc:spChg chg="add del">
          <ac:chgData name="Anette Højer Schultz" userId="S::ahsc19@student.aau.dk::0e676cbd-501e-43af-961e-7d6ecf202626" providerId="AD" clId="Web-{7746B8B3-7542-498B-832C-A8F358360E69}" dt="2022-10-05T07:16:32.041" v="75"/>
          <ac:spMkLst>
            <pc:docMk/>
            <pc:sldMk cId="322610062" sldId="257"/>
            <ac:spMk id="42" creationId="{3512E083-F550-46AF-8490-767ECFD00CB7}"/>
          </ac:spMkLst>
        </pc:spChg>
        <pc:spChg chg="add del">
          <ac:chgData name="Anette Højer Schultz" userId="S::ahsc19@student.aau.dk::0e676cbd-501e-43af-961e-7d6ecf202626" providerId="AD" clId="Web-{7746B8B3-7542-498B-832C-A8F358360E69}" dt="2022-10-05T07:16:55.245" v="77"/>
          <ac:spMkLst>
            <pc:docMk/>
            <pc:sldMk cId="322610062" sldId="257"/>
            <ac:spMk id="44" creationId="{2B566528-1B12-4246-9431-5C2D7D081168}"/>
          </ac:spMkLst>
        </pc:spChg>
        <pc:spChg chg="add del">
          <ac:chgData name="Anette Højer Schultz" userId="S::ahsc19@student.aau.dk::0e676cbd-501e-43af-961e-7d6ecf202626" providerId="AD" clId="Web-{7746B8B3-7542-498B-832C-A8F358360E69}" dt="2022-10-05T07:16:55.245" v="77"/>
          <ac:spMkLst>
            <pc:docMk/>
            <pc:sldMk cId="322610062" sldId="257"/>
            <ac:spMk id="45" creationId="{2E80C965-DB6D-4F81-9E9E-B027384D0BD6}"/>
          </ac:spMkLst>
        </pc:spChg>
        <pc:spChg chg="add del">
          <ac:chgData name="Anette Højer Schultz" userId="S::ahsc19@student.aau.dk::0e676cbd-501e-43af-961e-7d6ecf202626" providerId="AD" clId="Web-{7746B8B3-7542-498B-832C-A8F358360E69}" dt="2022-10-05T07:16:55.245" v="77"/>
          <ac:spMkLst>
            <pc:docMk/>
            <pc:sldMk cId="322610062" sldId="257"/>
            <ac:spMk id="46" creationId="{A580F890-B085-4E95-96AA-55AEBEC5CE6E}"/>
          </ac:spMkLst>
        </pc:spChg>
        <pc:spChg chg="add del">
          <ac:chgData name="Anette Højer Schultz" userId="S::ahsc19@student.aau.dk::0e676cbd-501e-43af-961e-7d6ecf202626" providerId="AD" clId="Web-{7746B8B3-7542-498B-832C-A8F358360E69}" dt="2022-10-05T07:16:55.245" v="77"/>
          <ac:spMkLst>
            <pc:docMk/>
            <pc:sldMk cId="322610062" sldId="257"/>
            <ac:spMk id="47" creationId="{D3F51FEB-38FB-4F6C-9F7B-2F2AFAB65463}"/>
          </ac:spMkLst>
        </pc:spChg>
        <pc:spChg chg="add del">
          <ac:chgData name="Anette Højer Schultz" userId="S::ahsc19@student.aau.dk::0e676cbd-501e-43af-961e-7d6ecf202626" providerId="AD" clId="Web-{7746B8B3-7542-498B-832C-A8F358360E69}" dt="2022-10-05T07:16:55.245" v="77"/>
          <ac:spMkLst>
            <pc:docMk/>
            <pc:sldMk cId="322610062" sldId="257"/>
            <ac:spMk id="48" creationId="{1E547BA6-BAE0-43BB-A7CA-60F69CE252F0}"/>
          </ac:spMkLst>
        </pc:spChg>
      </pc:sldChg>
      <pc:sldMasterChg chg="del delSldLayout">
        <pc:chgData name="Anette Højer Schultz" userId="S::ahsc19@student.aau.dk::0e676cbd-501e-43af-961e-7d6ecf202626" providerId="AD" clId="Web-{7746B8B3-7542-498B-832C-A8F358360E69}" dt="2022-10-05T07:16:55.245" v="77"/>
        <pc:sldMasterMkLst>
          <pc:docMk/>
          <pc:sldMasterMk cId="450563959" sldId="2147483648"/>
        </pc:sldMasterMkLst>
        <pc:sldLayoutChg chg="del">
          <pc:chgData name="Anette Højer Schultz" userId="S::ahsc19@student.aau.dk::0e676cbd-501e-43af-961e-7d6ecf202626" providerId="AD" clId="Web-{7746B8B3-7542-498B-832C-A8F358360E69}" dt="2022-10-05T07:16:55.245" v="77"/>
          <pc:sldLayoutMkLst>
            <pc:docMk/>
            <pc:sldMasterMk cId="450563959" sldId="2147483648"/>
            <pc:sldLayoutMk cId="1161660118" sldId="2147483649"/>
          </pc:sldLayoutMkLst>
        </pc:sldLayoutChg>
        <pc:sldLayoutChg chg="del">
          <pc:chgData name="Anette Højer Schultz" userId="S::ahsc19@student.aau.dk::0e676cbd-501e-43af-961e-7d6ecf202626" providerId="AD" clId="Web-{7746B8B3-7542-498B-832C-A8F358360E69}" dt="2022-10-05T07:16:55.245" v="77"/>
          <pc:sldLayoutMkLst>
            <pc:docMk/>
            <pc:sldMasterMk cId="450563959" sldId="2147483648"/>
            <pc:sldLayoutMk cId="3657976120" sldId="2147483650"/>
          </pc:sldLayoutMkLst>
        </pc:sldLayoutChg>
        <pc:sldLayoutChg chg="del">
          <pc:chgData name="Anette Højer Schultz" userId="S::ahsc19@student.aau.dk::0e676cbd-501e-43af-961e-7d6ecf202626" providerId="AD" clId="Web-{7746B8B3-7542-498B-832C-A8F358360E69}" dt="2022-10-05T07:16:55.245" v="77"/>
          <pc:sldLayoutMkLst>
            <pc:docMk/>
            <pc:sldMasterMk cId="450563959" sldId="2147483648"/>
            <pc:sldLayoutMk cId="1013714516" sldId="2147483651"/>
          </pc:sldLayoutMkLst>
        </pc:sldLayoutChg>
        <pc:sldLayoutChg chg="del">
          <pc:chgData name="Anette Højer Schultz" userId="S::ahsc19@student.aau.dk::0e676cbd-501e-43af-961e-7d6ecf202626" providerId="AD" clId="Web-{7746B8B3-7542-498B-832C-A8F358360E69}" dt="2022-10-05T07:16:55.245" v="77"/>
          <pc:sldLayoutMkLst>
            <pc:docMk/>
            <pc:sldMasterMk cId="450563959" sldId="2147483648"/>
            <pc:sldLayoutMk cId="2771968318" sldId="2147483652"/>
          </pc:sldLayoutMkLst>
        </pc:sldLayoutChg>
        <pc:sldLayoutChg chg="del">
          <pc:chgData name="Anette Højer Schultz" userId="S::ahsc19@student.aau.dk::0e676cbd-501e-43af-961e-7d6ecf202626" providerId="AD" clId="Web-{7746B8B3-7542-498B-832C-A8F358360E69}" dt="2022-10-05T07:16:55.245" v="77"/>
          <pc:sldLayoutMkLst>
            <pc:docMk/>
            <pc:sldMasterMk cId="450563959" sldId="2147483648"/>
            <pc:sldLayoutMk cId="1786149928" sldId="2147483653"/>
          </pc:sldLayoutMkLst>
        </pc:sldLayoutChg>
        <pc:sldLayoutChg chg="del">
          <pc:chgData name="Anette Højer Schultz" userId="S::ahsc19@student.aau.dk::0e676cbd-501e-43af-961e-7d6ecf202626" providerId="AD" clId="Web-{7746B8B3-7542-498B-832C-A8F358360E69}" dt="2022-10-05T07:16:55.245" v="77"/>
          <pc:sldLayoutMkLst>
            <pc:docMk/>
            <pc:sldMasterMk cId="450563959" sldId="2147483648"/>
            <pc:sldLayoutMk cId="737749525" sldId="2147483654"/>
          </pc:sldLayoutMkLst>
        </pc:sldLayoutChg>
        <pc:sldLayoutChg chg="del">
          <pc:chgData name="Anette Højer Schultz" userId="S::ahsc19@student.aau.dk::0e676cbd-501e-43af-961e-7d6ecf202626" providerId="AD" clId="Web-{7746B8B3-7542-498B-832C-A8F358360E69}" dt="2022-10-05T07:16:55.245" v="77"/>
          <pc:sldLayoutMkLst>
            <pc:docMk/>
            <pc:sldMasterMk cId="450563959" sldId="2147483648"/>
            <pc:sldLayoutMk cId="525010303" sldId="2147483655"/>
          </pc:sldLayoutMkLst>
        </pc:sldLayoutChg>
        <pc:sldLayoutChg chg="del">
          <pc:chgData name="Anette Højer Schultz" userId="S::ahsc19@student.aau.dk::0e676cbd-501e-43af-961e-7d6ecf202626" providerId="AD" clId="Web-{7746B8B3-7542-498B-832C-A8F358360E69}" dt="2022-10-05T07:16:55.245" v="77"/>
          <pc:sldLayoutMkLst>
            <pc:docMk/>
            <pc:sldMasterMk cId="450563959" sldId="2147483648"/>
            <pc:sldLayoutMk cId="904532810" sldId="2147483656"/>
          </pc:sldLayoutMkLst>
        </pc:sldLayoutChg>
        <pc:sldLayoutChg chg="del">
          <pc:chgData name="Anette Højer Schultz" userId="S::ahsc19@student.aau.dk::0e676cbd-501e-43af-961e-7d6ecf202626" providerId="AD" clId="Web-{7746B8B3-7542-498B-832C-A8F358360E69}" dt="2022-10-05T07:16:55.245" v="77"/>
          <pc:sldLayoutMkLst>
            <pc:docMk/>
            <pc:sldMasterMk cId="450563959" sldId="2147483648"/>
            <pc:sldLayoutMk cId="2934600751" sldId="2147483657"/>
          </pc:sldLayoutMkLst>
        </pc:sldLayoutChg>
        <pc:sldLayoutChg chg="del">
          <pc:chgData name="Anette Højer Schultz" userId="S::ahsc19@student.aau.dk::0e676cbd-501e-43af-961e-7d6ecf202626" providerId="AD" clId="Web-{7746B8B3-7542-498B-832C-A8F358360E69}" dt="2022-10-05T07:16:55.245" v="77"/>
          <pc:sldLayoutMkLst>
            <pc:docMk/>
            <pc:sldMasterMk cId="450563959" sldId="2147483648"/>
            <pc:sldLayoutMk cId="3783993635" sldId="2147483658"/>
          </pc:sldLayoutMkLst>
        </pc:sldLayoutChg>
        <pc:sldLayoutChg chg="del">
          <pc:chgData name="Anette Højer Schultz" userId="S::ahsc19@student.aau.dk::0e676cbd-501e-43af-961e-7d6ecf202626" providerId="AD" clId="Web-{7746B8B3-7542-498B-832C-A8F358360E69}" dt="2022-10-05T07:16:55.245" v="77"/>
          <pc:sldLayoutMkLst>
            <pc:docMk/>
            <pc:sldMasterMk cId="450563959" sldId="2147483648"/>
            <pc:sldLayoutMk cId="133512830" sldId="2147483659"/>
          </pc:sldLayoutMkLst>
        </pc:sldLayoutChg>
      </pc:sldMasterChg>
      <pc:sldMasterChg chg="add addSldLayout modSldLayout">
        <pc:chgData name="Anette Højer Schultz" userId="S::ahsc19@student.aau.dk::0e676cbd-501e-43af-961e-7d6ecf202626" providerId="AD" clId="Web-{7746B8B3-7542-498B-832C-A8F358360E69}" dt="2022-10-05T07:16:55.245" v="77"/>
        <pc:sldMasterMkLst>
          <pc:docMk/>
          <pc:sldMasterMk cId="907015279" sldId="2147483660"/>
        </pc:sldMasterMkLst>
        <pc:sldLayoutChg chg="add mod replId">
          <pc:chgData name="Anette Højer Schultz" userId="S::ahsc19@student.aau.dk::0e676cbd-501e-43af-961e-7d6ecf202626" providerId="AD" clId="Web-{7746B8B3-7542-498B-832C-A8F358360E69}" dt="2022-10-05T07:16:55.245" v="77"/>
          <pc:sldLayoutMkLst>
            <pc:docMk/>
            <pc:sldMasterMk cId="907015279" sldId="2147483660"/>
            <pc:sldLayoutMk cId="453872522" sldId="2147483661"/>
          </pc:sldLayoutMkLst>
        </pc:sldLayoutChg>
        <pc:sldLayoutChg chg="add mod replId">
          <pc:chgData name="Anette Højer Schultz" userId="S::ahsc19@student.aau.dk::0e676cbd-501e-43af-961e-7d6ecf202626" providerId="AD" clId="Web-{7746B8B3-7542-498B-832C-A8F358360E69}" dt="2022-10-05T07:16:55.245" v="77"/>
          <pc:sldLayoutMkLst>
            <pc:docMk/>
            <pc:sldMasterMk cId="907015279" sldId="2147483660"/>
            <pc:sldLayoutMk cId="2707866220" sldId="2147483662"/>
          </pc:sldLayoutMkLst>
        </pc:sldLayoutChg>
        <pc:sldLayoutChg chg="add mod replId">
          <pc:chgData name="Anette Højer Schultz" userId="S::ahsc19@student.aau.dk::0e676cbd-501e-43af-961e-7d6ecf202626" providerId="AD" clId="Web-{7746B8B3-7542-498B-832C-A8F358360E69}" dt="2022-10-05T07:16:55.245" v="77"/>
          <pc:sldLayoutMkLst>
            <pc:docMk/>
            <pc:sldMasterMk cId="907015279" sldId="2147483660"/>
            <pc:sldLayoutMk cId="3217154524" sldId="2147483663"/>
          </pc:sldLayoutMkLst>
        </pc:sldLayoutChg>
        <pc:sldLayoutChg chg="add mod replId">
          <pc:chgData name="Anette Højer Schultz" userId="S::ahsc19@student.aau.dk::0e676cbd-501e-43af-961e-7d6ecf202626" providerId="AD" clId="Web-{7746B8B3-7542-498B-832C-A8F358360E69}" dt="2022-10-05T07:16:55.245" v="77"/>
          <pc:sldLayoutMkLst>
            <pc:docMk/>
            <pc:sldMasterMk cId="907015279" sldId="2147483660"/>
            <pc:sldLayoutMk cId="595483879" sldId="2147483664"/>
          </pc:sldLayoutMkLst>
        </pc:sldLayoutChg>
        <pc:sldLayoutChg chg="add mod replId">
          <pc:chgData name="Anette Højer Schultz" userId="S::ahsc19@student.aau.dk::0e676cbd-501e-43af-961e-7d6ecf202626" providerId="AD" clId="Web-{7746B8B3-7542-498B-832C-A8F358360E69}" dt="2022-10-05T07:16:55.245" v="77"/>
          <pc:sldLayoutMkLst>
            <pc:docMk/>
            <pc:sldMasterMk cId="907015279" sldId="2147483660"/>
            <pc:sldLayoutMk cId="1452806975" sldId="2147483665"/>
          </pc:sldLayoutMkLst>
        </pc:sldLayoutChg>
        <pc:sldLayoutChg chg="add mod replId">
          <pc:chgData name="Anette Højer Schultz" userId="S::ahsc19@student.aau.dk::0e676cbd-501e-43af-961e-7d6ecf202626" providerId="AD" clId="Web-{7746B8B3-7542-498B-832C-A8F358360E69}" dt="2022-10-05T07:16:55.245" v="77"/>
          <pc:sldLayoutMkLst>
            <pc:docMk/>
            <pc:sldMasterMk cId="907015279" sldId="2147483660"/>
            <pc:sldLayoutMk cId="1120471897" sldId="2147483666"/>
          </pc:sldLayoutMkLst>
        </pc:sldLayoutChg>
        <pc:sldLayoutChg chg="add mod replId">
          <pc:chgData name="Anette Højer Schultz" userId="S::ahsc19@student.aau.dk::0e676cbd-501e-43af-961e-7d6ecf202626" providerId="AD" clId="Web-{7746B8B3-7542-498B-832C-A8F358360E69}" dt="2022-10-05T07:16:55.245" v="77"/>
          <pc:sldLayoutMkLst>
            <pc:docMk/>
            <pc:sldMasterMk cId="907015279" sldId="2147483660"/>
            <pc:sldLayoutMk cId="4198309611" sldId="2147483667"/>
          </pc:sldLayoutMkLst>
        </pc:sldLayoutChg>
        <pc:sldLayoutChg chg="add mod replId">
          <pc:chgData name="Anette Højer Schultz" userId="S::ahsc19@student.aau.dk::0e676cbd-501e-43af-961e-7d6ecf202626" providerId="AD" clId="Web-{7746B8B3-7542-498B-832C-A8F358360E69}" dt="2022-10-05T07:16:55.245" v="77"/>
          <pc:sldLayoutMkLst>
            <pc:docMk/>
            <pc:sldMasterMk cId="907015279" sldId="2147483660"/>
            <pc:sldLayoutMk cId="4171881633" sldId="2147483668"/>
          </pc:sldLayoutMkLst>
        </pc:sldLayoutChg>
        <pc:sldLayoutChg chg="add mod replId">
          <pc:chgData name="Anette Højer Schultz" userId="S::ahsc19@student.aau.dk::0e676cbd-501e-43af-961e-7d6ecf202626" providerId="AD" clId="Web-{7746B8B3-7542-498B-832C-A8F358360E69}" dt="2022-10-05T07:16:55.245" v="77"/>
          <pc:sldLayoutMkLst>
            <pc:docMk/>
            <pc:sldMasterMk cId="907015279" sldId="2147483660"/>
            <pc:sldLayoutMk cId="2107156544" sldId="2147483669"/>
          </pc:sldLayoutMkLst>
        </pc:sldLayoutChg>
        <pc:sldLayoutChg chg="add mod replId">
          <pc:chgData name="Anette Højer Schultz" userId="S::ahsc19@student.aau.dk::0e676cbd-501e-43af-961e-7d6ecf202626" providerId="AD" clId="Web-{7746B8B3-7542-498B-832C-A8F358360E69}" dt="2022-10-05T07:16:55.245" v="77"/>
          <pc:sldLayoutMkLst>
            <pc:docMk/>
            <pc:sldMasterMk cId="907015279" sldId="2147483660"/>
            <pc:sldLayoutMk cId="1213313855" sldId="2147483670"/>
          </pc:sldLayoutMkLst>
        </pc:sldLayoutChg>
        <pc:sldLayoutChg chg="add mod replId">
          <pc:chgData name="Anette Højer Schultz" userId="S::ahsc19@student.aau.dk::0e676cbd-501e-43af-961e-7d6ecf202626" providerId="AD" clId="Web-{7746B8B3-7542-498B-832C-A8F358360E69}" dt="2022-10-05T07:16:55.245" v="77"/>
          <pc:sldLayoutMkLst>
            <pc:docMk/>
            <pc:sldMasterMk cId="907015279" sldId="2147483660"/>
            <pc:sldLayoutMk cId="4041048901" sldId="2147483671"/>
          </pc:sldLayoutMkLst>
        </pc:sldLayoutChg>
      </pc:sldMasterChg>
    </pc:docChg>
  </pc:docChgLst>
  <pc:docChgLst>
    <pc:chgData name="Anette Højer Schultz" userId="S::ahsc19@student.aau.dk::0e676cbd-501e-43af-961e-7d6ecf202626" providerId="AD" clId="Web-{8B4E01E0-D7B6-4EB7-99A5-0E7CD5042E95}"/>
    <pc:docChg chg="modSld">
      <pc:chgData name="Anette Højer Schultz" userId="S::ahsc19@student.aau.dk::0e676cbd-501e-43af-961e-7d6ecf202626" providerId="AD" clId="Web-{8B4E01E0-D7B6-4EB7-99A5-0E7CD5042E95}" dt="2022-10-05T10:52:33.812" v="933" actId="14100"/>
      <pc:docMkLst>
        <pc:docMk/>
      </pc:docMkLst>
      <pc:sldChg chg="addSp delSp modSp addAnim">
        <pc:chgData name="Anette Højer Schultz" userId="S::ahsc19@student.aau.dk::0e676cbd-501e-43af-961e-7d6ecf202626" providerId="AD" clId="Web-{8B4E01E0-D7B6-4EB7-99A5-0E7CD5042E95}" dt="2022-10-05T10:49:05.904" v="904"/>
        <pc:sldMkLst>
          <pc:docMk/>
          <pc:sldMk cId="3424942676" sldId="256"/>
        </pc:sldMkLst>
        <pc:spChg chg="mod">
          <ac:chgData name="Anette Højer Schultz" userId="S::ahsc19@student.aau.dk::0e676cbd-501e-43af-961e-7d6ecf202626" providerId="AD" clId="Web-{8B4E01E0-D7B6-4EB7-99A5-0E7CD5042E95}" dt="2022-10-05T10:48:22.825" v="900" actId="20577"/>
          <ac:spMkLst>
            <pc:docMk/>
            <pc:sldMk cId="3424942676" sldId="256"/>
            <ac:spMk id="2" creationId="{00000000-0000-0000-0000-000000000000}"/>
          </ac:spMkLst>
        </pc:spChg>
        <pc:spChg chg="mod">
          <ac:chgData name="Anette Højer Schultz" userId="S::ahsc19@student.aau.dk::0e676cbd-501e-43af-961e-7d6ecf202626" providerId="AD" clId="Web-{8B4E01E0-D7B6-4EB7-99A5-0E7CD5042E95}" dt="2022-10-05T10:48:15.169" v="897"/>
          <ac:spMkLst>
            <pc:docMk/>
            <pc:sldMk cId="3424942676" sldId="256"/>
            <ac:spMk id="3" creationId="{00000000-0000-0000-0000-000000000000}"/>
          </ac:spMkLst>
        </pc:spChg>
        <pc:spChg chg="mod">
          <ac:chgData name="Anette Højer Schultz" userId="S::ahsc19@student.aau.dk::0e676cbd-501e-43af-961e-7d6ecf202626" providerId="AD" clId="Web-{8B4E01E0-D7B6-4EB7-99A5-0E7CD5042E95}" dt="2022-10-05T10:48:43.888" v="901" actId="1076"/>
          <ac:spMkLst>
            <pc:docMk/>
            <pc:sldMk cId="3424942676" sldId="256"/>
            <ac:spMk id="7" creationId="{93352DB9-4969-2A30-2473-C9885395A4FA}"/>
          </ac:spMkLst>
        </pc:spChg>
        <pc:spChg chg="mod ord">
          <ac:chgData name="Anette Højer Schultz" userId="S::ahsc19@student.aau.dk::0e676cbd-501e-43af-961e-7d6ecf202626" providerId="AD" clId="Web-{8B4E01E0-D7B6-4EB7-99A5-0E7CD5042E95}" dt="2022-10-05T10:48:15.169" v="897"/>
          <ac:spMkLst>
            <pc:docMk/>
            <pc:sldMk cId="3424942676" sldId="256"/>
            <ac:spMk id="8" creationId="{EC540515-B25C-1F38-A315-1BED66DA54EE}"/>
          </ac:spMkLst>
        </pc:spChg>
        <pc:spChg chg="add">
          <ac:chgData name="Anette Højer Schultz" userId="S::ahsc19@student.aau.dk::0e676cbd-501e-43af-961e-7d6ecf202626" providerId="AD" clId="Web-{8B4E01E0-D7B6-4EB7-99A5-0E7CD5042E95}" dt="2022-10-05T10:47:30.387" v="891"/>
          <ac:spMkLst>
            <pc:docMk/>
            <pc:sldMk cId="3424942676" sldId="256"/>
            <ac:spMk id="13" creationId="{87CC2527-562A-4F69-B487-4371E5B243E7}"/>
          </ac:spMkLst>
        </pc:spChg>
        <pc:spChg chg="add del">
          <ac:chgData name="Anette Højer Schultz" userId="S::ahsc19@student.aau.dk::0e676cbd-501e-43af-961e-7d6ecf202626" providerId="AD" clId="Web-{8B4E01E0-D7B6-4EB7-99A5-0E7CD5042E95}" dt="2022-10-05T10:48:15.153" v="896"/>
          <ac:spMkLst>
            <pc:docMk/>
            <pc:sldMk cId="3424942676" sldId="256"/>
            <ac:spMk id="17" creationId="{A88B2AAA-B805-498E-A9E6-98B885855498}"/>
          </ac:spMkLst>
        </pc:spChg>
        <pc:spChg chg="add del">
          <ac:chgData name="Anette Højer Schultz" userId="S::ahsc19@student.aau.dk::0e676cbd-501e-43af-961e-7d6ecf202626" providerId="AD" clId="Web-{8B4E01E0-D7B6-4EB7-99A5-0E7CD5042E95}" dt="2022-10-05T10:48:15.153" v="896"/>
          <ac:spMkLst>
            <pc:docMk/>
            <pc:sldMk cId="3424942676" sldId="256"/>
            <ac:spMk id="18" creationId="{07322A9E-F1EC-405E-8971-BA906EFFCCB8}"/>
          </ac:spMkLst>
        </pc:spChg>
        <pc:spChg chg="add del">
          <ac:chgData name="Anette Højer Schultz" userId="S::ahsc19@student.aau.dk::0e676cbd-501e-43af-961e-7d6ecf202626" providerId="AD" clId="Web-{8B4E01E0-D7B6-4EB7-99A5-0E7CD5042E95}" dt="2022-10-05T10:48:15.153" v="896"/>
          <ac:spMkLst>
            <pc:docMk/>
            <pc:sldMk cId="3424942676" sldId="256"/>
            <ac:spMk id="19" creationId="{9B8051E0-19D7-43E1-BFD9-E6DBFEB3A3F1}"/>
          </ac:spMkLst>
        </pc:spChg>
        <pc:spChg chg="add del">
          <ac:chgData name="Anette Højer Schultz" userId="S::ahsc19@student.aau.dk::0e676cbd-501e-43af-961e-7d6ecf202626" providerId="AD" clId="Web-{8B4E01E0-D7B6-4EB7-99A5-0E7CD5042E95}" dt="2022-10-05T10:48:15.153" v="896"/>
          <ac:spMkLst>
            <pc:docMk/>
            <pc:sldMk cId="3424942676" sldId="256"/>
            <ac:spMk id="20" creationId="{A5704422-1118-4FD1-95AD-29A064EB80D9}"/>
          </ac:spMkLst>
        </pc:spChg>
        <pc:spChg chg="add del">
          <ac:chgData name="Anette Højer Schultz" userId="S::ahsc19@student.aau.dk::0e676cbd-501e-43af-961e-7d6ecf202626" providerId="AD" clId="Web-{8B4E01E0-D7B6-4EB7-99A5-0E7CD5042E95}" dt="2022-10-05T10:48:15.153" v="896"/>
          <ac:spMkLst>
            <pc:docMk/>
            <pc:sldMk cId="3424942676" sldId="256"/>
            <ac:spMk id="21" creationId="{4EDB2B02-86A2-46F5-A4BE-B7D9B10411D6}"/>
          </ac:spMkLst>
        </pc:spChg>
        <pc:spChg chg="add del">
          <ac:chgData name="Anette Højer Schultz" userId="S::ahsc19@student.aau.dk::0e676cbd-501e-43af-961e-7d6ecf202626" providerId="AD" clId="Web-{8B4E01E0-D7B6-4EB7-99A5-0E7CD5042E95}" dt="2022-10-05T10:48:15.153" v="896"/>
          <ac:spMkLst>
            <pc:docMk/>
            <pc:sldMk cId="3424942676" sldId="256"/>
            <ac:spMk id="23" creationId="{43954639-FB5D-41F4-9560-6F6DFE778425}"/>
          </ac:spMkLst>
        </pc:spChg>
        <pc:spChg chg="add del">
          <ac:chgData name="Anette Højer Schultz" userId="S::ahsc19@student.aau.dk::0e676cbd-501e-43af-961e-7d6ecf202626" providerId="AD" clId="Web-{8B4E01E0-D7B6-4EB7-99A5-0E7CD5042E95}" dt="2022-10-05T10:48:15.153" v="896"/>
          <ac:spMkLst>
            <pc:docMk/>
            <pc:sldMk cId="3424942676" sldId="256"/>
            <ac:spMk id="25" creationId="{E898931C-0323-41FA-A036-20F818B1FF81}"/>
          </ac:spMkLst>
        </pc:spChg>
        <pc:spChg chg="add del">
          <ac:chgData name="Anette Højer Schultz" userId="S::ahsc19@student.aau.dk::0e676cbd-501e-43af-961e-7d6ecf202626" providerId="AD" clId="Web-{8B4E01E0-D7B6-4EB7-99A5-0E7CD5042E95}" dt="2022-10-05T10:48:15.153" v="896"/>
          <ac:spMkLst>
            <pc:docMk/>
            <pc:sldMk cId="3424942676" sldId="256"/>
            <ac:spMk id="27" creationId="{89AFE9DD-0792-4B98-B4EB-97ACA17E6AA8}"/>
          </ac:spMkLst>
        </pc:spChg>
        <pc:spChg chg="add del">
          <ac:chgData name="Anette Højer Schultz" userId="S::ahsc19@student.aau.dk::0e676cbd-501e-43af-961e-7d6ecf202626" providerId="AD" clId="Web-{8B4E01E0-D7B6-4EB7-99A5-0E7CD5042E95}" dt="2022-10-05T10:48:15.153" v="896"/>
          <ac:spMkLst>
            <pc:docMk/>
            <pc:sldMk cId="3424942676" sldId="256"/>
            <ac:spMk id="29" creationId="{3981F5C4-9AE1-404E-AF44-A4E6DB374F9D}"/>
          </ac:spMkLst>
        </pc:spChg>
        <pc:spChg chg="add del">
          <ac:chgData name="Anette Højer Schultz" userId="S::ahsc19@student.aau.dk::0e676cbd-501e-43af-961e-7d6ecf202626" providerId="AD" clId="Web-{8B4E01E0-D7B6-4EB7-99A5-0E7CD5042E95}" dt="2022-10-05T10:48:15.153" v="896"/>
          <ac:spMkLst>
            <pc:docMk/>
            <pc:sldMk cId="3424942676" sldId="256"/>
            <ac:spMk id="31" creationId="{763C1781-8726-4FAC-8C45-FF40376BE409}"/>
          </ac:spMkLst>
        </pc:spChg>
        <pc:spChg chg="add del">
          <ac:chgData name="Anette Højer Schultz" userId="S::ahsc19@student.aau.dk::0e676cbd-501e-43af-961e-7d6ecf202626" providerId="AD" clId="Web-{8B4E01E0-D7B6-4EB7-99A5-0E7CD5042E95}" dt="2022-10-05T10:48:15.153" v="896"/>
          <ac:spMkLst>
            <pc:docMk/>
            <pc:sldMk cId="3424942676" sldId="256"/>
            <ac:spMk id="33" creationId="{301491B5-56C7-43DC-A3D9-861EECCA056A}"/>
          </ac:spMkLst>
        </pc:spChg>
        <pc:spChg chg="add del">
          <ac:chgData name="Anette Højer Schultz" userId="S::ahsc19@student.aau.dk::0e676cbd-501e-43af-961e-7d6ecf202626" providerId="AD" clId="Web-{8B4E01E0-D7B6-4EB7-99A5-0E7CD5042E95}" dt="2022-10-05T10:48:15.153" v="896"/>
          <ac:spMkLst>
            <pc:docMk/>
            <pc:sldMk cId="3424942676" sldId="256"/>
            <ac:spMk id="35" creationId="{237E2353-22DF-46E0-A200-FB30F8F394E2}"/>
          </ac:spMkLst>
        </pc:spChg>
        <pc:spChg chg="add del">
          <ac:chgData name="Anette Højer Schultz" userId="S::ahsc19@student.aau.dk::0e676cbd-501e-43af-961e-7d6ecf202626" providerId="AD" clId="Web-{8B4E01E0-D7B6-4EB7-99A5-0E7CD5042E95}" dt="2022-10-05T10:48:15.153" v="896"/>
          <ac:spMkLst>
            <pc:docMk/>
            <pc:sldMk cId="3424942676" sldId="256"/>
            <ac:spMk id="37" creationId="{DD6138DB-057B-45F7-A5F4-E7BFDA20D02C}"/>
          </ac:spMkLst>
        </pc:spChg>
        <pc:spChg chg="add del">
          <ac:chgData name="Anette Højer Schultz" userId="S::ahsc19@student.aau.dk::0e676cbd-501e-43af-961e-7d6ecf202626" providerId="AD" clId="Web-{8B4E01E0-D7B6-4EB7-99A5-0E7CD5042E95}" dt="2022-10-05T10:48:15.153" v="896"/>
          <ac:spMkLst>
            <pc:docMk/>
            <pc:sldMk cId="3424942676" sldId="256"/>
            <ac:spMk id="39" creationId="{79A54AB1-B64F-4843-BFAB-81CB74E66B65}"/>
          </ac:spMkLst>
        </pc:spChg>
        <pc:spChg chg="add">
          <ac:chgData name="Anette Højer Schultz" userId="S::ahsc19@student.aau.dk::0e676cbd-501e-43af-961e-7d6ecf202626" providerId="AD" clId="Web-{8B4E01E0-D7B6-4EB7-99A5-0E7CD5042E95}" dt="2022-10-05T10:48:15.169" v="897"/>
          <ac:spMkLst>
            <pc:docMk/>
            <pc:sldMk cId="3424942676" sldId="256"/>
            <ac:spMk id="41" creationId="{87CC2527-562A-4F69-B487-4371E5B243E7}"/>
          </ac:spMkLst>
        </pc:spChg>
        <pc:picChg chg="mod ord modCrop">
          <ac:chgData name="Anette Højer Schultz" userId="S::ahsc19@student.aau.dk::0e676cbd-501e-43af-961e-7d6ecf202626" providerId="AD" clId="Web-{8B4E01E0-D7B6-4EB7-99A5-0E7CD5042E95}" dt="2022-10-05T10:49:05.904" v="904"/>
          <ac:picMkLst>
            <pc:docMk/>
            <pc:sldMk cId="3424942676" sldId="256"/>
            <ac:picMk id="4" creationId="{350F0B78-EF8A-CFDF-F620-A2ECB01769ED}"/>
          </ac:picMkLst>
        </pc:picChg>
        <pc:cxnChg chg="add">
          <ac:chgData name="Anette Højer Schultz" userId="S::ahsc19@student.aau.dk::0e676cbd-501e-43af-961e-7d6ecf202626" providerId="AD" clId="Web-{8B4E01E0-D7B6-4EB7-99A5-0E7CD5042E95}" dt="2022-10-05T10:47:30.387" v="891"/>
          <ac:cxnSpMkLst>
            <pc:docMk/>
            <pc:sldMk cId="3424942676" sldId="256"/>
            <ac:cxnSpMk id="15" creationId="{BCDAEC91-5BCE-4B55-9CC0-43EF94CB734B}"/>
          </ac:cxnSpMkLst>
        </pc:cxnChg>
        <pc:cxnChg chg="add">
          <ac:chgData name="Anette Højer Schultz" userId="S::ahsc19@student.aau.dk::0e676cbd-501e-43af-961e-7d6ecf202626" providerId="AD" clId="Web-{8B4E01E0-D7B6-4EB7-99A5-0E7CD5042E95}" dt="2022-10-05T10:48:15.169" v="897"/>
          <ac:cxnSpMkLst>
            <pc:docMk/>
            <pc:sldMk cId="3424942676" sldId="256"/>
            <ac:cxnSpMk id="42" creationId="{BCDAEC91-5BCE-4B55-9CC0-43EF94CB734B}"/>
          </ac:cxnSpMkLst>
        </pc:cxnChg>
      </pc:sldChg>
      <pc:sldChg chg="addSp delSp modSp modNotes">
        <pc:chgData name="Anette Højer Schultz" userId="S::ahsc19@student.aau.dk::0e676cbd-501e-43af-961e-7d6ecf202626" providerId="AD" clId="Web-{8B4E01E0-D7B6-4EB7-99A5-0E7CD5042E95}" dt="2022-10-05T10:52:04.734" v="929" actId="20577"/>
        <pc:sldMkLst>
          <pc:docMk/>
          <pc:sldMk cId="322610062" sldId="257"/>
        </pc:sldMkLst>
        <pc:spChg chg="mod">
          <ac:chgData name="Anette Højer Schultz" userId="S::ahsc19@student.aau.dk::0e676cbd-501e-43af-961e-7d6ecf202626" providerId="AD" clId="Web-{8B4E01E0-D7B6-4EB7-99A5-0E7CD5042E95}" dt="2022-10-05T10:49:27.560" v="907" actId="20577"/>
          <ac:spMkLst>
            <pc:docMk/>
            <pc:sldMk cId="322610062" sldId="257"/>
            <ac:spMk id="2" creationId="{D13AF1E3-EA19-897C-26AF-EED4B38505FE}"/>
          </ac:spMkLst>
        </pc:spChg>
        <pc:spChg chg="del mod">
          <ac:chgData name="Anette Højer Schultz" userId="S::ahsc19@student.aau.dk::0e676cbd-501e-43af-961e-7d6ecf202626" providerId="AD" clId="Web-{8B4E01E0-D7B6-4EB7-99A5-0E7CD5042E95}" dt="2022-10-05T10:44:27.510" v="847"/>
          <ac:spMkLst>
            <pc:docMk/>
            <pc:sldMk cId="322610062" sldId="257"/>
            <ac:spMk id="3" creationId="{C0918615-18A9-EB18-2000-C16081D6748C}"/>
          </ac:spMkLst>
        </pc:spChg>
        <pc:spChg chg="mod">
          <ac:chgData name="Anette Højer Schultz" userId="S::ahsc19@student.aau.dk::0e676cbd-501e-43af-961e-7d6ecf202626" providerId="AD" clId="Web-{8B4E01E0-D7B6-4EB7-99A5-0E7CD5042E95}" dt="2022-10-05T08:45:10.467" v="708" actId="20577"/>
          <ac:spMkLst>
            <pc:docMk/>
            <pc:sldMk cId="322610062" sldId="257"/>
            <ac:spMk id="4" creationId="{6CF71723-041A-4F97-8372-3CFBB9DEE014}"/>
          </ac:spMkLst>
        </pc:spChg>
        <pc:spChg chg="add mod">
          <ac:chgData name="Anette Højer Schultz" userId="S::ahsc19@student.aau.dk::0e676cbd-501e-43af-961e-7d6ecf202626" providerId="AD" clId="Web-{8B4E01E0-D7B6-4EB7-99A5-0E7CD5042E95}" dt="2022-10-05T10:52:04.734" v="929" actId="20577"/>
          <ac:spMkLst>
            <pc:docMk/>
            <pc:sldMk cId="322610062" sldId="257"/>
            <ac:spMk id="207" creationId="{8372F837-3A65-54EA-0F26-D98868F10E19}"/>
          </ac:spMkLst>
        </pc:spChg>
        <pc:graphicFrameChg chg="add del modGraphic">
          <ac:chgData name="Anette Højer Schultz" userId="S::ahsc19@student.aau.dk::0e676cbd-501e-43af-961e-7d6ecf202626" providerId="AD" clId="Web-{8B4E01E0-D7B6-4EB7-99A5-0E7CD5042E95}" dt="2022-10-05T10:45:32.042" v="860"/>
          <ac:graphicFrameMkLst>
            <pc:docMk/>
            <pc:sldMk cId="322610062" sldId="257"/>
            <ac:graphicFrameMk id="22" creationId="{3DF69CFB-A0F1-FE8B-1E4B-46E45E3AF9CD}"/>
          </ac:graphicFrameMkLst>
        </pc:graphicFrameChg>
      </pc:sldChg>
      <pc:sldChg chg="addSp delSp modSp">
        <pc:chgData name="Anette Højer Schultz" userId="S::ahsc19@student.aau.dk::0e676cbd-501e-43af-961e-7d6ecf202626" providerId="AD" clId="Web-{8B4E01E0-D7B6-4EB7-99A5-0E7CD5042E95}" dt="2022-10-05T10:50:00.451" v="912" actId="20577"/>
        <pc:sldMkLst>
          <pc:docMk/>
          <pc:sldMk cId="1372177250" sldId="258"/>
        </pc:sldMkLst>
        <pc:spChg chg="mod">
          <ac:chgData name="Anette Højer Schultz" userId="S::ahsc19@student.aau.dk::0e676cbd-501e-43af-961e-7d6ecf202626" providerId="AD" clId="Web-{8B4E01E0-D7B6-4EB7-99A5-0E7CD5042E95}" dt="2022-10-05T10:50:00.451" v="912" actId="20577"/>
          <ac:spMkLst>
            <pc:docMk/>
            <pc:sldMk cId="1372177250" sldId="258"/>
            <ac:spMk id="2" creationId="{D13AF1E3-EA19-897C-26AF-EED4B38505FE}"/>
          </ac:spMkLst>
        </pc:spChg>
        <pc:spChg chg="mod">
          <ac:chgData name="Anette Højer Schultz" userId="S::ahsc19@student.aau.dk::0e676cbd-501e-43af-961e-7d6ecf202626" providerId="AD" clId="Web-{8B4E01E0-D7B6-4EB7-99A5-0E7CD5042E95}" dt="2022-10-05T10:49:41.685" v="908"/>
          <ac:spMkLst>
            <pc:docMk/>
            <pc:sldMk cId="1372177250" sldId="258"/>
            <ac:spMk id="4" creationId="{6CF71723-041A-4F97-8372-3CFBB9DEE014}"/>
          </ac:spMkLst>
        </pc:spChg>
        <pc:spChg chg="mod">
          <ac:chgData name="Anette Højer Schultz" userId="S::ahsc19@student.aau.dk::0e676cbd-501e-43af-961e-7d6ecf202626" providerId="AD" clId="Web-{8B4E01E0-D7B6-4EB7-99A5-0E7CD5042E95}" dt="2022-10-05T10:49:41.685" v="908"/>
          <ac:spMkLst>
            <pc:docMk/>
            <pc:sldMk cId="1372177250" sldId="258"/>
            <ac:spMk id="5" creationId="{E8FEF463-2CB3-B993-D0CA-60672E02888E}"/>
          </ac:spMkLst>
        </pc:spChg>
        <pc:spChg chg="mod ord">
          <ac:chgData name="Anette Højer Schultz" userId="S::ahsc19@student.aau.dk::0e676cbd-501e-43af-961e-7d6ecf202626" providerId="AD" clId="Web-{8B4E01E0-D7B6-4EB7-99A5-0E7CD5042E95}" dt="2022-10-05T10:49:41.685" v="908"/>
          <ac:spMkLst>
            <pc:docMk/>
            <pc:sldMk cId="1372177250" sldId="258"/>
            <ac:spMk id="10" creationId="{E287AB30-7C25-DB6B-24E0-305B9322773F}"/>
          </ac:spMkLst>
        </pc:spChg>
        <pc:spChg chg="del">
          <ac:chgData name="Anette Højer Schultz" userId="S::ahsc19@student.aau.dk::0e676cbd-501e-43af-961e-7d6ecf202626" providerId="AD" clId="Web-{8B4E01E0-D7B6-4EB7-99A5-0E7CD5042E95}" dt="2022-10-05T10:49:41.685" v="908"/>
          <ac:spMkLst>
            <pc:docMk/>
            <pc:sldMk cId="1372177250" sldId="258"/>
            <ac:spMk id="13" creationId="{2B566528-1B12-4246-9431-5C2D7D081168}"/>
          </ac:spMkLst>
        </pc:spChg>
        <pc:spChg chg="del">
          <ac:chgData name="Anette Højer Schultz" userId="S::ahsc19@student.aau.dk::0e676cbd-501e-43af-961e-7d6ecf202626" providerId="AD" clId="Web-{8B4E01E0-D7B6-4EB7-99A5-0E7CD5042E95}" dt="2022-10-05T10:49:41.685" v="908"/>
          <ac:spMkLst>
            <pc:docMk/>
            <pc:sldMk cId="1372177250" sldId="258"/>
            <ac:spMk id="15" creationId="{2E80C965-DB6D-4F81-9E9E-B027384D0BD6}"/>
          </ac:spMkLst>
        </pc:spChg>
        <pc:spChg chg="del">
          <ac:chgData name="Anette Højer Schultz" userId="S::ahsc19@student.aau.dk::0e676cbd-501e-43af-961e-7d6ecf202626" providerId="AD" clId="Web-{8B4E01E0-D7B6-4EB7-99A5-0E7CD5042E95}" dt="2022-10-05T10:49:41.685" v="908"/>
          <ac:spMkLst>
            <pc:docMk/>
            <pc:sldMk cId="1372177250" sldId="258"/>
            <ac:spMk id="17" creationId="{A580F890-B085-4E95-96AA-55AEBEC5CE6E}"/>
          </ac:spMkLst>
        </pc:spChg>
        <pc:spChg chg="del">
          <ac:chgData name="Anette Højer Schultz" userId="S::ahsc19@student.aau.dk::0e676cbd-501e-43af-961e-7d6ecf202626" providerId="AD" clId="Web-{8B4E01E0-D7B6-4EB7-99A5-0E7CD5042E95}" dt="2022-10-05T10:49:41.685" v="908"/>
          <ac:spMkLst>
            <pc:docMk/>
            <pc:sldMk cId="1372177250" sldId="258"/>
            <ac:spMk id="18" creationId="{1E547BA6-BAE0-43BB-A7CA-60F69CE252F0}"/>
          </ac:spMkLst>
        </pc:spChg>
        <pc:spChg chg="del">
          <ac:chgData name="Anette Højer Schultz" userId="S::ahsc19@student.aau.dk::0e676cbd-501e-43af-961e-7d6ecf202626" providerId="AD" clId="Web-{8B4E01E0-D7B6-4EB7-99A5-0E7CD5042E95}" dt="2022-10-05T10:49:41.685" v="908"/>
          <ac:spMkLst>
            <pc:docMk/>
            <pc:sldMk cId="1372177250" sldId="258"/>
            <ac:spMk id="19" creationId="{D3F51FEB-38FB-4F6C-9F7B-2F2AFAB65463}"/>
          </ac:spMkLst>
        </pc:spChg>
        <pc:spChg chg="add">
          <ac:chgData name="Anette Højer Schultz" userId="S::ahsc19@student.aau.dk::0e676cbd-501e-43af-961e-7d6ecf202626" providerId="AD" clId="Web-{8B4E01E0-D7B6-4EB7-99A5-0E7CD5042E95}" dt="2022-10-05T10:49:41.685" v="908"/>
          <ac:spMkLst>
            <pc:docMk/>
            <pc:sldMk cId="1372177250" sldId="258"/>
            <ac:spMk id="24" creationId="{2B566528-1B12-4246-9431-5C2D7D081168}"/>
          </ac:spMkLst>
        </pc:spChg>
        <pc:grpChg chg="add">
          <ac:chgData name="Anette Højer Schultz" userId="S::ahsc19@student.aau.dk::0e676cbd-501e-43af-961e-7d6ecf202626" providerId="AD" clId="Web-{8B4E01E0-D7B6-4EB7-99A5-0E7CD5042E95}" dt="2022-10-05T10:49:41.685" v="908"/>
          <ac:grpSpMkLst>
            <pc:docMk/>
            <pc:sldMk cId="1372177250" sldId="258"/>
            <ac:grpSpMk id="26" creationId="{828A5161-06F1-46CF-8AD7-844680A59E13}"/>
          </ac:grpSpMkLst>
        </pc:grpChg>
        <pc:grpChg chg="add">
          <ac:chgData name="Anette Højer Schultz" userId="S::ahsc19@student.aau.dk::0e676cbd-501e-43af-961e-7d6ecf202626" providerId="AD" clId="Web-{8B4E01E0-D7B6-4EB7-99A5-0E7CD5042E95}" dt="2022-10-05T10:49:41.685" v="908"/>
          <ac:grpSpMkLst>
            <pc:docMk/>
            <pc:sldMk cId="1372177250" sldId="258"/>
            <ac:grpSpMk id="30" creationId="{5995D10D-E9C9-47DB-AE7E-801FEF38F5C9}"/>
          </ac:grpSpMkLst>
        </pc:grpChg>
        <pc:picChg chg="mod ord">
          <ac:chgData name="Anette Højer Schultz" userId="S::ahsc19@student.aau.dk::0e676cbd-501e-43af-961e-7d6ecf202626" providerId="AD" clId="Web-{8B4E01E0-D7B6-4EB7-99A5-0E7CD5042E95}" dt="2022-10-05T10:49:41.685" v="908"/>
          <ac:picMkLst>
            <pc:docMk/>
            <pc:sldMk cId="1372177250" sldId="258"/>
            <ac:picMk id="7" creationId="{47DB7C1C-C0C9-AE3E-AAB7-E16522FF3199}"/>
          </ac:picMkLst>
        </pc:picChg>
      </pc:sldChg>
      <pc:sldChg chg="modSp">
        <pc:chgData name="Anette Højer Schultz" userId="S::ahsc19@student.aau.dk::0e676cbd-501e-43af-961e-7d6ecf202626" providerId="AD" clId="Web-{8B4E01E0-D7B6-4EB7-99A5-0E7CD5042E95}" dt="2022-10-05T10:43:03.103" v="817" actId="20577"/>
        <pc:sldMkLst>
          <pc:docMk/>
          <pc:sldMk cId="1206610223" sldId="259"/>
        </pc:sldMkLst>
        <pc:spChg chg="mod">
          <ac:chgData name="Anette Højer Schultz" userId="S::ahsc19@student.aau.dk::0e676cbd-501e-43af-961e-7d6ecf202626" providerId="AD" clId="Web-{8B4E01E0-D7B6-4EB7-99A5-0E7CD5042E95}" dt="2022-10-05T08:36:23.711" v="548" actId="20577"/>
          <ac:spMkLst>
            <pc:docMk/>
            <pc:sldMk cId="1206610223" sldId="259"/>
            <ac:spMk id="2" creationId="{D13AF1E3-EA19-897C-26AF-EED4B38505FE}"/>
          </ac:spMkLst>
        </pc:spChg>
        <pc:spChg chg="mod">
          <ac:chgData name="Anette Højer Schultz" userId="S::ahsc19@student.aau.dk::0e676cbd-501e-43af-961e-7d6ecf202626" providerId="AD" clId="Web-{8B4E01E0-D7B6-4EB7-99A5-0E7CD5042E95}" dt="2022-10-05T10:43:03.103" v="817" actId="20577"/>
          <ac:spMkLst>
            <pc:docMk/>
            <pc:sldMk cId="1206610223" sldId="259"/>
            <ac:spMk id="3" creationId="{C0918615-18A9-EB18-2000-C16081D6748C}"/>
          </ac:spMkLst>
        </pc:spChg>
        <pc:spChg chg="mod">
          <ac:chgData name="Anette Højer Schultz" userId="S::ahsc19@student.aau.dk::0e676cbd-501e-43af-961e-7d6ecf202626" providerId="AD" clId="Web-{8B4E01E0-D7B6-4EB7-99A5-0E7CD5042E95}" dt="2022-10-05T08:45:19.967" v="714" actId="20577"/>
          <ac:spMkLst>
            <pc:docMk/>
            <pc:sldMk cId="1206610223" sldId="259"/>
            <ac:spMk id="4" creationId="{6CF71723-041A-4F97-8372-3CFBB9DEE014}"/>
          </ac:spMkLst>
        </pc:spChg>
      </pc:sldChg>
      <pc:sldChg chg="addSp delSp modSp">
        <pc:chgData name="Anette Højer Schultz" userId="S::ahsc19@student.aau.dk::0e676cbd-501e-43af-961e-7d6ecf202626" providerId="AD" clId="Web-{8B4E01E0-D7B6-4EB7-99A5-0E7CD5042E95}" dt="2022-10-05T10:52:33.812" v="933" actId="14100"/>
        <pc:sldMkLst>
          <pc:docMk/>
          <pc:sldMk cId="371070678" sldId="260"/>
        </pc:sldMkLst>
        <pc:spChg chg="mod">
          <ac:chgData name="Anette Højer Schultz" userId="S::ahsc19@student.aau.dk::0e676cbd-501e-43af-961e-7d6ecf202626" providerId="AD" clId="Web-{8B4E01E0-D7B6-4EB7-99A5-0E7CD5042E95}" dt="2022-10-05T10:50:23.936" v="920" actId="20577"/>
          <ac:spMkLst>
            <pc:docMk/>
            <pc:sldMk cId="371070678" sldId="260"/>
            <ac:spMk id="2" creationId="{D13AF1E3-EA19-897C-26AF-EED4B38505FE}"/>
          </ac:spMkLst>
        </pc:spChg>
        <pc:spChg chg="mod ord">
          <ac:chgData name="Anette Højer Schultz" userId="S::ahsc19@student.aau.dk::0e676cbd-501e-43af-961e-7d6ecf202626" providerId="AD" clId="Web-{8B4E01E0-D7B6-4EB7-99A5-0E7CD5042E95}" dt="2022-10-05T10:50:09.983" v="913"/>
          <ac:spMkLst>
            <pc:docMk/>
            <pc:sldMk cId="371070678" sldId="260"/>
            <ac:spMk id="4" creationId="{6CF71723-041A-4F97-8372-3CFBB9DEE014}"/>
          </ac:spMkLst>
        </pc:spChg>
        <pc:spChg chg="mod ord">
          <ac:chgData name="Anette Højer Schultz" userId="S::ahsc19@student.aau.dk::0e676cbd-501e-43af-961e-7d6ecf202626" providerId="AD" clId="Web-{8B4E01E0-D7B6-4EB7-99A5-0E7CD5042E95}" dt="2022-10-05T10:50:09.983" v="913"/>
          <ac:spMkLst>
            <pc:docMk/>
            <pc:sldMk cId="371070678" sldId="260"/>
            <ac:spMk id="5" creationId="{E8FEF463-2CB3-B993-D0CA-60672E02888E}"/>
          </ac:spMkLst>
        </pc:spChg>
        <pc:spChg chg="mod">
          <ac:chgData name="Anette Højer Schultz" userId="S::ahsc19@student.aau.dk::0e676cbd-501e-43af-961e-7d6ecf202626" providerId="AD" clId="Web-{8B4E01E0-D7B6-4EB7-99A5-0E7CD5042E95}" dt="2022-10-05T10:52:33.812" v="933" actId="14100"/>
          <ac:spMkLst>
            <pc:docMk/>
            <pc:sldMk cId="371070678" sldId="260"/>
            <ac:spMk id="7" creationId="{6852BE0D-8B6E-3351-3BBF-FB917BFDB14D}"/>
          </ac:spMkLst>
        </pc:spChg>
        <pc:spChg chg="del">
          <ac:chgData name="Anette Højer Schultz" userId="S::ahsc19@student.aau.dk::0e676cbd-501e-43af-961e-7d6ecf202626" providerId="AD" clId="Web-{8B4E01E0-D7B6-4EB7-99A5-0E7CD5042E95}" dt="2022-10-05T10:50:09.983" v="913"/>
          <ac:spMkLst>
            <pc:docMk/>
            <pc:sldMk cId="371070678" sldId="260"/>
            <ac:spMk id="13" creationId="{2B566528-1B12-4246-9431-5C2D7D081168}"/>
          </ac:spMkLst>
        </pc:spChg>
        <pc:spChg chg="del">
          <ac:chgData name="Anette Højer Schultz" userId="S::ahsc19@student.aau.dk::0e676cbd-501e-43af-961e-7d6ecf202626" providerId="AD" clId="Web-{8B4E01E0-D7B6-4EB7-99A5-0E7CD5042E95}" dt="2022-10-05T10:50:09.983" v="913"/>
          <ac:spMkLst>
            <pc:docMk/>
            <pc:sldMk cId="371070678" sldId="260"/>
            <ac:spMk id="15" creationId="{2E80C965-DB6D-4F81-9E9E-B027384D0BD6}"/>
          </ac:spMkLst>
        </pc:spChg>
        <pc:spChg chg="del">
          <ac:chgData name="Anette Højer Schultz" userId="S::ahsc19@student.aau.dk::0e676cbd-501e-43af-961e-7d6ecf202626" providerId="AD" clId="Web-{8B4E01E0-D7B6-4EB7-99A5-0E7CD5042E95}" dt="2022-10-05T10:50:09.983" v="913"/>
          <ac:spMkLst>
            <pc:docMk/>
            <pc:sldMk cId="371070678" sldId="260"/>
            <ac:spMk id="17" creationId="{A580F890-B085-4E95-96AA-55AEBEC5CE6E}"/>
          </ac:spMkLst>
        </pc:spChg>
        <pc:spChg chg="del">
          <ac:chgData name="Anette Højer Schultz" userId="S::ahsc19@student.aau.dk::0e676cbd-501e-43af-961e-7d6ecf202626" providerId="AD" clId="Web-{8B4E01E0-D7B6-4EB7-99A5-0E7CD5042E95}" dt="2022-10-05T10:50:09.983" v="913"/>
          <ac:spMkLst>
            <pc:docMk/>
            <pc:sldMk cId="371070678" sldId="260"/>
            <ac:spMk id="18" creationId="{1E547BA6-BAE0-43BB-A7CA-60F69CE252F0}"/>
          </ac:spMkLst>
        </pc:spChg>
        <pc:spChg chg="del">
          <ac:chgData name="Anette Højer Schultz" userId="S::ahsc19@student.aau.dk::0e676cbd-501e-43af-961e-7d6ecf202626" providerId="AD" clId="Web-{8B4E01E0-D7B6-4EB7-99A5-0E7CD5042E95}" dt="2022-10-05T10:50:09.983" v="913"/>
          <ac:spMkLst>
            <pc:docMk/>
            <pc:sldMk cId="371070678" sldId="260"/>
            <ac:spMk id="19" creationId="{D3F51FEB-38FB-4F6C-9F7B-2F2AFAB65463}"/>
          </ac:spMkLst>
        </pc:spChg>
        <pc:spChg chg="add">
          <ac:chgData name="Anette Højer Schultz" userId="S::ahsc19@student.aau.dk::0e676cbd-501e-43af-961e-7d6ecf202626" providerId="AD" clId="Web-{8B4E01E0-D7B6-4EB7-99A5-0E7CD5042E95}" dt="2022-10-05T10:50:09.983" v="913"/>
          <ac:spMkLst>
            <pc:docMk/>
            <pc:sldMk cId="371070678" sldId="260"/>
            <ac:spMk id="24" creationId="{2B566528-1B12-4246-9431-5C2D7D081168}"/>
          </ac:spMkLst>
        </pc:spChg>
        <pc:grpChg chg="add">
          <ac:chgData name="Anette Højer Schultz" userId="S::ahsc19@student.aau.dk::0e676cbd-501e-43af-961e-7d6ecf202626" providerId="AD" clId="Web-{8B4E01E0-D7B6-4EB7-99A5-0E7CD5042E95}" dt="2022-10-05T10:50:09.983" v="913"/>
          <ac:grpSpMkLst>
            <pc:docMk/>
            <pc:sldMk cId="371070678" sldId="260"/>
            <ac:grpSpMk id="26" creationId="{828A5161-06F1-46CF-8AD7-844680A59E13}"/>
          </ac:grpSpMkLst>
        </pc:grpChg>
        <pc:grpChg chg="add">
          <ac:chgData name="Anette Højer Schultz" userId="S::ahsc19@student.aau.dk::0e676cbd-501e-43af-961e-7d6ecf202626" providerId="AD" clId="Web-{8B4E01E0-D7B6-4EB7-99A5-0E7CD5042E95}" dt="2022-10-05T10:50:09.983" v="913"/>
          <ac:grpSpMkLst>
            <pc:docMk/>
            <pc:sldMk cId="371070678" sldId="260"/>
            <ac:grpSpMk id="30" creationId="{5995D10D-E9C9-47DB-AE7E-801FEF38F5C9}"/>
          </ac:grpSpMkLst>
        </pc:grpChg>
        <pc:picChg chg="mod">
          <ac:chgData name="Anette Højer Schultz" userId="S::ahsc19@student.aau.dk::0e676cbd-501e-43af-961e-7d6ecf202626" providerId="AD" clId="Web-{8B4E01E0-D7B6-4EB7-99A5-0E7CD5042E95}" dt="2022-10-05T10:50:09.983" v="913"/>
          <ac:picMkLst>
            <pc:docMk/>
            <pc:sldMk cId="371070678" sldId="260"/>
            <ac:picMk id="12" creationId="{9D863095-4F74-7C31-4054-01B4FA8C4C55}"/>
          </ac:picMkLst>
        </pc:picChg>
      </pc:sldChg>
    </pc:docChg>
  </pc:docChgLst>
  <pc:docChgLst>
    <pc:chgData name="Anette Højer Schultz" userId="S::ahsc19@student.aau.dk::0e676cbd-501e-43af-961e-7d6ecf202626" providerId="AD" clId="Web-{E38EDBF6-158D-4FF2-8D8D-87544D5A935E}"/>
    <pc:docChg chg="modSld">
      <pc:chgData name="Anette Højer Schultz" userId="S::ahsc19@student.aau.dk::0e676cbd-501e-43af-961e-7d6ecf202626" providerId="AD" clId="Web-{E38EDBF6-158D-4FF2-8D8D-87544D5A935E}" dt="2022-10-05T11:08:34.199" v="10" actId="1076"/>
      <pc:docMkLst>
        <pc:docMk/>
      </pc:docMkLst>
      <pc:sldChg chg="addSp delSp modSp">
        <pc:chgData name="Anette Højer Schultz" userId="S::ahsc19@student.aau.dk::0e676cbd-501e-43af-961e-7d6ecf202626" providerId="AD" clId="Web-{E38EDBF6-158D-4FF2-8D8D-87544D5A935E}" dt="2022-10-05T11:08:34.199" v="10" actId="1076"/>
        <pc:sldMkLst>
          <pc:docMk/>
          <pc:sldMk cId="1206610223" sldId="259"/>
        </pc:sldMkLst>
        <pc:spChg chg="mod">
          <ac:chgData name="Anette Højer Schultz" userId="S::ahsc19@student.aau.dk::0e676cbd-501e-43af-961e-7d6ecf202626" providerId="AD" clId="Web-{E38EDBF6-158D-4FF2-8D8D-87544D5A935E}" dt="2022-10-05T11:08:03.245" v="6"/>
          <ac:spMkLst>
            <pc:docMk/>
            <pc:sldMk cId="1206610223" sldId="259"/>
            <ac:spMk id="2" creationId="{D13AF1E3-EA19-897C-26AF-EED4B38505FE}"/>
          </ac:spMkLst>
        </pc:spChg>
        <pc:spChg chg="mod">
          <ac:chgData name="Anette Højer Schultz" userId="S::ahsc19@student.aau.dk::0e676cbd-501e-43af-961e-7d6ecf202626" providerId="AD" clId="Web-{E38EDBF6-158D-4FF2-8D8D-87544D5A935E}" dt="2022-10-05T11:08:03.245" v="6"/>
          <ac:spMkLst>
            <pc:docMk/>
            <pc:sldMk cId="1206610223" sldId="259"/>
            <ac:spMk id="3" creationId="{C0918615-18A9-EB18-2000-C16081D6748C}"/>
          </ac:spMkLst>
        </pc:spChg>
        <pc:spChg chg="mod">
          <ac:chgData name="Anette Højer Schultz" userId="S::ahsc19@student.aau.dk::0e676cbd-501e-43af-961e-7d6ecf202626" providerId="AD" clId="Web-{E38EDBF6-158D-4FF2-8D8D-87544D5A935E}" dt="2022-10-05T11:08:03.245" v="6"/>
          <ac:spMkLst>
            <pc:docMk/>
            <pc:sldMk cId="1206610223" sldId="259"/>
            <ac:spMk id="4" creationId="{6CF71723-041A-4F97-8372-3CFBB9DEE014}"/>
          </ac:spMkLst>
        </pc:spChg>
        <pc:spChg chg="del">
          <ac:chgData name="Anette Højer Schultz" userId="S::ahsc19@student.aau.dk::0e676cbd-501e-43af-961e-7d6ecf202626" providerId="AD" clId="Web-{E38EDBF6-158D-4FF2-8D8D-87544D5A935E}" dt="2022-10-05T11:08:03.245" v="6"/>
          <ac:spMkLst>
            <pc:docMk/>
            <pc:sldMk cId="1206610223" sldId="259"/>
            <ac:spMk id="13" creationId="{2B566528-1B12-4246-9431-5C2D7D081168}"/>
          </ac:spMkLst>
        </pc:spChg>
        <pc:spChg chg="del">
          <ac:chgData name="Anette Højer Schultz" userId="S::ahsc19@student.aau.dk::0e676cbd-501e-43af-961e-7d6ecf202626" providerId="AD" clId="Web-{E38EDBF6-158D-4FF2-8D8D-87544D5A935E}" dt="2022-10-05T11:08:03.245" v="6"/>
          <ac:spMkLst>
            <pc:docMk/>
            <pc:sldMk cId="1206610223" sldId="259"/>
            <ac:spMk id="15" creationId="{2E80C965-DB6D-4F81-9E9E-B027384D0BD6}"/>
          </ac:spMkLst>
        </pc:spChg>
        <pc:spChg chg="del">
          <ac:chgData name="Anette Højer Schultz" userId="S::ahsc19@student.aau.dk::0e676cbd-501e-43af-961e-7d6ecf202626" providerId="AD" clId="Web-{E38EDBF6-158D-4FF2-8D8D-87544D5A935E}" dt="2022-10-05T11:08:03.245" v="6"/>
          <ac:spMkLst>
            <pc:docMk/>
            <pc:sldMk cId="1206610223" sldId="259"/>
            <ac:spMk id="17" creationId="{A580F890-B085-4E95-96AA-55AEBEC5CE6E}"/>
          </ac:spMkLst>
        </pc:spChg>
        <pc:spChg chg="del">
          <ac:chgData name="Anette Højer Schultz" userId="S::ahsc19@student.aau.dk::0e676cbd-501e-43af-961e-7d6ecf202626" providerId="AD" clId="Web-{E38EDBF6-158D-4FF2-8D8D-87544D5A935E}" dt="2022-10-05T11:08:03.245" v="6"/>
          <ac:spMkLst>
            <pc:docMk/>
            <pc:sldMk cId="1206610223" sldId="259"/>
            <ac:spMk id="18" creationId="{1E547BA6-BAE0-43BB-A7CA-60F69CE252F0}"/>
          </ac:spMkLst>
        </pc:spChg>
        <pc:spChg chg="del">
          <ac:chgData name="Anette Højer Schultz" userId="S::ahsc19@student.aau.dk::0e676cbd-501e-43af-961e-7d6ecf202626" providerId="AD" clId="Web-{E38EDBF6-158D-4FF2-8D8D-87544D5A935E}" dt="2022-10-05T11:08:03.245" v="6"/>
          <ac:spMkLst>
            <pc:docMk/>
            <pc:sldMk cId="1206610223" sldId="259"/>
            <ac:spMk id="19" creationId="{D3F51FEB-38FB-4F6C-9F7B-2F2AFAB65463}"/>
          </ac:spMkLst>
        </pc:spChg>
        <pc:spChg chg="add">
          <ac:chgData name="Anette Højer Schultz" userId="S::ahsc19@student.aau.dk::0e676cbd-501e-43af-961e-7d6ecf202626" providerId="AD" clId="Web-{E38EDBF6-158D-4FF2-8D8D-87544D5A935E}" dt="2022-10-05T11:08:03.245" v="6"/>
          <ac:spMkLst>
            <pc:docMk/>
            <pc:sldMk cId="1206610223" sldId="259"/>
            <ac:spMk id="24" creationId="{2B566528-1B12-4246-9431-5C2D7D081168}"/>
          </ac:spMkLst>
        </pc:spChg>
        <pc:grpChg chg="add">
          <ac:chgData name="Anette Højer Schultz" userId="S::ahsc19@student.aau.dk::0e676cbd-501e-43af-961e-7d6ecf202626" providerId="AD" clId="Web-{E38EDBF6-158D-4FF2-8D8D-87544D5A935E}" dt="2022-10-05T11:08:03.245" v="6"/>
          <ac:grpSpMkLst>
            <pc:docMk/>
            <pc:sldMk cId="1206610223" sldId="259"/>
            <ac:grpSpMk id="26" creationId="{828A5161-06F1-46CF-8AD7-844680A59E13}"/>
          </ac:grpSpMkLst>
        </pc:grpChg>
        <pc:grpChg chg="add">
          <ac:chgData name="Anette Højer Schultz" userId="S::ahsc19@student.aau.dk::0e676cbd-501e-43af-961e-7d6ecf202626" providerId="AD" clId="Web-{E38EDBF6-158D-4FF2-8D8D-87544D5A935E}" dt="2022-10-05T11:08:03.245" v="6"/>
          <ac:grpSpMkLst>
            <pc:docMk/>
            <pc:sldMk cId="1206610223" sldId="259"/>
            <ac:grpSpMk id="30" creationId="{5995D10D-E9C9-47DB-AE7E-801FEF38F5C9}"/>
          </ac:grpSpMkLst>
        </pc:grpChg>
        <pc:picChg chg="add mod ord">
          <ac:chgData name="Anette Højer Schultz" userId="S::ahsc19@student.aau.dk::0e676cbd-501e-43af-961e-7d6ecf202626" providerId="AD" clId="Web-{E38EDBF6-158D-4FF2-8D8D-87544D5A935E}" dt="2022-10-05T11:08:34.199" v="10" actId="1076"/>
          <ac:picMkLst>
            <pc:docMk/>
            <pc:sldMk cId="1206610223" sldId="259"/>
            <ac:picMk id="6" creationId="{1869875D-C1CD-DFA5-3EB6-6059A0D824A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B2A1E-BB63-4A28-94ED-2B618B599480}" type="datetimeFigureOut">
              <a:t>10/5/2022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56EE0-60E9-47A4-B9B2-7CF34B06C97A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#Number of current employees and number of attained employees</a:t>
            </a:r>
            <a:endParaRPr lang="da-DK"/>
          </a:p>
          <a:p>
            <a:r>
              <a:rPr lang="en-US" err="1"/>
              <a:t>data_hr</a:t>
            </a:r>
            <a:r>
              <a:rPr lang="en-US"/>
              <a:t>['Attrition'].</a:t>
            </a:r>
            <a:r>
              <a:rPr lang="en-US" err="1"/>
              <a:t>value_counts</a:t>
            </a:r>
            <a:r>
              <a:rPr lang="en-US"/>
              <a:t>()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#Percent who left of all people being </a:t>
            </a:r>
            <a:r>
              <a:rPr lang="en-US" err="1">
                <a:cs typeface="Calibri"/>
              </a:rPr>
              <a:t>employeed</a:t>
            </a:r>
            <a:r>
              <a:rPr lang="en-US">
                <a:cs typeface="Calibri"/>
              </a:rPr>
              <a:t> </a:t>
            </a:r>
            <a:endParaRPr lang="en-US"/>
          </a:p>
          <a:p>
            <a:r>
              <a:rPr lang="en-US" err="1"/>
              <a:t>attrition_yes</a:t>
            </a:r>
            <a:r>
              <a:rPr lang="en-US"/>
              <a:t> = (</a:t>
            </a:r>
            <a:r>
              <a:rPr lang="en-US" err="1"/>
              <a:t>data_hr</a:t>
            </a:r>
            <a:r>
              <a:rPr lang="en-US"/>
              <a:t>['Attrition'] == 'Yes').sum()</a:t>
            </a:r>
            <a:endParaRPr lang="da-DK"/>
          </a:p>
          <a:p>
            <a:r>
              <a:rPr lang="en-US" err="1"/>
              <a:t>attrition_no</a:t>
            </a:r>
            <a:r>
              <a:rPr lang="en-US"/>
              <a:t> = (</a:t>
            </a:r>
            <a:r>
              <a:rPr lang="en-US" err="1"/>
              <a:t>data_hr</a:t>
            </a:r>
            <a:r>
              <a:rPr lang="en-US"/>
              <a:t>['Attrition'] == 'No').sum()</a:t>
            </a:r>
            <a:endParaRPr lang="da-DK"/>
          </a:p>
          <a:p>
            <a:endParaRPr lang="da-DK">
              <a:cs typeface="Calibri" panose="020F0502020204030204"/>
            </a:endParaRPr>
          </a:p>
          <a:p>
            <a:r>
              <a:rPr lang="en-US" err="1"/>
              <a:t>attrition_per</a:t>
            </a:r>
            <a:r>
              <a:rPr lang="en-US"/>
              <a:t> = (</a:t>
            </a:r>
            <a:r>
              <a:rPr lang="en-US" err="1"/>
              <a:t>attrition_yes</a:t>
            </a:r>
            <a:r>
              <a:rPr lang="en-US"/>
              <a:t>/(</a:t>
            </a:r>
            <a:r>
              <a:rPr lang="en-US" err="1"/>
              <a:t>attrition_no+attrition_yes-new_hires</a:t>
            </a:r>
            <a:r>
              <a:rPr lang="en-US"/>
              <a:t>))*100</a:t>
            </a:r>
            <a:endParaRPr lang="da-DK"/>
          </a:p>
          <a:p>
            <a:r>
              <a:rPr lang="en-US"/>
              <a:t>print(</a:t>
            </a:r>
            <a:r>
              <a:rPr lang="en-US" err="1"/>
              <a:t>attrition_per</a:t>
            </a:r>
            <a:r>
              <a:rPr lang="en-US"/>
              <a:t>)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# New people within the last year </a:t>
            </a:r>
            <a:endParaRPr lang="en-US">
              <a:cs typeface="Calibri"/>
            </a:endParaRPr>
          </a:p>
          <a:p>
            <a:r>
              <a:rPr lang="en-US" err="1"/>
              <a:t>new_hires</a:t>
            </a:r>
            <a:r>
              <a:rPr lang="en-US"/>
              <a:t> = (</a:t>
            </a:r>
            <a:r>
              <a:rPr lang="en-US" err="1"/>
              <a:t>data_hr</a:t>
            </a:r>
            <a:r>
              <a:rPr lang="en-US"/>
              <a:t>['</a:t>
            </a:r>
            <a:r>
              <a:rPr lang="en-US" err="1"/>
              <a:t>YearsAtCompany</a:t>
            </a:r>
            <a:r>
              <a:rPr lang="en-US"/>
              <a:t>'] == 0).sum()</a:t>
            </a:r>
            <a:endParaRPr lang="en-US">
              <a:cs typeface="Calibri"/>
            </a:endParaRPr>
          </a:p>
          <a:p>
            <a:r>
              <a:rPr lang="en-US" err="1"/>
              <a:t>new_hires</a:t>
            </a:r>
            <a:endParaRPr lang="en-US" err="1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56EE0-60E9-47A4-B9B2-7CF34B06C97A}" type="slidenum"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031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7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1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6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8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7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0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8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5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4">
            <a:extLst>
              <a:ext uri="{FF2B5EF4-FFF2-40B4-BE49-F238E27FC236}">
                <a16:creationId xmlns:a16="http://schemas.microsoft.com/office/drawing/2014/main" id="{350F0B78-EF8A-CFDF-F620-A2ECB01769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96" r="-78"/>
          <a:stretch/>
        </p:blipFill>
        <p:spPr>
          <a:xfrm>
            <a:off x="67230" y="10"/>
            <a:ext cx="11104761" cy="6857990"/>
          </a:xfrm>
          <a:prstGeom prst="rect">
            <a:avLst/>
          </a:prstGeom>
        </p:spPr>
      </p:pic>
      <p:sp>
        <p:nvSpPr>
          <p:cNvPr id="4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haroni"/>
                <a:cs typeface="Calibri Light"/>
              </a:rPr>
              <a:t>HR Attrition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>
                <a:latin typeface="Aharoni"/>
                <a:cs typeface="Calibri"/>
              </a:rPr>
              <a:t>Predicting Employees in risk of leaving the company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3352DB9-4969-2A30-2473-C9885395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236" y="6317593"/>
            <a:ext cx="365760" cy="365125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fld id="{0D0FC2E3-A69C-4D5E-9D0D-9F10D106B08F}" type="slidenum">
              <a:rPr lang="en-US" sz="1100">
                <a:solidFill>
                  <a:schemeClr val="tx1"/>
                </a:solidFill>
              </a:rPr>
              <a:pPr algn="ctr"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da-DK" sz="1100">
              <a:solidFill>
                <a:schemeClr val="tx1"/>
              </a:solidFill>
            </a:endParaRPr>
          </a:p>
        </p:txBody>
      </p:sp>
      <p:cxnSp>
        <p:nvCxnSpPr>
          <p:cNvPr id="42" name="Straight Connector 14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C540515-B25C-1F38-A315-1BED66DA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13531" y="6137248"/>
            <a:ext cx="3069020" cy="36197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a-DK" sz="1000">
                <a:solidFill>
                  <a:schemeClr val="tx1"/>
                </a:solidFill>
              </a:rPr>
              <a:t>Anette, Maarten, Oliver, Shaun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94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3AF1E3-EA19-897C-26AF-EED4B385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a-DK" sz="5400" b="1" dirty="0">
                <a:latin typeface="Aharoni"/>
                <a:cs typeface="Calibri Light"/>
              </a:rPr>
              <a:t>Problem of </a:t>
            </a:r>
            <a:r>
              <a:rPr lang="da-DK" sz="5400" b="1" dirty="0" err="1">
                <a:latin typeface="Aharoni"/>
                <a:cs typeface="Calibri Light"/>
              </a:rPr>
              <a:t>Attrition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CF71723-041A-4F97-8372-3CFBB9DE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da-DK">
                <a:ea typeface="+mn-lt"/>
                <a:cs typeface="+mn-lt"/>
              </a:rPr>
              <a:t>Anette, </a:t>
            </a:r>
            <a:r>
              <a:rPr lang="da-DK" err="1">
                <a:ea typeface="+mn-lt"/>
                <a:cs typeface="+mn-lt"/>
              </a:rPr>
              <a:t>Maarten</a:t>
            </a:r>
            <a:r>
              <a:rPr lang="da-DK">
                <a:ea typeface="+mn-lt"/>
                <a:cs typeface="+mn-lt"/>
              </a:rPr>
              <a:t>, Oliver, Shaun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8FEF463-2CB3-B993-D0CA-60672E02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0FC2E3-A69C-4D5E-9D0D-9F10D106B08F}" type="slidenum">
              <a:rPr lang="en-US"/>
              <a:pPr>
                <a:spcAft>
                  <a:spcPts val="600"/>
                </a:spcAft>
              </a:pPr>
              <a:t>2</a:t>
            </a:fld>
            <a:endParaRPr lang="da-DK"/>
          </a:p>
        </p:txBody>
      </p:sp>
      <p:pic>
        <p:nvPicPr>
          <p:cNvPr id="6" name="Graphic 6" descr="Bar graph with downward trend with solid fill">
            <a:extLst>
              <a:ext uri="{FF2B5EF4-FFF2-40B4-BE49-F238E27FC236}">
                <a16:creationId xmlns:a16="http://schemas.microsoft.com/office/drawing/2014/main" id="{CCB99787-40A1-61C2-6134-B5DC9ECDA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7535" y="327212"/>
            <a:ext cx="914400" cy="914400"/>
          </a:xfrm>
          <a:prstGeom prst="rect">
            <a:avLst/>
          </a:prstGeom>
        </p:spPr>
      </p:pic>
      <p:sp>
        <p:nvSpPr>
          <p:cNvPr id="207" name="Pladsholder til indhold 206">
            <a:extLst>
              <a:ext uri="{FF2B5EF4-FFF2-40B4-BE49-F238E27FC236}">
                <a16:creationId xmlns:a16="http://schemas.microsoft.com/office/drawing/2014/main" id="{8372F837-3A65-54EA-0F26-D98868F10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4400" dirty="0">
                <a:ea typeface="+mn-lt"/>
                <a:cs typeface="+mn-lt"/>
              </a:rPr>
              <a:t>695</a:t>
            </a:r>
            <a:r>
              <a:rPr lang="da-DK" dirty="0">
                <a:ea typeface="+mn-lt"/>
                <a:cs typeface="+mn-lt"/>
              </a:rPr>
              <a:t>          </a:t>
            </a:r>
            <a:r>
              <a:rPr lang="da-DK" dirty="0" err="1">
                <a:ea typeface="+mn-lt"/>
                <a:cs typeface="+mn-lt"/>
              </a:rPr>
              <a:t>Employees</a:t>
            </a:r>
            <a:r>
              <a:rPr lang="da-DK" dirty="0">
                <a:ea typeface="+mn-lt"/>
                <a:cs typeface="+mn-lt"/>
              </a:rPr>
              <a:t> </a:t>
            </a:r>
            <a:r>
              <a:rPr lang="da-DK" dirty="0" err="1">
                <a:ea typeface="+mn-lt"/>
                <a:cs typeface="+mn-lt"/>
              </a:rPr>
              <a:t>left</a:t>
            </a:r>
            <a:r>
              <a:rPr lang="da-DK" dirty="0">
                <a:ea typeface="+mn-lt"/>
                <a:cs typeface="+mn-lt"/>
              </a:rPr>
              <a:t> the </a:t>
            </a:r>
            <a:r>
              <a:rPr lang="da-DK" dirty="0" err="1">
                <a:ea typeface="+mn-lt"/>
                <a:cs typeface="+mn-lt"/>
              </a:rPr>
              <a:t>company</a:t>
            </a:r>
            <a:r>
              <a:rPr lang="da-DK" dirty="0">
                <a:ea typeface="+mn-lt"/>
                <a:cs typeface="+mn-lt"/>
              </a:rPr>
              <a:t> </a:t>
            </a:r>
            <a:r>
              <a:rPr lang="da-DK" dirty="0" err="1">
                <a:ea typeface="+mn-lt"/>
                <a:cs typeface="+mn-lt"/>
              </a:rPr>
              <a:t>within</a:t>
            </a:r>
            <a:r>
              <a:rPr lang="da-DK" dirty="0">
                <a:ea typeface="+mn-lt"/>
                <a:cs typeface="+mn-lt"/>
              </a:rPr>
              <a:t> the last </a:t>
            </a:r>
            <a:r>
              <a:rPr lang="da-DK" dirty="0" err="1">
                <a:ea typeface="+mn-lt"/>
                <a:cs typeface="+mn-lt"/>
              </a:rPr>
              <a:t>year</a:t>
            </a:r>
            <a:r>
              <a:rPr lang="da-DK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3600" dirty="0">
                <a:ea typeface="+mn-lt"/>
                <a:cs typeface="+mn-lt"/>
              </a:rPr>
              <a:t>16.65%</a:t>
            </a:r>
            <a:r>
              <a:rPr lang="da-DK" dirty="0">
                <a:ea typeface="+mn-lt"/>
                <a:cs typeface="+mn-lt"/>
              </a:rPr>
              <a:t>    Of the </a:t>
            </a:r>
            <a:r>
              <a:rPr lang="da-DK" dirty="0" err="1">
                <a:ea typeface="+mn-lt"/>
                <a:cs typeface="+mn-lt"/>
              </a:rPr>
              <a:t>employees</a:t>
            </a:r>
            <a:r>
              <a:rPr lang="da-DK" dirty="0">
                <a:ea typeface="+mn-lt"/>
                <a:cs typeface="+mn-lt"/>
              </a:rPr>
              <a:t> </a:t>
            </a:r>
            <a:r>
              <a:rPr lang="da-DK" dirty="0" err="1">
                <a:ea typeface="+mn-lt"/>
                <a:cs typeface="+mn-lt"/>
              </a:rPr>
              <a:t>left</a:t>
            </a:r>
            <a:r>
              <a:rPr lang="da-DK" dirty="0">
                <a:ea typeface="+mn-lt"/>
                <a:cs typeface="+mn-lt"/>
              </a:rPr>
              <a:t> the </a:t>
            </a:r>
            <a:r>
              <a:rPr lang="da-DK" dirty="0" err="1">
                <a:ea typeface="+mn-lt"/>
                <a:cs typeface="+mn-lt"/>
              </a:rPr>
              <a:t>company</a:t>
            </a:r>
            <a:r>
              <a:rPr lang="da-DK" dirty="0">
                <a:ea typeface="+mn-lt"/>
                <a:cs typeface="+mn-lt"/>
              </a:rPr>
              <a:t> </a:t>
            </a:r>
            <a:r>
              <a:rPr lang="da-DK" dirty="0" err="1">
                <a:ea typeface="+mn-lt"/>
                <a:cs typeface="+mn-lt"/>
              </a:rPr>
              <a:t>within</a:t>
            </a:r>
            <a:r>
              <a:rPr lang="da-DK" dirty="0">
                <a:ea typeface="+mn-lt"/>
                <a:cs typeface="+mn-lt"/>
              </a:rPr>
              <a:t> the last </a:t>
            </a:r>
            <a:r>
              <a:rPr lang="da-DK" dirty="0" err="1">
                <a:ea typeface="+mn-lt"/>
                <a:cs typeface="+mn-lt"/>
              </a:rPr>
              <a:t>year</a:t>
            </a:r>
            <a:r>
              <a:rPr lang="da-DK" dirty="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a-DK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4400" dirty="0">
                <a:ea typeface="+mn-lt"/>
                <a:cs typeface="+mn-lt"/>
              </a:rPr>
              <a:t>126 </a:t>
            </a:r>
            <a:r>
              <a:rPr lang="da-DK" dirty="0">
                <a:ea typeface="+mn-lt"/>
                <a:cs typeface="+mn-lt"/>
              </a:rPr>
              <a:t>          New </a:t>
            </a:r>
            <a:r>
              <a:rPr lang="da-DK" dirty="0" err="1">
                <a:ea typeface="+mn-lt"/>
                <a:cs typeface="+mn-lt"/>
              </a:rPr>
              <a:t>hires</a:t>
            </a:r>
            <a:r>
              <a:rPr lang="da-DK" dirty="0">
                <a:ea typeface="+mn-lt"/>
                <a:cs typeface="+mn-lt"/>
              </a:rPr>
              <a:t> </a:t>
            </a:r>
            <a:r>
              <a:rPr lang="da-DK" dirty="0" err="1">
                <a:ea typeface="+mn-lt"/>
                <a:cs typeface="+mn-lt"/>
              </a:rPr>
              <a:t>within</a:t>
            </a:r>
            <a:r>
              <a:rPr lang="da-DK" dirty="0">
                <a:ea typeface="+mn-lt"/>
                <a:cs typeface="+mn-lt"/>
              </a:rPr>
              <a:t> the last </a:t>
            </a:r>
            <a:r>
              <a:rPr lang="da-DK" dirty="0" err="1">
                <a:ea typeface="+mn-lt"/>
                <a:cs typeface="+mn-lt"/>
              </a:rPr>
              <a:t>year</a:t>
            </a:r>
            <a:r>
              <a:rPr lang="da-DK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3600" dirty="0">
                <a:ea typeface="+mn-lt"/>
                <a:cs typeface="+mn-lt"/>
              </a:rPr>
              <a:t>81,87% </a:t>
            </a:r>
            <a:r>
              <a:rPr lang="da-DK" dirty="0">
                <a:ea typeface="+mn-lt"/>
                <a:cs typeface="+mn-lt"/>
              </a:rPr>
              <a:t>    Of </a:t>
            </a:r>
            <a:r>
              <a:rPr lang="da-DK" dirty="0" err="1">
                <a:ea typeface="+mn-lt"/>
                <a:cs typeface="+mn-lt"/>
              </a:rPr>
              <a:t>leaving</a:t>
            </a:r>
            <a:r>
              <a:rPr lang="da-DK" dirty="0">
                <a:ea typeface="+mn-lt"/>
                <a:cs typeface="+mn-lt"/>
              </a:rPr>
              <a:t> </a:t>
            </a:r>
            <a:r>
              <a:rPr lang="da-DK" dirty="0" err="1">
                <a:ea typeface="+mn-lt"/>
                <a:cs typeface="+mn-lt"/>
              </a:rPr>
              <a:t>employees</a:t>
            </a:r>
            <a:r>
              <a:rPr lang="da-DK" dirty="0">
                <a:ea typeface="+mn-lt"/>
                <a:cs typeface="+mn-lt"/>
              </a:rPr>
              <a:t> </a:t>
            </a:r>
            <a:r>
              <a:rPr lang="da-DK" dirty="0" err="1">
                <a:ea typeface="+mn-lt"/>
                <a:cs typeface="+mn-lt"/>
              </a:rPr>
              <a:t>were</a:t>
            </a:r>
            <a:r>
              <a:rPr lang="da-DK" dirty="0">
                <a:ea typeface="+mn-lt"/>
                <a:cs typeface="+mn-lt"/>
              </a:rPr>
              <a:t> not </a:t>
            </a:r>
            <a:r>
              <a:rPr lang="da-DK" dirty="0" err="1">
                <a:ea typeface="+mn-lt"/>
                <a:cs typeface="+mn-lt"/>
              </a:rPr>
              <a:t>replaced</a:t>
            </a:r>
            <a:r>
              <a:rPr lang="da-DK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a-DK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 dirty="0">
                <a:ea typeface="+mn-lt"/>
                <a:cs typeface="+mn-lt"/>
              </a:rPr>
              <a:t>This highlights the </a:t>
            </a:r>
            <a:r>
              <a:rPr lang="da-DK" sz="2400" b="1" dirty="0" err="1">
                <a:ea typeface="+mn-lt"/>
                <a:cs typeface="+mn-lt"/>
              </a:rPr>
              <a:t>importance</a:t>
            </a:r>
            <a:r>
              <a:rPr lang="da-DK" sz="2400" b="1" dirty="0">
                <a:ea typeface="+mn-lt"/>
                <a:cs typeface="+mn-lt"/>
              </a:rPr>
              <a:t> of </a:t>
            </a:r>
            <a:r>
              <a:rPr lang="en-GB" sz="2400" b="1" dirty="0">
                <a:ea typeface="+mn-lt"/>
                <a:cs typeface="+mn-lt"/>
              </a:rPr>
              <a:t>maintaining</a:t>
            </a:r>
            <a:r>
              <a:rPr lang="da-DK" sz="2400" b="1" dirty="0">
                <a:ea typeface="+mn-lt"/>
                <a:cs typeface="+mn-lt"/>
              </a:rPr>
              <a:t> the </a:t>
            </a:r>
            <a:r>
              <a:rPr lang="da-DK" sz="2400" b="1" dirty="0" err="1">
                <a:ea typeface="+mn-lt"/>
                <a:cs typeface="+mn-lt"/>
              </a:rPr>
              <a:t>employees</a:t>
            </a:r>
            <a:r>
              <a:rPr lang="da-DK" sz="2400" b="1" dirty="0">
                <a:ea typeface="+mn-lt"/>
                <a:cs typeface="+mn-lt"/>
              </a:rPr>
              <a:t> </a:t>
            </a:r>
            <a:r>
              <a:rPr lang="da-DK" sz="2400" b="1" dirty="0" err="1">
                <a:ea typeface="+mn-lt"/>
                <a:cs typeface="+mn-lt"/>
              </a:rPr>
              <a:t>within</a:t>
            </a:r>
            <a:r>
              <a:rPr lang="da-DK" sz="2400" b="1" dirty="0">
                <a:ea typeface="+mn-lt"/>
                <a:cs typeface="+mn-lt"/>
              </a:rPr>
              <a:t> the </a:t>
            </a:r>
            <a:r>
              <a:rPr lang="da-DK" sz="2400" b="1" dirty="0" err="1">
                <a:ea typeface="+mn-lt"/>
                <a:cs typeface="+mn-lt"/>
              </a:rPr>
              <a:t>company</a:t>
            </a:r>
            <a:endParaRPr lang="en-US" sz="2400" b="1" dirty="0" err="1">
              <a:ea typeface="+mn-lt"/>
              <a:cs typeface="+mn-lt"/>
            </a:endParaRPr>
          </a:p>
          <a:p>
            <a:endParaRPr lang="da-DK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61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3AF1E3-EA19-897C-26AF-EED4B385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latin typeface="Aharoni"/>
                <a:cs typeface="Aharoni"/>
              </a:rPr>
              <a:t>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52BE0D-8B6E-3351-3BBF-FB917BFDB14D}"/>
              </a:ext>
            </a:extLst>
          </p:cNvPr>
          <p:cNvSpPr txBox="1"/>
          <p:nvPr/>
        </p:nvSpPr>
        <p:spPr>
          <a:xfrm>
            <a:off x="643469" y="1782981"/>
            <a:ext cx="4151259" cy="43749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app allows the user to get an overview of the three departments within the company</a:t>
            </a:r>
            <a:endParaRPr lang="en-US" sz="20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Information on 11 different variables for every department</a:t>
            </a:r>
            <a:endParaRPr lang="en-US" sz="20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page allows the user to investigate the profile of the current employees. </a:t>
            </a:r>
            <a:endParaRPr lang="en-US" sz="20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9D863095-4F74-7C31-4054-01B4FA8C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743" y="1782981"/>
            <a:ext cx="5452366" cy="436189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CF71723-041A-4F97-8372-3CFBB9DE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Anette, Maarten, Oliver, Shaun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8FEF463-2CB3-B993-D0CA-60672E02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D0FC2E3-A69C-4D5E-9D0D-9F10D106B08F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4" name="Graphic 15" descr="Business Growth with solid fill">
            <a:extLst>
              <a:ext uri="{FF2B5EF4-FFF2-40B4-BE49-F238E27FC236}">
                <a16:creationId xmlns:a16="http://schemas.microsoft.com/office/drawing/2014/main" id="{F6F78D2C-FFC0-486D-7289-9F21C84C3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8241" y="3272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3AF1E3-EA19-897C-26AF-EED4B385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latin typeface="Aharoni"/>
                <a:cs typeface="Aharoni"/>
              </a:rPr>
              <a:t>Employee Clustering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7AB30-7C25-DB6B-24E0-305B9322773F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have identified three different clusters of employees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Cluster 1 (Blue) has a mean monthly income of 67,098.55</a:t>
            </a:r>
            <a:endParaRPr lang="en-US" sz="20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Cluster 2 (Red) has a mean monthly income of 65,164.68</a:t>
            </a:r>
            <a:endParaRPr lang="en-US" sz="20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Cluster 3 (Green) has a mean monthly income of 65,123.59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47DB7C1C-C0C9-AE3E-AAB7-E16522FF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260" y="1782981"/>
            <a:ext cx="5739332" cy="436189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CF71723-041A-4F97-8372-3CFBB9DE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Anette, Maarten, Oliver, Shaun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8FEF463-2CB3-B993-D0CA-60672E02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D0FC2E3-A69C-4D5E-9D0D-9F10D106B08F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1" name="Graphic 11" descr="Employee badge with solid fill">
            <a:extLst>
              <a:ext uri="{FF2B5EF4-FFF2-40B4-BE49-F238E27FC236}">
                <a16:creationId xmlns:a16="http://schemas.microsoft.com/office/drawing/2014/main" id="{1D1FFE1A-1A28-82A9-8EC8-CE6428CD0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3341" y="3186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7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3AF1E3-EA19-897C-26AF-EED4B385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a-DK" sz="3600" b="1">
                <a:latin typeface="Aharoni"/>
                <a:cs typeface="Calibri Light"/>
              </a:rPr>
              <a:t>SML – Attrition Prediction</a:t>
            </a:r>
            <a:endParaRPr lang="da-DK" sz="3600" b="1">
              <a:latin typeface="Aharoni"/>
              <a:cs typeface="Aharoni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0918615-18A9-EB18-2000-C16081D6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a-DK" sz="1700">
                <a:cs typeface="Calibri"/>
              </a:rPr>
              <a:t>Based on the characteristics of the employees who left the company the SML will predict if a current employee is in risk of leaving as well. </a:t>
            </a:r>
          </a:p>
          <a:p>
            <a:endParaRPr lang="da-DK" sz="1700">
              <a:cs typeface="Calibri"/>
            </a:endParaRPr>
          </a:p>
          <a:p>
            <a:r>
              <a:rPr lang="da-DK" sz="1700">
                <a:cs typeface="Calibri"/>
              </a:rPr>
              <a:t>The model is based on the features with the highest impact on (correlation with) attrition. </a:t>
            </a:r>
            <a:endParaRPr lang="da-DK" sz="1700"/>
          </a:p>
          <a:p>
            <a:endParaRPr lang="da-DK" sz="1700">
              <a:cs typeface="Calibri"/>
            </a:endParaRPr>
          </a:p>
          <a:p>
            <a:r>
              <a:rPr lang="da-DK" sz="1700">
                <a:cs typeface="Calibri"/>
              </a:rPr>
              <a:t>The aim of the model is to help HR and the managers of other departments to evaluate whether a specific employee is likely to leave the company based on filling in some information about the employee. </a:t>
            </a:r>
            <a:endParaRPr lang="da-DK" sz="17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Billede 6">
            <a:extLst>
              <a:ext uri="{FF2B5EF4-FFF2-40B4-BE49-F238E27FC236}">
                <a16:creationId xmlns:a16="http://schemas.microsoft.com/office/drawing/2014/main" id="{1869875D-C1CD-DFA5-3EB6-6059A0D82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064" y="1368222"/>
            <a:ext cx="5806698" cy="520815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CF71723-041A-4F97-8372-3CFBB9DE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a-DK">
                <a:ea typeface="+mn-lt"/>
                <a:cs typeface="+mn-lt"/>
              </a:rPr>
              <a:t>Anette, </a:t>
            </a:r>
            <a:r>
              <a:rPr lang="da-DK" err="1">
                <a:ea typeface="+mn-lt"/>
                <a:cs typeface="+mn-lt"/>
              </a:rPr>
              <a:t>Maarten</a:t>
            </a:r>
            <a:r>
              <a:rPr lang="da-DK">
                <a:ea typeface="+mn-lt"/>
                <a:cs typeface="+mn-lt"/>
              </a:rPr>
              <a:t>, Oliver, Shaun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8FEF463-2CB3-B993-D0CA-60672E02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0FC2E3-A69C-4D5E-9D0D-9F10D106B08F}" type="slidenum">
              <a:rPr lang="en-US"/>
              <a:pPr>
                <a:spcAft>
                  <a:spcPts val="600"/>
                </a:spcAft>
              </a:pPr>
              <a:t>5</a:t>
            </a:fld>
            <a:endParaRPr lang="da-DK"/>
          </a:p>
        </p:txBody>
      </p:sp>
      <p:pic>
        <p:nvPicPr>
          <p:cNvPr id="7" name="Graphic 7" descr="Questions with solid fill">
            <a:extLst>
              <a:ext uri="{FF2B5EF4-FFF2-40B4-BE49-F238E27FC236}">
                <a16:creationId xmlns:a16="http://schemas.microsoft.com/office/drawing/2014/main" id="{46DD3C10-5CCD-0985-2A03-7A8A01DBB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4514" y="598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1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EF3B7D2E826DA479CFD65C22CF7C02A" ma:contentTypeVersion="7" ma:contentTypeDescription="Opret et nyt dokument." ma:contentTypeScope="" ma:versionID="45b6da9f9f3abad5b973334001eb9196">
  <xsd:schema xmlns:xsd="http://www.w3.org/2001/XMLSchema" xmlns:xs="http://www.w3.org/2001/XMLSchema" xmlns:p="http://schemas.microsoft.com/office/2006/metadata/properties" xmlns:ns2="f92dc2b7-64a7-4a56-a64b-36c731ffb44a" xmlns:ns3="345f1528-7c66-4afa-81da-590050331b79" targetNamespace="http://schemas.microsoft.com/office/2006/metadata/properties" ma:root="true" ma:fieldsID="488ff550a8a82b5988ae3473d00ce74b" ns2:_="" ns3:_="">
    <xsd:import namespace="f92dc2b7-64a7-4a56-a64b-36c731ffb44a"/>
    <xsd:import namespace="345f1528-7c66-4afa-81da-590050331b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2dc2b7-64a7-4a56-a64b-36c731ffb4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ledmærker" ma:readOnly="false" ma:fieldId="{5cf76f15-5ced-4ddc-b409-7134ff3c332f}" ma:taxonomyMulti="true" ma:sspId="5d73657e-90f0-444e-a899-7df328d363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f1528-7c66-4afa-81da-590050331b7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1f03653-8ce7-4b33-b761-b72858a4203c}" ma:internalName="TaxCatchAll" ma:showField="CatchAllData" ma:web="345f1528-7c66-4afa-81da-590050331b7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45f1528-7c66-4afa-81da-590050331b79" xsi:nil="true"/>
    <lcf76f155ced4ddcb4097134ff3c332f xmlns="f92dc2b7-64a7-4a56-a64b-36c731ffb44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E5F2EAE-95C3-497E-BAA4-FB19002D5A4A}">
  <ds:schemaRefs>
    <ds:schemaRef ds:uri="345f1528-7c66-4afa-81da-590050331b79"/>
    <ds:schemaRef ds:uri="f92dc2b7-64a7-4a56-a64b-36c731ffb44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06E35AE-6A92-45AC-8CCD-1489B380BA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41C7BE-D1A8-4297-95CC-BD446CBB2BE0}">
  <ds:schemaRefs>
    <ds:schemaRef ds:uri="345f1528-7c66-4afa-81da-590050331b79"/>
    <ds:schemaRef ds:uri="f92dc2b7-64a7-4a56-a64b-36c731ffb44a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HR Attrition</vt:lpstr>
      <vt:lpstr>Problem of Attrition</vt:lpstr>
      <vt:lpstr>Data Analysis</vt:lpstr>
      <vt:lpstr>Employee Clustering</vt:lpstr>
      <vt:lpstr>SML – Attrition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/>
  <cp:revision>69</cp:revision>
  <dcterms:created xsi:type="dcterms:W3CDTF">2022-10-05T07:11:45Z</dcterms:created>
  <dcterms:modified xsi:type="dcterms:W3CDTF">2022-10-05T13:03:26Z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0x0101008EF3B7D2E826DA479CFD65C22CF7C02A</vt:lpwstr>
  </property>
  <property fmtid="{D5CDD505-2E9C-101B-9397-08002B2CF9AE}" pid="3" name="MediaServiceImageTags">
    <vt:lpwstr/>
  </property>
</Properties>
</file>