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6"/>
  </p:notesMasterIdLst>
  <p:sldIdLst>
    <p:sldId id="256" r:id="rId2"/>
    <p:sldId id="274" r:id="rId3"/>
    <p:sldId id="261" r:id="rId4"/>
    <p:sldId id="262" r:id="rId5"/>
    <p:sldId id="266" r:id="rId6"/>
    <p:sldId id="267" r:id="rId7"/>
    <p:sldId id="268" r:id="rId8"/>
    <p:sldId id="273" r:id="rId9"/>
    <p:sldId id="281" r:id="rId10"/>
    <p:sldId id="282" r:id="rId11"/>
    <p:sldId id="275" r:id="rId12"/>
    <p:sldId id="280" r:id="rId13"/>
    <p:sldId id="260" r:id="rId14"/>
    <p:sldId id="259" r:id="rId15"/>
    <p:sldId id="257" r:id="rId16"/>
    <p:sldId id="258" r:id="rId17"/>
    <p:sldId id="269" r:id="rId18"/>
    <p:sldId id="276" r:id="rId19"/>
    <p:sldId id="272" r:id="rId20"/>
    <p:sldId id="265" r:id="rId21"/>
    <p:sldId id="270" r:id="rId22"/>
    <p:sldId id="278"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55F23-37D6-13BC-730A-9873A5298CA2}" v="476" dt="2021-12-06T01:12:46.684"/>
    <p1510:client id="{13DD1FB5-267B-5BDA-9001-2ABE26EB2244}" v="290" dt="2021-12-05T20:37:57.019"/>
    <p1510:client id="{21D2ACF9-D33A-4FAA-932B-A51C5A7D9695}" v="40" dt="2021-12-05T20:12:47.281"/>
    <p1510:client id="{39D61541-88D1-4505-A6BE-B64AAF8729AC}" v="490" dt="2021-12-05T23:19:16.826"/>
    <p1510:client id="{4EB21969-2A39-8650-9244-48DE73247C33}" v="15" dt="2021-12-05T20:06:19.496"/>
    <p1510:client id="{59A8B9C6-5910-1B86-8BA4-ADB0080FCF7E}" v="261" dt="2021-12-05T19:40:19.887"/>
    <p1510:client id="{6BFF1353-07D9-5CE7-E1C2-2852FC935C3E}" v="135" dt="2021-12-06T18:18:05.634"/>
    <p1510:client id="{B5F3D48D-340A-DCFE-0904-CDC01C468F9D}" v="169" vWet="170" dt="2021-12-06T01:17:23.558"/>
    <p1510:client id="{C1B3967A-7860-4D0B-A10C-CF14AEF37A9C}" v="97" dt="2021-12-06T18:55:21.699"/>
    <p1510:client id="{C79A8143-625B-A319-76B7-39397A2E0433}" v="57" dt="2021-12-06T19:00:01.070"/>
    <p1510:client id="{D46F6BD6-469B-124E-9222-8CA281544D6B}" v="854" dt="2021-12-06T18:59:58.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Chenxi" userId="f0fddaf4-2b07-4c00-a7ea-6ade62a60231" providerId="ADAL" clId="{28EBE41D-9E0E-D045-877A-9421E7AC9E5B}"/>
    <pc:docChg chg="undo custSel addSld modSld">
      <pc:chgData name="Li, Chenxi" userId="f0fddaf4-2b07-4c00-a7ea-6ade62a60231" providerId="ADAL" clId="{28EBE41D-9E0E-D045-877A-9421E7AC9E5B}" dt="2021-12-02T23:52:47.612" v="624" actId="20577"/>
      <pc:docMkLst>
        <pc:docMk/>
      </pc:docMkLst>
      <pc:sldChg chg="addSp delSp modSp mod setBg modClrScheme addAnim delAnim modAnim chgLayout">
        <pc:chgData name="Li, Chenxi" userId="f0fddaf4-2b07-4c00-a7ea-6ade62a60231" providerId="ADAL" clId="{28EBE41D-9E0E-D045-877A-9421E7AC9E5B}" dt="2021-12-02T23:33:21.485" v="173" actId="14100"/>
        <pc:sldMkLst>
          <pc:docMk/>
          <pc:sldMk cId="1268843450" sldId="256"/>
        </pc:sldMkLst>
        <pc:spChg chg="del mod ord">
          <ac:chgData name="Li, Chenxi" userId="f0fddaf4-2b07-4c00-a7ea-6ade62a60231" providerId="ADAL" clId="{28EBE41D-9E0E-D045-877A-9421E7AC9E5B}" dt="2021-12-02T23:15:35.765" v="19" actId="700"/>
          <ac:spMkLst>
            <pc:docMk/>
            <pc:sldMk cId="1268843450" sldId="256"/>
            <ac:spMk id="2" creationId="{D21F25FE-25F4-4D46-995B-ADB64D49874F}"/>
          </ac:spMkLst>
        </pc:spChg>
        <pc:spChg chg="mod ord">
          <ac:chgData name="Li, Chenxi" userId="f0fddaf4-2b07-4c00-a7ea-6ade62a60231" providerId="ADAL" clId="{28EBE41D-9E0E-D045-877A-9421E7AC9E5B}" dt="2021-12-02T23:33:21.485" v="173" actId="14100"/>
          <ac:spMkLst>
            <pc:docMk/>
            <pc:sldMk cId="1268843450" sldId="256"/>
            <ac:spMk id="3" creationId="{6D5FA865-F934-014B-83EB-0AE20A105E1F}"/>
          </ac:spMkLst>
        </pc:spChg>
        <pc:spChg chg="add del mod ord">
          <ac:chgData name="Li, Chenxi" userId="f0fddaf4-2b07-4c00-a7ea-6ade62a60231" providerId="ADAL" clId="{28EBE41D-9E0E-D045-877A-9421E7AC9E5B}" dt="2021-12-02T23:15:41.532" v="20" actId="700"/>
          <ac:spMkLst>
            <pc:docMk/>
            <pc:sldMk cId="1268843450" sldId="256"/>
            <ac:spMk id="4" creationId="{83C514A1-4B9D-FD4D-BC2E-0B1190FDE2ED}"/>
          </ac:spMkLst>
        </pc:spChg>
        <pc:spChg chg="add mod ord">
          <ac:chgData name="Li, Chenxi" userId="f0fddaf4-2b07-4c00-a7ea-6ade62a60231" providerId="ADAL" clId="{28EBE41D-9E0E-D045-877A-9421E7AC9E5B}" dt="2021-12-02T23:33:13.927" v="172" actId="20577"/>
          <ac:spMkLst>
            <pc:docMk/>
            <pc:sldMk cId="1268843450" sldId="256"/>
            <ac:spMk id="5" creationId="{B2359971-11F2-BB43-B874-D460AD6B7E97}"/>
          </ac:spMkLst>
        </pc:spChg>
        <pc:spChg chg="add del">
          <ac:chgData name="Li, Chenxi" userId="f0fddaf4-2b07-4c00-a7ea-6ade62a60231" providerId="ADAL" clId="{28EBE41D-9E0E-D045-877A-9421E7AC9E5B}" dt="2021-12-02T23:31:52.268" v="131" actId="26606"/>
          <ac:spMkLst>
            <pc:docMk/>
            <pc:sldMk cId="1268843450" sldId="256"/>
            <ac:spMk id="11" creationId="{8C8D824E-2FE2-436D-BA86-C0386D8FA9CB}"/>
          </ac:spMkLst>
        </pc:spChg>
        <pc:spChg chg="add del">
          <ac:chgData name="Li, Chenxi" userId="f0fddaf4-2b07-4c00-a7ea-6ade62a60231" providerId="ADAL" clId="{28EBE41D-9E0E-D045-877A-9421E7AC9E5B}" dt="2021-12-02T23:31:52.268" v="131" actId="26606"/>
          <ac:spMkLst>
            <pc:docMk/>
            <pc:sldMk cId="1268843450" sldId="256"/>
            <ac:spMk id="13" creationId="{D4E62E99-E55A-4404-B79D-9C8CC852344A}"/>
          </ac:spMkLst>
        </pc:spChg>
        <pc:spChg chg="add del">
          <ac:chgData name="Li, Chenxi" userId="f0fddaf4-2b07-4c00-a7ea-6ade62a60231" providerId="ADAL" clId="{28EBE41D-9E0E-D045-877A-9421E7AC9E5B}" dt="2021-12-02T23:31:52.268" v="131" actId="26606"/>
          <ac:spMkLst>
            <pc:docMk/>
            <pc:sldMk cId="1268843450" sldId="256"/>
            <ac:spMk id="15" creationId="{6F2B71E6-6516-4BB6-B895-35E8F289212C}"/>
          </ac:spMkLst>
        </pc:spChg>
        <pc:spChg chg="add del">
          <ac:chgData name="Li, Chenxi" userId="f0fddaf4-2b07-4c00-a7ea-6ade62a60231" providerId="ADAL" clId="{28EBE41D-9E0E-D045-877A-9421E7AC9E5B}" dt="2021-12-02T23:31:52.268" v="131" actId="26606"/>
          <ac:spMkLst>
            <pc:docMk/>
            <pc:sldMk cId="1268843450" sldId="256"/>
            <ac:spMk id="17" creationId="{7BB39608-D59B-4A40-BD24-A3B510F02838}"/>
          </ac:spMkLst>
        </pc:spChg>
        <pc:spChg chg="add del">
          <ac:chgData name="Li, Chenxi" userId="f0fddaf4-2b07-4c00-a7ea-6ade62a60231" providerId="ADAL" clId="{28EBE41D-9E0E-D045-877A-9421E7AC9E5B}" dt="2021-12-02T23:31:57.382" v="134" actId="26606"/>
          <ac:spMkLst>
            <pc:docMk/>
            <pc:sldMk cId="1268843450" sldId="256"/>
            <ac:spMk id="19" creationId="{7FE41089-2B16-46EC-8DA7-57D84A35B1F6}"/>
          </ac:spMkLst>
        </pc:spChg>
        <pc:spChg chg="add del">
          <ac:chgData name="Li, Chenxi" userId="f0fddaf4-2b07-4c00-a7ea-6ade62a60231" providerId="ADAL" clId="{28EBE41D-9E0E-D045-877A-9421E7AC9E5B}" dt="2021-12-02T23:31:57.382" v="134" actId="26606"/>
          <ac:spMkLst>
            <pc:docMk/>
            <pc:sldMk cId="1268843450" sldId="256"/>
            <ac:spMk id="21" creationId="{AD57F732-918A-4B69-8493-0484C5D2C268}"/>
          </ac:spMkLst>
        </pc:spChg>
        <pc:spChg chg="add del">
          <ac:chgData name="Li, Chenxi" userId="f0fddaf4-2b07-4c00-a7ea-6ade62a60231" providerId="ADAL" clId="{28EBE41D-9E0E-D045-877A-9421E7AC9E5B}" dt="2021-12-02T23:31:57.382" v="134" actId="26606"/>
          <ac:spMkLst>
            <pc:docMk/>
            <pc:sldMk cId="1268843450" sldId="256"/>
            <ac:spMk id="23" creationId="{C7C269D6-4089-4585-BC8A-617B2CFE392D}"/>
          </ac:spMkLst>
        </pc:spChg>
        <pc:spChg chg="add del">
          <ac:chgData name="Li, Chenxi" userId="f0fddaf4-2b07-4c00-a7ea-6ade62a60231" providerId="ADAL" clId="{28EBE41D-9E0E-D045-877A-9421E7AC9E5B}" dt="2021-12-02T23:31:57.382" v="134" actId="26606"/>
          <ac:spMkLst>
            <pc:docMk/>
            <pc:sldMk cId="1268843450" sldId="256"/>
            <ac:spMk id="25" creationId="{3F6CF848-6786-4545-9B03-0AB22F0B33F0}"/>
          </ac:spMkLst>
        </pc:spChg>
        <pc:spChg chg="add">
          <ac:chgData name="Li, Chenxi" userId="f0fddaf4-2b07-4c00-a7ea-6ade62a60231" providerId="ADAL" clId="{28EBE41D-9E0E-D045-877A-9421E7AC9E5B}" dt="2021-12-02T23:31:57.433" v="135" actId="26606"/>
          <ac:spMkLst>
            <pc:docMk/>
            <pc:sldMk cId="1268843450" sldId="256"/>
            <ac:spMk id="28" creationId="{8C8D824E-2FE2-436D-BA86-C0386D8FA9CB}"/>
          </ac:spMkLst>
        </pc:spChg>
        <pc:spChg chg="add">
          <ac:chgData name="Li, Chenxi" userId="f0fddaf4-2b07-4c00-a7ea-6ade62a60231" providerId="ADAL" clId="{28EBE41D-9E0E-D045-877A-9421E7AC9E5B}" dt="2021-12-02T23:31:57.433" v="135" actId="26606"/>
          <ac:spMkLst>
            <pc:docMk/>
            <pc:sldMk cId="1268843450" sldId="256"/>
            <ac:spMk id="29" creationId="{D4E62E99-E55A-4404-B79D-9C8CC852344A}"/>
          </ac:spMkLst>
        </pc:spChg>
        <pc:spChg chg="add">
          <ac:chgData name="Li, Chenxi" userId="f0fddaf4-2b07-4c00-a7ea-6ade62a60231" providerId="ADAL" clId="{28EBE41D-9E0E-D045-877A-9421E7AC9E5B}" dt="2021-12-02T23:31:57.433" v="135" actId="26606"/>
          <ac:spMkLst>
            <pc:docMk/>
            <pc:sldMk cId="1268843450" sldId="256"/>
            <ac:spMk id="30" creationId="{6F2B71E6-6516-4BB6-B895-35E8F289212C}"/>
          </ac:spMkLst>
        </pc:spChg>
        <pc:spChg chg="add">
          <ac:chgData name="Li, Chenxi" userId="f0fddaf4-2b07-4c00-a7ea-6ade62a60231" providerId="ADAL" clId="{28EBE41D-9E0E-D045-877A-9421E7AC9E5B}" dt="2021-12-02T23:31:57.433" v="135" actId="26606"/>
          <ac:spMkLst>
            <pc:docMk/>
            <pc:sldMk cId="1268843450" sldId="256"/>
            <ac:spMk id="31" creationId="{7BB39608-D59B-4A40-BD24-A3B510F02838}"/>
          </ac:spMkLst>
        </pc:spChg>
        <pc:grpChg chg="add del">
          <ac:chgData name="Li, Chenxi" userId="f0fddaf4-2b07-4c00-a7ea-6ade62a60231" providerId="ADAL" clId="{28EBE41D-9E0E-D045-877A-9421E7AC9E5B}" dt="2021-12-02T23:31:57.382" v="134" actId="26606"/>
          <ac:grpSpMkLst>
            <pc:docMk/>
            <pc:sldMk cId="1268843450" sldId="256"/>
            <ac:grpSpMk id="20" creationId="{C31B3953-7FBE-4269-9F5E-F3688552270C}"/>
          </ac:grpSpMkLst>
        </pc:grpChg>
        <pc:picChg chg="add del">
          <ac:chgData name="Li, Chenxi" userId="f0fddaf4-2b07-4c00-a7ea-6ade62a60231" providerId="ADAL" clId="{28EBE41D-9E0E-D045-877A-9421E7AC9E5B}" dt="2021-12-02T23:31:52.268" v="131" actId="26606"/>
          <ac:picMkLst>
            <pc:docMk/>
            <pc:sldMk cId="1268843450" sldId="256"/>
            <ac:picMk id="7" creationId="{D62108C9-B68F-4E7A-8E07-4D414CA78854}"/>
          </ac:picMkLst>
        </pc:picChg>
        <pc:picChg chg="add del">
          <ac:chgData name="Li, Chenxi" userId="f0fddaf4-2b07-4c00-a7ea-6ade62a60231" providerId="ADAL" clId="{28EBE41D-9E0E-D045-877A-9421E7AC9E5B}" dt="2021-12-02T23:31:57.382" v="134" actId="26606"/>
          <ac:picMkLst>
            <pc:docMk/>
            <pc:sldMk cId="1268843450" sldId="256"/>
            <ac:picMk id="24" creationId="{8D516693-7807-4CE4-A487-6472296C7C5A}"/>
          </ac:picMkLst>
        </pc:picChg>
        <pc:picChg chg="add">
          <ac:chgData name="Li, Chenxi" userId="f0fddaf4-2b07-4c00-a7ea-6ade62a60231" providerId="ADAL" clId="{28EBE41D-9E0E-D045-877A-9421E7AC9E5B}" dt="2021-12-02T23:31:57.433" v="135" actId="26606"/>
          <ac:picMkLst>
            <pc:docMk/>
            <pc:sldMk cId="1268843450" sldId="256"/>
            <ac:picMk id="27" creationId="{D62108C9-B68F-4E7A-8E07-4D414CA78854}"/>
          </ac:picMkLst>
        </pc:picChg>
      </pc:sldChg>
      <pc:sldChg chg="modSp mod">
        <pc:chgData name="Li, Chenxi" userId="f0fddaf4-2b07-4c00-a7ea-6ade62a60231" providerId="ADAL" clId="{28EBE41D-9E0E-D045-877A-9421E7AC9E5B}" dt="2021-12-02T23:51:50.764" v="608" actId="20577"/>
        <pc:sldMkLst>
          <pc:docMk/>
          <pc:sldMk cId="3646382726" sldId="257"/>
        </pc:sldMkLst>
        <pc:spChg chg="mod">
          <ac:chgData name="Li, Chenxi" userId="f0fddaf4-2b07-4c00-a7ea-6ade62a60231" providerId="ADAL" clId="{28EBE41D-9E0E-D045-877A-9421E7AC9E5B}" dt="2021-12-02T23:47:01.788" v="249"/>
          <ac:spMkLst>
            <pc:docMk/>
            <pc:sldMk cId="3646382726" sldId="257"/>
            <ac:spMk id="2" creationId="{35B97AD0-DFB6-426F-BF2C-D7A22C20C0E6}"/>
          </ac:spMkLst>
        </pc:spChg>
        <pc:spChg chg="mod">
          <ac:chgData name="Li, Chenxi" userId="f0fddaf4-2b07-4c00-a7ea-6ade62a60231" providerId="ADAL" clId="{28EBE41D-9E0E-D045-877A-9421E7AC9E5B}" dt="2021-12-02T23:51:50.764" v="608" actId="20577"/>
          <ac:spMkLst>
            <pc:docMk/>
            <pc:sldMk cId="3646382726" sldId="257"/>
            <ac:spMk id="3" creationId="{FF78815E-EFE1-4F48-9A3C-B7A57FE06067}"/>
          </ac:spMkLst>
        </pc:spChg>
      </pc:sldChg>
      <pc:sldChg chg="modSp mod">
        <pc:chgData name="Li, Chenxi" userId="f0fddaf4-2b07-4c00-a7ea-6ade62a60231" providerId="ADAL" clId="{28EBE41D-9E0E-D045-877A-9421E7AC9E5B}" dt="2021-12-02T23:52:47.612" v="624" actId="20577"/>
        <pc:sldMkLst>
          <pc:docMk/>
          <pc:sldMk cId="2077399018" sldId="259"/>
        </pc:sldMkLst>
        <pc:spChg chg="mod">
          <ac:chgData name="Li, Chenxi" userId="f0fddaf4-2b07-4c00-a7ea-6ade62a60231" providerId="ADAL" clId="{28EBE41D-9E0E-D045-877A-9421E7AC9E5B}" dt="2021-12-02T23:52:47.612" v="624" actId="20577"/>
          <ac:spMkLst>
            <pc:docMk/>
            <pc:sldMk cId="2077399018" sldId="259"/>
            <ac:spMk id="2" creationId="{3EA4FE61-9C8D-4A69-8AE7-6FA9E2E8D1C8}"/>
          </ac:spMkLst>
        </pc:spChg>
        <pc:spChg chg="mod">
          <ac:chgData name="Li, Chenxi" userId="f0fddaf4-2b07-4c00-a7ea-6ade62a60231" providerId="ADAL" clId="{28EBE41D-9E0E-D045-877A-9421E7AC9E5B}" dt="2021-12-02T23:52:42.760" v="620" actId="14"/>
          <ac:spMkLst>
            <pc:docMk/>
            <pc:sldMk cId="2077399018" sldId="259"/>
            <ac:spMk id="3" creationId="{B0430DEF-4AC3-41C2-A3BF-1F74CFFD05CB}"/>
          </ac:spMkLst>
        </pc:spChg>
      </pc:sldChg>
      <pc:sldChg chg="addSp delSp modSp mod setBg">
        <pc:chgData name="Li, Chenxi" userId="f0fddaf4-2b07-4c00-a7ea-6ade62a60231" providerId="ADAL" clId="{28EBE41D-9E0E-D045-877A-9421E7AC9E5B}" dt="2021-12-02T23:42:47.588" v="177" actId="20577"/>
        <pc:sldMkLst>
          <pc:docMk/>
          <pc:sldMk cId="2796384147" sldId="260"/>
        </pc:sldMkLst>
        <pc:spChg chg="mod">
          <ac:chgData name="Li, Chenxi" userId="f0fddaf4-2b07-4c00-a7ea-6ade62a60231" providerId="ADAL" clId="{28EBE41D-9E0E-D045-877A-9421E7AC9E5B}" dt="2021-12-02T23:42:47.588" v="177" actId="20577"/>
          <ac:spMkLst>
            <pc:docMk/>
            <pc:sldMk cId="2796384147" sldId="260"/>
            <ac:spMk id="2" creationId="{63B0D304-E51F-40C0-A3D6-9016E8539D64}"/>
          </ac:spMkLst>
        </pc:spChg>
        <pc:spChg chg="mod">
          <ac:chgData name="Li, Chenxi" userId="f0fddaf4-2b07-4c00-a7ea-6ade62a60231" providerId="ADAL" clId="{28EBE41D-9E0E-D045-877A-9421E7AC9E5B}" dt="2021-12-02T23:31:13.666" v="125" actId="26606"/>
          <ac:spMkLst>
            <pc:docMk/>
            <pc:sldMk cId="2796384147" sldId="260"/>
            <ac:spMk id="3" creationId="{DE48F8E0-295F-40C3-AE3A-5C0DABED4149}"/>
          </ac:spMkLst>
        </pc:spChg>
        <pc:spChg chg="add del">
          <ac:chgData name="Li, Chenxi" userId="f0fddaf4-2b07-4c00-a7ea-6ade62a60231" providerId="ADAL" clId="{28EBE41D-9E0E-D045-877A-9421E7AC9E5B}" dt="2021-12-02T23:31:13.631" v="124" actId="26606"/>
          <ac:spMkLst>
            <pc:docMk/>
            <pc:sldMk cId="2796384147" sldId="260"/>
            <ac:spMk id="15" creationId="{CE97D32F-1315-4522-AF1E-BCA3A653F2F3}"/>
          </ac:spMkLst>
        </pc:spChg>
        <pc:spChg chg="add del">
          <ac:chgData name="Li, Chenxi" userId="f0fddaf4-2b07-4c00-a7ea-6ade62a60231" providerId="ADAL" clId="{28EBE41D-9E0E-D045-877A-9421E7AC9E5B}" dt="2021-12-02T23:31:13.631" v="124" actId="26606"/>
          <ac:spMkLst>
            <pc:docMk/>
            <pc:sldMk cId="2796384147" sldId="260"/>
            <ac:spMk id="17" creationId="{DE5DADF0-4577-4642-B07A-3E27915F3605}"/>
          </ac:spMkLst>
        </pc:spChg>
        <pc:spChg chg="add del">
          <ac:chgData name="Li, Chenxi" userId="f0fddaf4-2b07-4c00-a7ea-6ade62a60231" providerId="ADAL" clId="{28EBE41D-9E0E-D045-877A-9421E7AC9E5B}" dt="2021-12-02T23:31:13.631" v="124" actId="26606"/>
          <ac:spMkLst>
            <pc:docMk/>
            <pc:sldMk cId="2796384147" sldId="260"/>
            <ac:spMk id="19" creationId="{8C8D824E-2FE2-436D-BA86-C0386D8FA9CB}"/>
          </ac:spMkLst>
        </pc:spChg>
        <pc:spChg chg="add del">
          <ac:chgData name="Li, Chenxi" userId="f0fddaf4-2b07-4c00-a7ea-6ade62a60231" providerId="ADAL" clId="{28EBE41D-9E0E-D045-877A-9421E7AC9E5B}" dt="2021-12-02T23:31:13.631" v="124" actId="26606"/>
          <ac:spMkLst>
            <pc:docMk/>
            <pc:sldMk cId="2796384147" sldId="260"/>
            <ac:spMk id="21" creationId="{D4E62E99-E55A-4404-B79D-9C8CC852344A}"/>
          </ac:spMkLst>
        </pc:spChg>
        <pc:spChg chg="add del">
          <ac:chgData name="Li, Chenxi" userId="f0fddaf4-2b07-4c00-a7ea-6ade62a60231" providerId="ADAL" clId="{28EBE41D-9E0E-D045-877A-9421E7AC9E5B}" dt="2021-12-02T23:31:13.631" v="124" actId="26606"/>
          <ac:spMkLst>
            <pc:docMk/>
            <pc:sldMk cId="2796384147" sldId="260"/>
            <ac:spMk id="23" creationId="{6F2B71E6-6516-4BB6-B895-35E8F289212C}"/>
          </ac:spMkLst>
        </pc:spChg>
        <pc:spChg chg="add del">
          <ac:chgData name="Li, Chenxi" userId="f0fddaf4-2b07-4c00-a7ea-6ade62a60231" providerId="ADAL" clId="{28EBE41D-9E0E-D045-877A-9421E7AC9E5B}" dt="2021-12-02T23:31:13.631" v="124" actId="26606"/>
          <ac:spMkLst>
            <pc:docMk/>
            <pc:sldMk cId="2796384147" sldId="260"/>
            <ac:spMk id="25" creationId="{7BB39608-D59B-4A40-BD24-A3B510F02838}"/>
          </ac:spMkLst>
        </pc:spChg>
        <pc:spChg chg="add">
          <ac:chgData name="Li, Chenxi" userId="f0fddaf4-2b07-4c00-a7ea-6ade62a60231" providerId="ADAL" clId="{28EBE41D-9E0E-D045-877A-9421E7AC9E5B}" dt="2021-12-02T23:31:13.666" v="125" actId="26606"/>
          <ac:spMkLst>
            <pc:docMk/>
            <pc:sldMk cId="2796384147" sldId="260"/>
            <ac:spMk id="30" creationId="{CE97D32F-1315-4522-AF1E-BCA3A653F2F3}"/>
          </ac:spMkLst>
        </pc:spChg>
        <pc:spChg chg="add">
          <ac:chgData name="Li, Chenxi" userId="f0fddaf4-2b07-4c00-a7ea-6ade62a60231" providerId="ADAL" clId="{28EBE41D-9E0E-D045-877A-9421E7AC9E5B}" dt="2021-12-02T23:31:13.666" v="125" actId="26606"/>
          <ac:spMkLst>
            <pc:docMk/>
            <pc:sldMk cId="2796384147" sldId="260"/>
            <ac:spMk id="31" creationId="{DE5DADF0-4577-4642-B07A-3E27915F3605}"/>
          </ac:spMkLst>
        </pc:spChg>
        <pc:spChg chg="add">
          <ac:chgData name="Li, Chenxi" userId="f0fddaf4-2b07-4c00-a7ea-6ade62a60231" providerId="ADAL" clId="{28EBE41D-9E0E-D045-877A-9421E7AC9E5B}" dt="2021-12-02T23:31:13.666" v="125" actId="26606"/>
          <ac:spMkLst>
            <pc:docMk/>
            <pc:sldMk cId="2796384147" sldId="260"/>
            <ac:spMk id="33" creationId="{8C8D824E-2FE2-436D-BA86-C0386D8FA9CB}"/>
          </ac:spMkLst>
        </pc:spChg>
        <pc:spChg chg="add">
          <ac:chgData name="Li, Chenxi" userId="f0fddaf4-2b07-4c00-a7ea-6ade62a60231" providerId="ADAL" clId="{28EBE41D-9E0E-D045-877A-9421E7AC9E5B}" dt="2021-12-02T23:31:13.666" v="125" actId="26606"/>
          <ac:spMkLst>
            <pc:docMk/>
            <pc:sldMk cId="2796384147" sldId="260"/>
            <ac:spMk id="34" creationId="{D4E62E99-E55A-4404-B79D-9C8CC852344A}"/>
          </ac:spMkLst>
        </pc:spChg>
        <pc:spChg chg="add">
          <ac:chgData name="Li, Chenxi" userId="f0fddaf4-2b07-4c00-a7ea-6ade62a60231" providerId="ADAL" clId="{28EBE41D-9E0E-D045-877A-9421E7AC9E5B}" dt="2021-12-02T23:31:13.666" v="125" actId="26606"/>
          <ac:spMkLst>
            <pc:docMk/>
            <pc:sldMk cId="2796384147" sldId="260"/>
            <ac:spMk id="35" creationId="{6F2B71E6-6516-4BB6-B895-35E8F289212C}"/>
          </ac:spMkLst>
        </pc:spChg>
        <pc:spChg chg="add">
          <ac:chgData name="Li, Chenxi" userId="f0fddaf4-2b07-4c00-a7ea-6ade62a60231" providerId="ADAL" clId="{28EBE41D-9E0E-D045-877A-9421E7AC9E5B}" dt="2021-12-02T23:31:13.666" v="125" actId="26606"/>
          <ac:spMkLst>
            <pc:docMk/>
            <pc:sldMk cId="2796384147" sldId="260"/>
            <ac:spMk id="36" creationId="{7BB39608-D59B-4A40-BD24-A3B510F02838}"/>
          </ac:spMkLst>
        </pc:spChg>
        <pc:picChg chg="add del">
          <ac:chgData name="Li, Chenxi" userId="f0fddaf4-2b07-4c00-a7ea-6ade62a60231" providerId="ADAL" clId="{28EBE41D-9E0E-D045-877A-9421E7AC9E5B}" dt="2021-12-02T23:31:13.631" v="124" actId="26606"/>
          <ac:picMkLst>
            <pc:docMk/>
            <pc:sldMk cId="2796384147" sldId="260"/>
            <ac:picMk id="5" creationId="{D789375B-D2EF-4727-9646-FD51C40AF4C3}"/>
          </ac:picMkLst>
        </pc:picChg>
        <pc:picChg chg="add del">
          <ac:chgData name="Li, Chenxi" userId="f0fddaf4-2b07-4c00-a7ea-6ade62a60231" providerId="ADAL" clId="{28EBE41D-9E0E-D045-877A-9421E7AC9E5B}" dt="2021-12-02T23:31:13.631" v="124" actId="26606"/>
          <ac:picMkLst>
            <pc:docMk/>
            <pc:sldMk cId="2796384147" sldId="260"/>
            <ac:picMk id="9" creationId="{A97529DD-0019-4F2B-AAE6-A82A2FADB61C}"/>
          </ac:picMkLst>
        </pc:picChg>
        <pc:picChg chg="add del">
          <ac:chgData name="Li, Chenxi" userId="f0fddaf4-2b07-4c00-a7ea-6ade62a60231" providerId="ADAL" clId="{28EBE41D-9E0E-D045-877A-9421E7AC9E5B}" dt="2021-12-02T23:31:13.631" v="124" actId="26606"/>
          <ac:picMkLst>
            <pc:docMk/>
            <pc:sldMk cId="2796384147" sldId="260"/>
            <ac:picMk id="11" creationId="{F4B5AAB9-9C0B-4191-9D8C-E92806CC2609}"/>
          </ac:picMkLst>
        </pc:picChg>
        <pc:picChg chg="add del">
          <ac:chgData name="Li, Chenxi" userId="f0fddaf4-2b07-4c00-a7ea-6ade62a60231" providerId="ADAL" clId="{28EBE41D-9E0E-D045-877A-9421E7AC9E5B}" dt="2021-12-02T23:31:13.631" v="124" actId="26606"/>
          <ac:picMkLst>
            <pc:docMk/>
            <pc:sldMk cId="2796384147" sldId="260"/>
            <ac:picMk id="13" creationId="{07B0D32C-9323-4E07-8AE3-7AFF93348110}"/>
          </ac:picMkLst>
        </pc:picChg>
        <pc:picChg chg="add">
          <ac:chgData name="Li, Chenxi" userId="f0fddaf4-2b07-4c00-a7ea-6ade62a60231" providerId="ADAL" clId="{28EBE41D-9E0E-D045-877A-9421E7AC9E5B}" dt="2021-12-02T23:31:13.666" v="125" actId="26606"/>
          <ac:picMkLst>
            <pc:docMk/>
            <pc:sldMk cId="2796384147" sldId="260"/>
            <ac:picMk id="27" creationId="{A97529DD-0019-4F2B-AAE6-A82A2FADB61C}"/>
          </ac:picMkLst>
        </pc:picChg>
        <pc:picChg chg="add">
          <ac:chgData name="Li, Chenxi" userId="f0fddaf4-2b07-4c00-a7ea-6ade62a60231" providerId="ADAL" clId="{28EBE41D-9E0E-D045-877A-9421E7AC9E5B}" dt="2021-12-02T23:31:13.666" v="125" actId="26606"/>
          <ac:picMkLst>
            <pc:docMk/>
            <pc:sldMk cId="2796384147" sldId="260"/>
            <ac:picMk id="28" creationId="{F4B5AAB9-9C0B-4191-9D8C-E92806CC2609}"/>
          </ac:picMkLst>
        </pc:picChg>
        <pc:picChg chg="add">
          <ac:chgData name="Li, Chenxi" userId="f0fddaf4-2b07-4c00-a7ea-6ade62a60231" providerId="ADAL" clId="{28EBE41D-9E0E-D045-877A-9421E7AC9E5B}" dt="2021-12-02T23:31:13.666" v="125" actId="26606"/>
          <ac:picMkLst>
            <pc:docMk/>
            <pc:sldMk cId="2796384147" sldId="260"/>
            <ac:picMk id="29" creationId="{07B0D32C-9323-4E07-8AE3-7AFF93348110}"/>
          </ac:picMkLst>
        </pc:picChg>
        <pc:picChg chg="add">
          <ac:chgData name="Li, Chenxi" userId="f0fddaf4-2b07-4c00-a7ea-6ade62a60231" providerId="ADAL" clId="{28EBE41D-9E0E-D045-877A-9421E7AC9E5B}" dt="2021-12-02T23:31:13.666" v="125" actId="26606"/>
          <ac:picMkLst>
            <pc:docMk/>
            <pc:sldMk cId="2796384147" sldId="260"/>
            <ac:picMk id="32" creationId="{A4BBE208-8FA6-4DC0-97D0-C3FAB49ABA9B}"/>
          </ac:picMkLst>
        </pc:picChg>
      </pc:sldChg>
      <pc:sldChg chg="addSp delSp modSp new mod modClrScheme chgLayout">
        <pc:chgData name="Li, Chenxi" userId="f0fddaf4-2b07-4c00-a7ea-6ade62a60231" providerId="ADAL" clId="{28EBE41D-9E0E-D045-877A-9421E7AC9E5B}" dt="2021-12-02T23:30:52.576" v="122" actId="700"/>
        <pc:sldMkLst>
          <pc:docMk/>
          <pc:sldMk cId="2340015385" sldId="261"/>
        </pc:sldMkLst>
        <pc:spChg chg="del mod ord">
          <ac:chgData name="Li, Chenxi" userId="f0fddaf4-2b07-4c00-a7ea-6ade62a60231" providerId="ADAL" clId="{28EBE41D-9E0E-D045-877A-9421E7AC9E5B}" dt="2021-12-02T23:30:52.576" v="122" actId="700"/>
          <ac:spMkLst>
            <pc:docMk/>
            <pc:sldMk cId="2340015385" sldId="261"/>
            <ac:spMk id="2" creationId="{25836AAF-C21D-A046-883A-5A138B7DA435}"/>
          </ac:spMkLst>
        </pc:spChg>
        <pc:spChg chg="del mod ord">
          <ac:chgData name="Li, Chenxi" userId="f0fddaf4-2b07-4c00-a7ea-6ade62a60231" providerId="ADAL" clId="{28EBE41D-9E0E-D045-877A-9421E7AC9E5B}" dt="2021-12-02T23:30:52.576" v="122" actId="700"/>
          <ac:spMkLst>
            <pc:docMk/>
            <pc:sldMk cId="2340015385" sldId="261"/>
            <ac:spMk id="3" creationId="{9AB96F66-80A1-EE45-92AE-22997F15AD5C}"/>
          </ac:spMkLst>
        </pc:spChg>
        <pc:spChg chg="add mod ord">
          <ac:chgData name="Li, Chenxi" userId="f0fddaf4-2b07-4c00-a7ea-6ade62a60231" providerId="ADAL" clId="{28EBE41D-9E0E-D045-877A-9421E7AC9E5B}" dt="2021-12-02T23:30:52.576" v="122" actId="700"/>
          <ac:spMkLst>
            <pc:docMk/>
            <pc:sldMk cId="2340015385" sldId="261"/>
            <ac:spMk id="4" creationId="{9C91F1B4-DD73-2A4A-91E8-CD2DC38F92ED}"/>
          </ac:spMkLst>
        </pc:spChg>
        <pc:spChg chg="add mod ord">
          <ac:chgData name="Li, Chenxi" userId="f0fddaf4-2b07-4c00-a7ea-6ade62a60231" providerId="ADAL" clId="{28EBE41D-9E0E-D045-877A-9421E7AC9E5B}" dt="2021-12-02T23:30:52.576" v="122" actId="700"/>
          <ac:spMkLst>
            <pc:docMk/>
            <pc:sldMk cId="2340015385" sldId="261"/>
            <ac:spMk id="5" creationId="{65FD0405-E09D-7D4E-A84E-05649D670EF0}"/>
          </ac:spMkLst>
        </pc:spChg>
      </pc:sldChg>
      <pc:sldChg chg="new">
        <pc:chgData name="Li, Chenxi" userId="f0fddaf4-2b07-4c00-a7ea-6ade62a60231" providerId="ADAL" clId="{28EBE41D-9E0E-D045-877A-9421E7AC9E5B}" dt="2021-12-02T23:44:32.805" v="178" actId="680"/>
        <pc:sldMkLst>
          <pc:docMk/>
          <pc:sldMk cId="1567831147" sldId="262"/>
        </pc:sldMkLst>
      </pc:sldChg>
    </pc:docChg>
  </pc:docChgLst>
  <pc:docChgLst>
    <pc:chgData name="Facio, Benjamin" userId="S::bfacio@uiowa.edu::b863bf42-9c7c-4b61-be70-788515ff1882" providerId="AD" clId="Web-{5DB8545C-B96A-2B0A-2BE3-882C940E5C16}"/>
    <pc:docChg chg="addSld">
      <pc:chgData name="Facio, Benjamin" userId="S::bfacio@uiowa.edu::b863bf42-9c7c-4b61-be70-788515ff1882" providerId="AD" clId="Web-{5DB8545C-B96A-2B0A-2BE3-882C940E5C16}" dt="2021-12-01T18:38:03" v="0"/>
      <pc:docMkLst>
        <pc:docMk/>
      </pc:docMkLst>
      <pc:sldChg chg="new">
        <pc:chgData name="Facio, Benjamin" userId="S::bfacio@uiowa.edu::b863bf42-9c7c-4b61-be70-788515ff1882" providerId="AD" clId="Web-{5DB8545C-B96A-2B0A-2BE3-882C940E5C16}" dt="2021-12-01T18:38:03" v="0"/>
        <pc:sldMkLst>
          <pc:docMk/>
          <pc:sldMk cId="3646382726" sldId="257"/>
        </pc:sldMkLst>
      </pc:sldChg>
    </pc:docChg>
  </pc:docChgLst>
  <pc:docChgLst>
    <pc:chgData name="Li, Chenxi" userId="S::lchenxi@uiowa.edu::f0fddaf4-2b07-4c00-a7ea-6ade62a60231" providerId="AD" clId="Web-{C79A8143-625B-A319-76B7-39397A2E0433}"/>
    <pc:docChg chg="modSld">
      <pc:chgData name="Li, Chenxi" userId="S::lchenxi@uiowa.edu::f0fddaf4-2b07-4c00-a7ea-6ade62a60231" providerId="AD" clId="Web-{C79A8143-625B-A319-76B7-39397A2E0433}" dt="2021-12-06T19:00:01.070" v="58"/>
      <pc:docMkLst>
        <pc:docMk/>
      </pc:docMkLst>
      <pc:sldChg chg="modSp">
        <pc:chgData name="Li, Chenxi" userId="S::lchenxi@uiowa.edu::f0fddaf4-2b07-4c00-a7ea-6ade62a60231" providerId="AD" clId="Web-{C79A8143-625B-A319-76B7-39397A2E0433}" dt="2021-12-06T19:00:01.070" v="58"/>
        <pc:sldMkLst>
          <pc:docMk/>
          <pc:sldMk cId="3646382726" sldId="257"/>
        </pc:sldMkLst>
        <pc:spChg chg="mod">
          <ac:chgData name="Li, Chenxi" userId="S::lchenxi@uiowa.edu::f0fddaf4-2b07-4c00-a7ea-6ade62a60231" providerId="AD" clId="Web-{C79A8143-625B-A319-76B7-39397A2E0433}" dt="2021-12-06T19:00:01.070" v="58"/>
          <ac:spMkLst>
            <pc:docMk/>
            <pc:sldMk cId="3646382726" sldId="257"/>
            <ac:spMk id="3" creationId="{FF78815E-EFE1-4F48-9A3C-B7A57FE06067}"/>
          </ac:spMkLst>
        </pc:spChg>
      </pc:sldChg>
      <pc:sldChg chg="modSp">
        <pc:chgData name="Li, Chenxi" userId="S::lchenxi@uiowa.edu::f0fddaf4-2b07-4c00-a7ea-6ade62a60231" providerId="AD" clId="Web-{C79A8143-625B-A319-76B7-39397A2E0433}" dt="2021-12-06T18:53:01.590" v="52" actId="20577"/>
        <pc:sldMkLst>
          <pc:docMk/>
          <pc:sldMk cId="1482042317" sldId="258"/>
        </pc:sldMkLst>
        <pc:spChg chg="mod">
          <ac:chgData name="Li, Chenxi" userId="S::lchenxi@uiowa.edu::f0fddaf4-2b07-4c00-a7ea-6ade62a60231" providerId="AD" clId="Web-{C79A8143-625B-A319-76B7-39397A2E0433}" dt="2021-12-06T18:53:01.590" v="52" actId="20577"/>
          <ac:spMkLst>
            <pc:docMk/>
            <pc:sldMk cId="1482042317" sldId="258"/>
            <ac:spMk id="9" creationId="{E46928CC-D0ED-4154-AA44-E7E0A59E8456}"/>
          </ac:spMkLst>
        </pc:spChg>
      </pc:sldChg>
      <pc:sldChg chg="modSp">
        <pc:chgData name="Li, Chenxi" userId="S::lchenxi@uiowa.edu::f0fddaf4-2b07-4c00-a7ea-6ade62a60231" providerId="AD" clId="Web-{C79A8143-625B-A319-76B7-39397A2E0433}" dt="2021-12-06T18:53:56.152" v="57" actId="20577"/>
        <pc:sldMkLst>
          <pc:docMk/>
          <pc:sldMk cId="2077399018" sldId="259"/>
        </pc:sldMkLst>
        <pc:spChg chg="mod">
          <ac:chgData name="Li, Chenxi" userId="S::lchenxi@uiowa.edu::f0fddaf4-2b07-4c00-a7ea-6ade62a60231" providerId="AD" clId="Web-{C79A8143-625B-A319-76B7-39397A2E0433}" dt="2021-12-06T18:53:56.152" v="57" actId="20577"/>
          <ac:spMkLst>
            <pc:docMk/>
            <pc:sldMk cId="2077399018" sldId="259"/>
            <ac:spMk id="3" creationId="{B0430DEF-4AC3-41C2-A3BF-1F74CFFD05CB}"/>
          </ac:spMkLst>
        </pc:spChg>
      </pc:sldChg>
    </pc:docChg>
  </pc:docChgLst>
  <pc:docChgLst>
    <pc:chgData name="Lim, Shen" userId="S::ylim1@uiowa.edu::0cd67a3c-dc83-484b-9bce-11c1ed4a6693" providerId="AD" clId="Web-{39D61541-88D1-4505-A6BE-B64AAF8729AC}"/>
    <pc:docChg chg="addSld modSld">
      <pc:chgData name="Lim, Shen" userId="S::ylim1@uiowa.edu::0cd67a3c-dc83-484b-9bce-11c1ed4a6693" providerId="AD" clId="Web-{39D61541-88D1-4505-A6BE-B64AAF8729AC}" dt="2021-12-05T23:19:15.717" v="483" actId="20577"/>
      <pc:docMkLst>
        <pc:docMk/>
      </pc:docMkLst>
      <pc:sldChg chg="modSp">
        <pc:chgData name="Lim, Shen" userId="S::ylim1@uiowa.edu::0cd67a3c-dc83-484b-9bce-11c1ed4a6693" providerId="AD" clId="Web-{39D61541-88D1-4505-A6BE-B64AAF8729AC}" dt="2021-12-05T23:19:15.717" v="483" actId="20577"/>
        <pc:sldMkLst>
          <pc:docMk/>
          <pc:sldMk cId="378543534" sldId="273"/>
        </pc:sldMkLst>
        <pc:spChg chg="mod">
          <ac:chgData name="Lim, Shen" userId="S::ylim1@uiowa.edu::0cd67a3c-dc83-484b-9bce-11c1ed4a6693" providerId="AD" clId="Web-{39D61541-88D1-4505-A6BE-B64AAF8729AC}" dt="2021-12-05T23:19:15.717" v="483" actId="20577"/>
          <ac:spMkLst>
            <pc:docMk/>
            <pc:sldMk cId="378543534" sldId="273"/>
            <ac:spMk id="3" creationId="{7EEC207F-F384-104B-BF94-C100A51295A0}"/>
          </ac:spMkLst>
        </pc:spChg>
      </pc:sldChg>
      <pc:sldChg chg="modSp add replId">
        <pc:chgData name="Lim, Shen" userId="S::ylim1@uiowa.edu::0cd67a3c-dc83-484b-9bce-11c1ed4a6693" providerId="AD" clId="Web-{39D61541-88D1-4505-A6BE-B64AAF8729AC}" dt="2021-12-05T23:18:13.514" v="342" actId="20577"/>
        <pc:sldMkLst>
          <pc:docMk/>
          <pc:sldMk cId="3294445674" sldId="275"/>
        </pc:sldMkLst>
        <pc:spChg chg="mod">
          <ac:chgData name="Lim, Shen" userId="S::ylim1@uiowa.edu::0cd67a3c-dc83-484b-9bce-11c1ed4a6693" providerId="AD" clId="Web-{39D61541-88D1-4505-A6BE-B64AAF8729AC}" dt="2021-12-05T23:18:13.514" v="342" actId="20577"/>
          <ac:spMkLst>
            <pc:docMk/>
            <pc:sldMk cId="3294445674" sldId="275"/>
            <ac:spMk id="2" creationId="{4ED4DAAE-8345-5C45-9D88-1AF96E4964DD}"/>
          </ac:spMkLst>
        </pc:spChg>
        <pc:spChg chg="mod">
          <ac:chgData name="Lim, Shen" userId="S::ylim1@uiowa.edu::0cd67a3c-dc83-484b-9bce-11c1ed4a6693" providerId="AD" clId="Web-{39D61541-88D1-4505-A6BE-B64AAF8729AC}" dt="2021-12-05T23:18:03.639" v="339" actId="20577"/>
          <ac:spMkLst>
            <pc:docMk/>
            <pc:sldMk cId="3294445674" sldId="275"/>
            <ac:spMk id="3" creationId="{7EEC207F-F384-104B-BF94-C100A51295A0}"/>
          </ac:spMkLst>
        </pc:spChg>
      </pc:sldChg>
    </pc:docChg>
  </pc:docChgLst>
  <pc:docChgLst>
    <pc:chgData name="Li, Chenxi" userId="f0fddaf4-2b07-4c00-a7ea-6ade62a60231" providerId="ADAL" clId="{21D2ACF9-D33A-4FAA-932B-A51C5A7D9695}"/>
    <pc:docChg chg="undo custSel addSld delSld modSld">
      <pc:chgData name="Li, Chenxi" userId="f0fddaf4-2b07-4c00-a7ea-6ade62a60231" providerId="ADAL" clId="{21D2ACF9-D33A-4FAA-932B-A51C5A7D9695}" dt="2021-12-05T20:12:47.281" v="1664" actId="20577"/>
      <pc:docMkLst>
        <pc:docMk/>
      </pc:docMkLst>
      <pc:sldChg chg="modSp">
        <pc:chgData name="Li, Chenxi" userId="f0fddaf4-2b07-4c00-a7ea-6ade62a60231" providerId="ADAL" clId="{21D2ACF9-D33A-4FAA-932B-A51C5A7D9695}" dt="2021-12-05T20:10:47.195" v="1637" actId="20577"/>
        <pc:sldMkLst>
          <pc:docMk/>
          <pc:sldMk cId="1268843450" sldId="256"/>
        </pc:sldMkLst>
        <pc:spChg chg="mod">
          <ac:chgData name="Li, Chenxi" userId="f0fddaf4-2b07-4c00-a7ea-6ade62a60231" providerId="ADAL" clId="{21D2ACF9-D33A-4FAA-932B-A51C5A7D9695}" dt="2021-12-05T20:10:47.195" v="1637" actId="20577"/>
          <ac:spMkLst>
            <pc:docMk/>
            <pc:sldMk cId="1268843450" sldId="256"/>
            <ac:spMk id="3" creationId="{6D5FA865-F934-014B-83EB-0AE20A105E1F}"/>
          </ac:spMkLst>
        </pc:spChg>
      </pc:sldChg>
      <pc:sldChg chg="addSp modSp mod modClrScheme chgLayout">
        <pc:chgData name="Li, Chenxi" userId="f0fddaf4-2b07-4c00-a7ea-6ade62a60231" providerId="ADAL" clId="{21D2ACF9-D33A-4FAA-932B-A51C5A7D9695}" dt="2021-12-05T07:17:36.973" v="435" actId="404"/>
        <pc:sldMkLst>
          <pc:docMk/>
          <pc:sldMk cId="3646382726" sldId="257"/>
        </pc:sldMkLst>
        <pc:spChg chg="mod ord">
          <ac:chgData name="Li, Chenxi" userId="f0fddaf4-2b07-4c00-a7ea-6ade62a60231" providerId="ADAL" clId="{21D2ACF9-D33A-4FAA-932B-A51C5A7D9695}" dt="2021-12-05T03:45:31.182" v="64" actId="700"/>
          <ac:spMkLst>
            <pc:docMk/>
            <pc:sldMk cId="3646382726" sldId="257"/>
            <ac:spMk id="2" creationId="{35B97AD0-DFB6-426F-BF2C-D7A22C20C0E6}"/>
          </ac:spMkLst>
        </pc:spChg>
        <pc:spChg chg="mod ord">
          <ac:chgData name="Li, Chenxi" userId="f0fddaf4-2b07-4c00-a7ea-6ade62a60231" providerId="ADAL" clId="{21D2ACF9-D33A-4FAA-932B-A51C5A7D9695}" dt="2021-12-05T07:17:29.059" v="434" actId="9"/>
          <ac:spMkLst>
            <pc:docMk/>
            <pc:sldMk cId="3646382726" sldId="257"/>
            <ac:spMk id="3" creationId="{FF78815E-EFE1-4F48-9A3C-B7A57FE06067}"/>
          </ac:spMkLst>
        </pc:spChg>
        <pc:spChg chg="add mod ord">
          <ac:chgData name="Li, Chenxi" userId="f0fddaf4-2b07-4c00-a7ea-6ade62a60231" providerId="ADAL" clId="{21D2ACF9-D33A-4FAA-932B-A51C5A7D9695}" dt="2021-12-05T03:45:43.061" v="79" actId="20577"/>
          <ac:spMkLst>
            <pc:docMk/>
            <pc:sldMk cId="3646382726" sldId="257"/>
            <ac:spMk id="4" creationId="{AEA11F61-E54B-4501-808F-2974D16B99C6}"/>
          </ac:spMkLst>
        </pc:spChg>
        <pc:spChg chg="add mod ord">
          <ac:chgData name="Li, Chenxi" userId="f0fddaf4-2b07-4c00-a7ea-6ade62a60231" providerId="ADAL" clId="{21D2ACF9-D33A-4FAA-932B-A51C5A7D9695}" dt="2021-12-05T03:45:39.910" v="72" actId="20577"/>
          <ac:spMkLst>
            <pc:docMk/>
            <pc:sldMk cId="3646382726" sldId="257"/>
            <ac:spMk id="5" creationId="{42AB8178-A492-4300-ABBB-AC26CA17A6F4}"/>
          </ac:spMkLst>
        </pc:spChg>
        <pc:spChg chg="add mod ord">
          <ac:chgData name="Li, Chenxi" userId="f0fddaf4-2b07-4c00-a7ea-6ade62a60231" providerId="ADAL" clId="{21D2ACF9-D33A-4FAA-932B-A51C5A7D9695}" dt="2021-12-05T07:17:36.973" v="435" actId="404"/>
          <ac:spMkLst>
            <pc:docMk/>
            <pc:sldMk cId="3646382726" sldId="257"/>
            <ac:spMk id="6" creationId="{375B80C1-267C-44A4-907B-343A4DBD96FF}"/>
          </ac:spMkLst>
        </pc:spChg>
      </pc:sldChg>
      <pc:sldChg chg="addSp delSp modSp mod setBg modNotesTx">
        <pc:chgData name="Li, Chenxi" userId="f0fddaf4-2b07-4c00-a7ea-6ade62a60231" providerId="ADAL" clId="{21D2ACF9-D33A-4FAA-932B-A51C5A7D9695}" dt="2021-12-05T07:22:03.902" v="846" actId="20577"/>
        <pc:sldMkLst>
          <pc:docMk/>
          <pc:sldMk cId="1482042317" sldId="258"/>
        </pc:sldMkLst>
        <pc:spChg chg="mod">
          <ac:chgData name="Li, Chenxi" userId="f0fddaf4-2b07-4c00-a7ea-6ade62a60231" providerId="ADAL" clId="{21D2ACF9-D33A-4FAA-932B-A51C5A7D9695}" dt="2021-12-05T05:43:24.307" v="115" actId="20577"/>
          <ac:spMkLst>
            <pc:docMk/>
            <pc:sldMk cId="1482042317" sldId="258"/>
            <ac:spMk id="2" creationId="{6AB77A0C-0477-4FD1-BF84-77A08140FF54}"/>
          </ac:spMkLst>
        </pc:spChg>
        <pc:spChg chg="del">
          <ac:chgData name="Li, Chenxi" userId="f0fddaf4-2b07-4c00-a7ea-6ade62a60231" providerId="ADAL" clId="{21D2ACF9-D33A-4FAA-932B-A51C5A7D9695}" dt="2021-12-05T05:42:59.829" v="92" actId="22"/>
          <ac:spMkLst>
            <pc:docMk/>
            <pc:sldMk cId="1482042317" sldId="258"/>
            <ac:spMk id="3" creationId="{4EFC8152-BA4B-440F-8494-80266429CAB5}"/>
          </ac:spMkLst>
        </pc:spChg>
        <pc:spChg chg="add mod">
          <ac:chgData name="Li, Chenxi" userId="f0fddaf4-2b07-4c00-a7ea-6ade62a60231" providerId="ADAL" clId="{21D2ACF9-D33A-4FAA-932B-A51C5A7D9695}" dt="2021-12-05T05:45:51.730" v="301" actId="255"/>
          <ac:spMkLst>
            <pc:docMk/>
            <pc:sldMk cId="1482042317" sldId="258"/>
            <ac:spMk id="9" creationId="{E46928CC-D0ED-4154-AA44-E7E0A59E8456}"/>
          </ac:spMkLst>
        </pc:spChg>
        <pc:spChg chg="add">
          <ac:chgData name="Li, Chenxi" userId="f0fddaf4-2b07-4c00-a7ea-6ade62a60231" providerId="ADAL" clId="{21D2ACF9-D33A-4FAA-932B-A51C5A7D9695}" dt="2021-12-05T05:43:07.304" v="93" actId="26606"/>
          <ac:spMkLst>
            <pc:docMk/>
            <pc:sldMk cId="1482042317" sldId="258"/>
            <ac:spMk id="12" creationId="{8DCA3673-CDE4-40C5-9FA8-F89874CFBA73}"/>
          </ac:spMkLst>
        </pc:spChg>
        <pc:spChg chg="add">
          <ac:chgData name="Li, Chenxi" userId="f0fddaf4-2b07-4c00-a7ea-6ade62a60231" providerId="ADAL" clId="{21D2ACF9-D33A-4FAA-932B-A51C5A7D9695}" dt="2021-12-05T05:43:07.304" v="93" actId="26606"/>
          <ac:spMkLst>
            <pc:docMk/>
            <pc:sldMk cId="1482042317" sldId="258"/>
            <ac:spMk id="16" creationId="{0FFFD040-32A9-4D2B-86CA-599D030A4161}"/>
          </ac:spMkLst>
        </pc:spChg>
        <pc:spChg chg="add">
          <ac:chgData name="Li, Chenxi" userId="f0fddaf4-2b07-4c00-a7ea-6ade62a60231" providerId="ADAL" clId="{21D2ACF9-D33A-4FAA-932B-A51C5A7D9695}" dt="2021-12-05T05:43:07.304" v="93" actId="26606"/>
          <ac:spMkLst>
            <pc:docMk/>
            <pc:sldMk cId="1482042317" sldId="258"/>
            <ac:spMk id="18" creationId="{863205CA-B7FF-4C25-A4C8-3BBBCE19D950}"/>
          </ac:spMkLst>
        </pc:spChg>
        <pc:picChg chg="add mod ord">
          <ac:chgData name="Li, Chenxi" userId="f0fddaf4-2b07-4c00-a7ea-6ade62a60231" providerId="ADAL" clId="{21D2ACF9-D33A-4FAA-932B-A51C5A7D9695}" dt="2021-12-05T05:43:07.304" v="93" actId="26606"/>
          <ac:picMkLst>
            <pc:docMk/>
            <pc:sldMk cId="1482042317" sldId="258"/>
            <ac:picMk id="5" creationId="{5E9AD8CA-2E74-4A09-A1B1-2432AFF770CF}"/>
          </ac:picMkLst>
        </pc:picChg>
        <pc:picChg chg="add">
          <ac:chgData name="Li, Chenxi" userId="f0fddaf4-2b07-4c00-a7ea-6ade62a60231" providerId="ADAL" clId="{21D2ACF9-D33A-4FAA-932B-A51C5A7D9695}" dt="2021-12-05T05:43:07.304" v="93" actId="26606"/>
          <ac:picMkLst>
            <pc:docMk/>
            <pc:sldMk cId="1482042317" sldId="258"/>
            <ac:picMk id="14" creationId="{95756E8F-499C-4533-BBE8-309C3E8D985C}"/>
          </ac:picMkLst>
        </pc:picChg>
        <pc:picChg chg="add">
          <ac:chgData name="Li, Chenxi" userId="f0fddaf4-2b07-4c00-a7ea-6ade62a60231" providerId="ADAL" clId="{21D2ACF9-D33A-4FAA-932B-A51C5A7D9695}" dt="2021-12-05T05:43:07.304" v="93" actId="26606"/>
          <ac:picMkLst>
            <pc:docMk/>
            <pc:sldMk cId="1482042317" sldId="258"/>
            <ac:picMk id="20" creationId="{306E3F32-3C1A-4B6E-AF26-8A15A788560F}"/>
          </ac:picMkLst>
        </pc:picChg>
      </pc:sldChg>
      <pc:sldChg chg="modSp mod">
        <pc:chgData name="Li, Chenxi" userId="f0fddaf4-2b07-4c00-a7ea-6ade62a60231" providerId="ADAL" clId="{21D2ACF9-D33A-4FAA-932B-A51C5A7D9695}" dt="2021-12-05T07:19:39.007" v="580" actId="20577"/>
        <pc:sldMkLst>
          <pc:docMk/>
          <pc:sldMk cId="2077399018" sldId="259"/>
        </pc:sldMkLst>
        <pc:spChg chg="mod">
          <ac:chgData name="Li, Chenxi" userId="f0fddaf4-2b07-4c00-a7ea-6ade62a60231" providerId="ADAL" clId="{21D2ACF9-D33A-4FAA-932B-A51C5A7D9695}" dt="2021-12-05T07:19:39.007" v="580" actId="20577"/>
          <ac:spMkLst>
            <pc:docMk/>
            <pc:sldMk cId="2077399018" sldId="259"/>
            <ac:spMk id="3" creationId="{B0430DEF-4AC3-41C2-A3BF-1F74CFFD05CB}"/>
          </ac:spMkLst>
        </pc:spChg>
      </pc:sldChg>
      <pc:sldChg chg="modSp mod">
        <pc:chgData name="Li, Chenxi" userId="f0fddaf4-2b07-4c00-a7ea-6ade62a60231" providerId="ADAL" clId="{21D2ACF9-D33A-4FAA-932B-A51C5A7D9695}" dt="2021-12-05T20:10:39.846" v="1623" actId="20577"/>
        <pc:sldMkLst>
          <pc:docMk/>
          <pc:sldMk cId="2796384147" sldId="260"/>
        </pc:sldMkLst>
        <pc:spChg chg="mod">
          <ac:chgData name="Li, Chenxi" userId="f0fddaf4-2b07-4c00-a7ea-6ade62a60231" providerId="ADAL" clId="{21D2ACF9-D33A-4FAA-932B-A51C5A7D9695}" dt="2021-12-05T20:10:39.846" v="1623" actId="20577"/>
          <ac:spMkLst>
            <pc:docMk/>
            <pc:sldMk cId="2796384147" sldId="260"/>
            <ac:spMk id="3" creationId="{DE48F8E0-295F-40C3-AE3A-5C0DABED4149}"/>
          </ac:spMkLst>
        </pc:spChg>
      </pc:sldChg>
      <pc:sldChg chg="addSp modSp mod setBg">
        <pc:chgData name="Li, Chenxi" userId="f0fddaf4-2b07-4c00-a7ea-6ade62a60231" providerId="ADAL" clId="{21D2ACF9-D33A-4FAA-932B-A51C5A7D9695}" dt="2021-12-05T20:10:55.479" v="1638"/>
        <pc:sldMkLst>
          <pc:docMk/>
          <pc:sldMk cId="2340015385" sldId="261"/>
        </pc:sldMkLst>
        <pc:spChg chg="mod">
          <ac:chgData name="Li, Chenxi" userId="f0fddaf4-2b07-4c00-a7ea-6ade62a60231" providerId="ADAL" clId="{21D2ACF9-D33A-4FAA-932B-A51C5A7D9695}" dt="2021-12-05T20:09:12.217" v="1599" actId="26606"/>
          <ac:spMkLst>
            <pc:docMk/>
            <pc:sldMk cId="2340015385" sldId="261"/>
            <ac:spMk id="4" creationId="{9C91F1B4-DD73-2A4A-91E8-CD2DC38F92ED}"/>
          </ac:spMkLst>
        </pc:spChg>
        <pc:spChg chg="mod">
          <ac:chgData name="Li, Chenxi" userId="f0fddaf4-2b07-4c00-a7ea-6ade62a60231" providerId="ADAL" clId="{21D2ACF9-D33A-4FAA-932B-A51C5A7D9695}" dt="2021-12-05T20:10:55.479" v="1638"/>
          <ac:spMkLst>
            <pc:docMk/>
            <pc:sldMk cId="2340015385" sldId="261"/>
            <ac:spMk id="5" creationId="{65FD0405-E09D-7D4E-A84E-05649D670EF0}"/>
          </ac:spMkLst>
        </pc:spChg>
        <pc:spChg chg="add">
          <ac:chgData name="Li, Chenxi" userId="f0fddaf4-2b07-4c00-a7ea-6ade62a60231" providerId="ADAL" clId="{21D2ACF9-D33A-4FAA-932B-A51C5A7D9695}" dt="2021-12-05T20:09:12.217" v="1599" actId="26606"/>
          <ac:spMkLst>
            <pc:docMk/>
            <pc:sldMk cId="2340015385" sldId="261"/>
            <ac:spMk id="17" creationId="{CE97D32F-1315-4522-AF1E-BCA3A653F2F3}"/>
          </ac:spMkLst>
        </pc:spChg>
        <pc:spChg chg="add">
          <ac:chgData name="Li, Chenxi" userId="f0fddaf4-2b07-4c00-a7ea-6ade62a60231" providerId="ADAL" clId="{21D2ACF9-D33A-4FAA-932B-A51C5A7D9695}" dt="2021-12-05T20:09:12.217" v="1599" actId="26606"/>
          <ac:spMkLst>
            <pc:docMk/>
            <pc:sldMk cId="2340015385" sldId="261"/>
            <ac:spMk id="19" creationId="{DE5DADF0-4577-4642-B07A-3E27915F3605}"/>
          </ac:spMkLst>
        </pc:spChg>
        <pc:spChg chg="add">
          <ac:chgData name="Li, Chenxi" userId="f0fddaf4-2b07-4c00-a7ea-6ade62a60231" providerId="ADAL" clId="{21D2ACF9-D33A-4FAA-932B-A51C5A7D9695}" dt="2021-12-05T20:09:12.217" v="1599" actId="26606"/>
          <ac:spMkLst>
            <pc:docMk/>
            <pc:sldMk cId="2340015385" sldId="261"/>
            <ac:spMk id="21" creationId="{8C8D824E-2FE2-436D-BA86-C0386D8FA9CB}"/>
          </ac:spMkLst>
        </pc:spChg>
        <pc:spChg chg="add">
          <ac:chgData name="Li, Chenxi" userId="f0fddaf4-2b07-4c00-a7ea-6ade62a60231" providerId="ADAL" clId="{21D2ACF9-D33A-4FAA-932B-A51C5A7D9695}" dt="2021-12-05T20:09:12.217" v="1599" actId="26606"/>
          <ac:spMkLst>
            <pc:docMk/>
            <pc:sldMk cId="2340015385" sldId="261"/>
            <ac:spMk id="23" creationId="{D4E62E99-E55A-4404-B79D-9C8CC852344A}"/>
          </ac:spMkLst>
        </pc:spChg>
        <pc:spChg chg="add">
          <ac:chgData name="Li, Chenxi" userId="f0fddaf4-2b07-4c00-a7ea-6ade62a60231" providerId="ADAL" clId="{21D2ACF9-D33A-4FAA-932B-A51C5A7D9695}" dt="2021-12-05T20:09:12.217" v="1599" actId="26606"/>
          <ac:spMkLst>
            <pc:docMk/>
            <pc:sldMk cId="2340015385" sldId="261"/>
            <ac:spMk id="25" creationId="{6F2B71E6-6516-4BB6-B895-35E8F289212C}"/>
          </ac:spMkLst>
        </pc:spChg>
        <pc:spChg chg="add">
          <ac:chgData name="Li, Chenxi" userId="f0fddaf4-2b07-4c00-a7ea-6ade62a60231" providerId="ADAL" clId="{21D2ACF9-D33A-4FAA-932B-A51C5A7D9695}" dt="2021-12-05T20:09:12.217" v="1599" actId="26606"/>
          <ac:spMkLst>
            <pc:docMk/>
            <pc:sldMk cId="2340015385" sldId="261"/>
            <ac:spMk id="27" creationId="{7BB39608-D59B-4A40-BD24-A3B510F02838}"/>
          </ac:spMkLst>
        </pc:spChg>
        <pc:picChg chg="add">
          <ac:chgData name="Li, Chenxi" userId="f0fddaf4-2b07-4c00-a7ea-6ade62a60231" providerId="ADAL" clId="{21D2ACF9-D33A-4FAA-932B-A51C5A7D9695}" dt="2021-12-05T20:09:12.217" v="1599" actId="26606"/>
          <ac:picMkLst>
            <pc:docMk/>
            <pc:sldMk cId="2340015385" sldId="261"/>
            <ac:picMk id="7" creationId="{2588E1D4-3951-4F97-809E-51E1C861F514}"/>
          </ac:picMkLst>
        </pc:picChg>
        <pc:picChg chg="add">
          <ac:chgData name="Li, Chenxi" userId="f0fddaf4-2b07-4c00-a7ea-6ade62a60231" providerId="ADAL" clId="{21D2ACF9-D33A-4FAA-932B-A51C5A7D9695}" dt="2021-12-05T20:09:12.217" v="1599" actId="26606"/>
          <ac:picMkLst>
            <pc:docMk/>
            <pc:sldMk cId="2340015385" sldId="261"/>
            <ac:picMk id="11" creationId="{A97529DD-0019-4F2B-AAE6-A82A2FADB61C}"/>
          </ac:picMkLst>
        </pc:picChg>
        <pc:picChg chg="add">
          <ac:chgData name="Li, Chenxi" userId="f0fddaf4-2b07-4c00-a7ea-6ade62a60231" providerId="ADAL" clId="{21D2ACF9-D33A-4FAA-932B-A51C5A7D9695}" dt="2021-12-05T20:09:12.217" v="1599" actId="26606"/>
          <ac:picMkLst>
            <pc:docMk/>
            <pc:sldMk cId="2340015385" sldId="261"/>
            <ac:picMk id="13" creationId="{F4B5AAB9-9C0B-4191-9D8C-E92806CC2609}"/>
          </ac:picMkLst>
        </pc:picChg>
        <pc:picChg chg="add">
          <ac:chgData name="Li, Chenxi" userId="f0fddaf4-2b07-4c00-a7ea-6ade62a60231" providerId="ADAL" clId="{21D2ACF9-D33A-4FAA-932B-A51C5A7D9695}" dt="2021-12-05T20:09:12.217" v="1599" actId="26606"/>
          <ac:picMkLst>
            <pc:docMk/>
            <pc:sldMk cId="2340015385" sldId="261"/>
            <ac:picMk id="15" creationId="{07B0D32C-9323-4E07-8AE3-7AFF93348110}"/>
          </ac:picMkLst>
        </pc:picChg>
      </pc:sldChg>
      <pc:sldChg chg="delSp del mod">
        <pc:chgData name="Li, Chenxi" userId="f0fddaf4-2b07-4c00-a7ea-6ade62a60231" providerId="ADAL" clId="{21D2ACF9-D33A-4FAA-932B-A51C5A7D9695}" dt="2021-12-05T20:10:12.558" v="1613" actId="47"/>
        <pc:sldMkLst>
          <pc:docMk/>
          <pc:sldMk cId="3619501830" sldId="263"/>
        </pc:sldMkLst>
        <pc:picChg chg="del">
          <ac:chgData name="Li, Chenxi" userId="f0fddaf4-2b07-4c00-a7ea-6ade62a60231" providerId="ADAL" clId="{21D2ACF9-D33A-4FAA-932B-A51C5A7D9695}" dt="2021-12-05T20:09:28.924" v="1600" actId="478"/>
          <ac:picMkLst>
            <pc:docMk/>
            <pc:sldMk cId="3619501830" sldId="263"/>
            <ac:picMk id="32" creationId="{A4BBE208-8FA6-4DC0-97D0-C3FAB49ABA9B}"/>
          </ac:picMkLst>
        </pc:picChg>
      </pc:sldChg>
      <pc:sldChg chg="addSp delSp modSp new mod setBg modNotesTx">
        <pc:chgData name="Li, Chenxi" userId="f0fddaf4-2b07-4c00-a7ea-6ade62a60231" providerId="ADAL" clId="{21D2ACF9-D33A-4FAA-932B-A51C5A7D9695}" dt="2021-12-05T20:12:47.281" v="1664" actId="20577"/>
        <pc:sldMkLst>
          <pc:docMk/>
          <pc:sldMk cId="3856579231" sldId="269"/>
        </pc:sldMkLst>
        <pc:spChg chg="mod">
          <ac:chgData name="Li, Chenxi" userId="f0fddaf4-2b07-4c00-a7ea-6ade62a60231" providerId="ADAL" clId="{21D2ACF9-D33A-4FAA-932B-A51C5A7D9695}" dt="2021-12-05T07:09:34.903" v="311" actId="20577"/>
          <ac:spMkLst>
            <pc:docMk/>
            <pc:sldMk cId="3856579231" sldId="269"/>
            <ac:spMk id="2" creationId="{7E9433EE-4BA8-4216-B4E2-968C4EF09473}"/>
          </ac:spMkLst>
        </pc:spChg>
        <pc:spChg chg="del">
          <ac:chgData name="Li, Chenxi" userId="f0fddaf4-2b07-4c00-a7ea-6ade62a60231" providerId="ADAL" clId="{21D2ACF9-D33A-4FAA-932B-A51C5A7D9695}" dt="2021-12-05T07:09:11.197" v="303" actId="22"/>
          <ac:spMkLst>
            <pc:docMk/>
            <pc:sldMk cId="3856579231" sldId="269"/>
            <ac:spMk id="3" creationId="{58C60E3A-D386-4ECA-BEEA-27927E082488}"/>
          </ac:spMkLst>
        </pc:spChg>
        <pc:spChg chg="add mod">
          <ac:chgData name="Li, Chenxi" userId="f0fddaf4-2b07-4c00-a7ea-6ade62a60231" providerId="ADAL" clId="{21D2ACF9-D33A-4FAA-932B-A51C5A7D9695}" dt="2021-12-05T20:12:47.281" v="1664" actId="20577"/>
          <ac:spMkLst>
            <pc:docMk/>
            <pc:sldMk cId="3856579231" sldId="269"/>
            <ac:spMk id="9" creationId="{6B225870-EB05-4B73-AD1C-99361AC87FB4}"/>
          </ac:spMkLst>
        </pc:spChg>
        <pc:spChg chg="add">
          <ac:chgData name="Li, Chenxi" userId="f0fddaf4-2b07-4c00-a7ea-6ade62a60231" providerId="ADAL" clId="{21D2ACF9-D33A-4FAA-932B-A51C5A7D9695}" dt="2021-12-05T07:09:28.453" v="304" actId="26606"/>
          <ac:spMkLst>
            <pc:docMk/>
            <pc:sldMk cId="3856579231" sldId="269"/>
            <ac:spMk id="12" creationId="{8DCA3673-CDE4-40C5-9FA8-F89874CFBA73}"/>
          </ac:spMkLst>
        </pc:spChg>
        <pc:spChg chg="add">
          <ac:chgData name="Li, Chenxi" userId="f0fddaf4-2b07-4c00-a7ea-6ade62a60231" providerId="ADAL" clId="{21D2ACF9-D33A-4FAA-932B-A51C5A7D9695}" dt="2021-12-05T07:09:28.453" v="304" actId="26606"/>
          <ac:spMkLst>
            <pc:docMk/>
            <pc:sldMk cId="3856579231" sldId="269"/>
            <ac:spMk id="16" creationId="{0FFFD040-32A9-4D2B-86CA-599D030A4161}"/>
          </ac:spMkLst>
        </pc:spChg>
        <pc:spChg chg="add">
          <ac:chgData name="Li, Chenxi" userId="f0fddaf4-2b07-4c00-a7ea-6ade62a60231" providerId="ADAL" clId="{21D2ACF9-D33A-4FAA-932B-A51C5A7D9695}" dt="2021-12-05T07:09:28.453" v="304" actId="26606"/>
          <ac:spMkLst>
            <pc:docMk/>
            <pc:sldMk cId="3856579231" sldId="269"/>
            <ac:spMk id="18" creationId="{863205CA-B7FF-4C25-A4C8-3BBBCE19D950}"/>
          </ac:spMkLst>
        </pc:spChg>
        <pc:picChg chg="add mod ord">
          <ac:chgData name="Li, Chenxi" userId="f0fddaf4-2b07-4c00-a7ea-6ade62a60231" providerId="ADAL" clId="{21D2ACF9-D33A-4FAA-932B-A51C5A7D9695}" dt="2021-12-05T07:09:28.453" v="304" actId="26606"/>
          <ac:picMkLst>
            <pc:docMk/>
            <pc:sldMk cId="3856579231" sldId="269"/>
            <ac:picMk id="5" creationId="{2C4B64D4-8C47-4831-B78D-FEE517839BFB}"/>
          </ac:picMkLst>
        </pc:picChg>
        <pc:picChg chg="add">
          <ac:chgData name="Li, Chenxi" userId="f0fddaf4-2b07-4c00-a7ea-6ade62a60231" providerId="ADAL" clId="{21D2ACF9-D33A-4FAA-932B-A51C5A7D9695}" dt="2021-12-05T07:09:28.453" v="304" actId="26606"/>
          <ac:picMkLst>
            <pc:docMk/>
            <pc:sldMk cId="3856579231" sldId="269"/>
            <ac:picMk id="14" creationId="{95756E8F-499C-4533-BBE8-309C3E8D985C}"/>
          </ac:picMkLst>
        </pc:picChg>
        <pc:picChg chg="add">
          <ac:chgData name="Li, Chenxi" userId="f0fddaf4-2b07-4c00-a7ea-6ade62a60231" providerId="ADAL" clId="{21D2ACF9-D33A-4FAA-932B-A51C5A7D9695}" dt="2021-12-05T07:09:28.453" v="304" actId="26606"/>
          <ac:picMkLst>
            <pc:docMk/>
            <pc:sldMk cId="3856579231" sldId="269"/>
            <ac:picMk id="20" creationId="{306E3F32-3C1A-4B6E-AF26-8A15A788560F}"/>
          </ac:picMkLst>
        </pc:picChg>
      </pc:sldChg>
      <pc:sldChg chg="addSp modSp new mod setBg">
        <pc:chgData name="Li, Chenxi" userId="f0fddaf4-2b07-4c00-a7ea-6ade62a60231" providerId="ADAL" clId="{21D2ACF9-D33A-4FAA-932B-A51C5A7D9695}" dt="2021-12-05T20:10:30.709" v="1614"/>
        <pc:sldMkLst>
          <pc:docMk/>
          <pc:sldMk cId="432970489" sldId="272"/>
        </pc:sldMkLst>
        <pc:spChg chg="mod">
          <ac:chgData name="Li, Chenxi" userId="f0fddaf4-2b07-4c00-a7ea-6ade62a60231" providerId="ADAL" clId="{21D2ACF9-D33A-4FAA-932B-A51C5A7D9695}" dt="2021-12-05T20:10:07.783" v="1609"/>
          <ac:spMkLst>
            <pc:docMk/>
            <pc:sldMk cId="432970489" sldId="272"/>
            <ac:spMk id="2" creationId="{B288ECBA-CD11-485F-9406-7156E2AF92A5}"/>
          </ac:spMkLst>
        </pc:spChg>
        <pc:spChg chg="mod">
          <ac:chgData name="Li, Chenxi" userId="f0fddaf4-2b07-4c00-a7ea-6ade62a60231" providerId="ADAL" clId="{21D2ACF9-D33A-4FAA-932B-A51C5A7D9695}" dt="2021-12-05T20:10:30.709" v="1614"/>
          <ac:spMkLst>
            <pc:docMk/>
            <pc:sldMk cId="432970489" sldId="272"/>
            <ac:spMk id="3" creationId="{B53E450D-AF70-4E00-893E-DC4F2920D9DB}"/>
          </ac:spMkLst>
        </pc:spChg>
        <pc:spChg chg="add">
          <ac:chgData name="Li, Chenxi" userId="f0fddaf4-2b07-4c00-a7ea-6ade62a60231" providerId="ADAL" clId="{21D2ACF9-D33A-4FAA-932B-A51C5A7D9695}" dt="2021-12-05T20:09:56.263" v="1608" actId="26606"/>
          <ac:spMkLst>
            <pc:docMk/>
            <pc:sldMk cId="432970489" sldId="272"/>
            <ac:spMk id="15" creationId="{CE97D32F-1315-4522-AF1E-BCA3A653F2F3}"/>
          </ac:spMkLst>
        </pc:spChg>
        <pc:spChg chg="add">
          <ac:chgData name="Li, Chenxi" userId="f0fddaf4-2b07-4c00-a7ea-6ade62a60231" providerId="ADAL" clId="{21D2ACF9-D33A-4FAA-932B-A51C5A7D9695}" dt="2021-12-05T20:09:56.263" v="1608" actId="26606"/>
          <ac:spMkLst>
            <pc:docMk/>
            <pc:sldMk cId="432970489" sldId="272"/>
            <ac:spMk id="17" creationId="{DE5DADF0-4577-4642-B07A-3E27915F3605}"/>
          </ac:spMkLst>
        </pc:spChg>
        <pc:spChg chg="add">
          <ac:chgData name="Li, Chenxi" userId="f0fddaf4-2b07-4c00-a7ea-6ade62a60231" providerId="ADAL" clId="{21D2ACF9-D33A-4FAA-932B-A51C5A7D9695}" dt="2021-12-05T20:09:56.263" v="1608" actId="26606"/>
          <ac:spMkLst>
            <pc:docMk/>
            <pc:sldMk cId="432970489" sldId="272"/>
            <ac:spMk id="19" creationId="{8C8D824E-2FE2-436D-BA86-C0386D8FA9CB}"/>
          </ac:spMkLst>
        </pc:spChg>
        <pc:spChg chg="add">
          <ac:chgData name="Li, Chenxi" userId="f0fddaf4-2b07-4c00-a7ea-6ade62a60231" providerId="ADAL" clId="{21D2ACF9-D33A-4FAA-932B-A51C5A7D9695}" dt="2021-12-05T20:09:56.263" v="1608" actId="26606"/>
          <ac:spMkLst>
            <pc:docMk/>
            <pc:sldMk cId="432970489" sldId="272"/>
            <ac:spMk id="21" creationId="{D4E62E99-E55A-4404-B79D-9C8CC852344A}"/>
          </ac:spMkLst>
        </pc:spChg>
        <pc:spChg chg="add">
          <ac:chgData name="Li, Chenxi" userId="f0fddaf4-2b07-4c00-a7ea-6ade62a60231" providerId="ADAL" clId="{21D2ACF9-D33A-4FAA-932B-A51C5A7D9695}" dt="2021-12-05T20:09:56.263" v="1608" actId="26606"/>
          <ac:spMkLst>
            <pc:docMk/>
            <pc:sldMk cId="432970489" sldId="272"/>
            <ac:spMk id="23" creationId="{6F2B71E6-6516-4BB6-B895-35E8F289212C}"/>
          </ac:spMkLst>
        </pc:spChg>
        <pc:spChg chg="add">
          <ac:chgData name="Li, Chenxi" userId="f0fddaf4-2b07-4c00-a7ea-6ade62a60231" providerId="ADAL" clId="{21D2ACF9-D33A-4FAA-932B-A51C5A7D9695}" dt="2021-12-05T20:09:56.263" v="1608" actId="26606"/>
          <ac:spMkLst>
            <pc:docMk/>
            <pc:sldMk cId="432970489" sldId="272"/>
            <ac:spMk id="25" creationId="{7BB39608-D59B-4A40-BD24-A3B510F02838}"/>
          </ac:spMkLst>
        </pc:spChg>
        <pc:picChg chg="add">
          <ac:chgData name="Li, Chenxi" userId="f0fddaf4-2b07-4c00-a7ea-6ade62a60231" providerId="ADAL" clId="{21D2ACF9-D33A-4FAA-932B-A51C5A7D9695}" dt="2021-12-05T20:09:56.263" v="1608" actId="26606"/>
          <ac:picMkLst>
            <pc:docMk/>
            <pc:sldMk cId="432970489" sldId="272"/>
            <ac:picMk id="5" creationId="{0127C421-91FA-4638-BDD9-2E74D853CA3B}"/>
          </ac:picMkLst>
        </pc:picChg>
        <pc:picChg chg="add">
          <ac:chgData name="Li, Chenxi" userId="f0fddaf4-2b07-4c00-a7ea-6ade62a60231" providerId="ADAL" clId="{21D2ACF9-D33A-4FAA-932B-A51C5A7D9695}" dt="2021-12-05T20:09:56.263" v="1608" actId="26606"/>
          <ac:picMkLst>
            <pc:docMk/>
            <pc:sldMk cId="432970489" sldId="272"/>
            <ac:picMk id="9" creationId="{A97529DD-0019-4F2B-AAE6-A82A2FADB61C}"/>
          </ac:picMkLst>
        </pc:picChg>
        <pc:picChg chg="add">
          <ac:chgData name="Li, Chenxi" userId="f0fddaf4-2b07-4c00-a7ea-6ade62a60231" providerId="ADAL" clId="{21D2ACF9-D33A-4FAA-932B-A51C5A7D9695}" dt="2021-12-05T20:09:56.263" v="1608" actId="26606"/>
          <ac:picMkLst>
            <pc:docMk/>
            <pc:sldMk cId="432970489" sldId="272"/>
            <ac:picMk id="11" creationId="{F4B5AAB9-9C0B-4191-9D8C-E92806CC2609}"/>
          </ac:picMkLst>
        </pc:picChg>
        <pc:picChg chg="add">
          <ac:chgData name="Li, Chenxi" userId="f0fddaf4-2b07-4c00-a7ea-6ade62a60231" providerId="ADAL" clId="{21D2ACF9-D33A-4FAA-932B-A51C5A7D9695}" dt="2021-12-05T20:09:56.263" v="1608" actId="26606"/>
          <ac:picMkLst>
            <pc:docMk/>
            <pc:sldMk cId="432970489" sldId="272"/>
            <ac:picMk id="13" creationId="{07B0D32C-9323-4E07-8AE3-7AFF93348110}"/>
          </ac:picMkLst>
        </pc:picChg>
      </pc:sldChg>
    </pc:docChg>
  </pc:docChgLst>
  <pc:docChgLst>
    <pc:chgData name="Lim, Shen" userId="S::ylim1@uiowa.edu::0cd67a3c-dc83-484b-9bce-11c1ed4a6693" providerId="AD" clId="Web-{C1B3967A-7860-4D0B-A10C-CF14AEF37A9C}"/>
    <pc:docChg chg="addSld modSld addMainMaster delMainMaster">
      <pc:chgData name="Lim, Shen" userId="S::ylim1@uiowa.edu::0cd67a3c-dc83-484b-9bce-11c1ed4a6693" providerId="AD" clId="Web-{C1B3967A-7860-4D0B-A10C-CF14AEF37A9C}" dt="2021-12-06T18:55:20.324" v="91" actId="20577"/>
      <pc:docMkLst>
        <pc:docMk/>
      </pc:docMkLst>
      <pc:sldChg chg="addSp delSp modSp mod modClrScheme delDesignElem chgLayout">
        <pc:chgData name="Lim, Shen" userId="S::ylim1@uiowa.edu::0cd67a3c-dc83-484b-9bce-11c1ed4a6693" providerId="AD" clId="Web-{C1B3967A-7860-4D0B-A10C-CF14AEF37A9C}" dt="2021-12-06T18:53:52.527" v="57"/>
        <pc:sldMkLst>
          <pc:docMk/>
          <pc:sldMk cId="1268843450" sldId="256"/>
        </pc:sldMkLst>
        <pc:spChg chg="mod ord">
          <ac:chgData name="Lim, Shen" userId="S::ylim1@uiowa.edu::0cd67a3c-dc83-484b-9bce-11c1ed4a6693" providerId="AD" clId="Web-{C1B3967A-7860-4D0B-A10C-CF14AEF37A9C}" dt="2021-12-06T18:53:52.527" v="57"/>
          <ac:spMkLst>
            <pc:docMk/>
            <pc:sldMk cId="1268843450" sldId="256"/>
            <ac:spMk id="3" creationId="{6D5FA865-F934-014B-83EB-0AE20A105E1F}"/>
          </ac:spMkLst>
        </pc:spChg>
        <pc:spChg chg="mod ord">
          <ac:chgData name="Lim, Shen" userId="S::ylim1@uiowa.edu::0cd67a3c-dc83-484b-9bce-11c1ed4a6693" providerId="AD" clId="Web-{C1B3967A-7860-4D0B-A10C-CF14AEF37A9C}" dt="2021-12-06T18:53:52.527" v="57"/>
          <ac:spMkLst>
            <pc:docMk/>
            <pc:sldMk cId="1268843450" sldId="256"/>
            <ac:spMk id="5" creationId="{B2359971-11F2-BB43-B874-D460AD6B7E97}"/>
          </ac:spMkLst>
        </pc:spChg>
        <pc:spChg chg="add del">
          <ac:chgData name="Lim, Shen" userId="S::ylim1@uiowa.edu::0cd67a3c-dc83-484b-9bce-11c1ed4a6693" providerId="AD" clId="Web-{C1B3967A-7860-4D0B-A10C-CF14AEF37A9C}" dt="2021-12-06T18:53:52.527" v="57"/>
          <ac:spMkLst>
            <pc:docMk/>
            <pc:sldMk cId="1268843450" sldId="256"/>
            <ac:spMk id="28" creationId="{8C8D824E-2FE2-436D-BA86-C0386D8FA9CB}"/>
          </ac:spMkLst>
        </pc:spChg>
        <pc:spChg chg="add del">
          <ac:chgData name="Lim, Shen" userId="S::ylim1@uiowa.edu::0cd67a3c-dc83-484b-9bce-11c1ed4a6693" providerId="AD" clId="Web-{C1B3967A-7860-4D0B-A10C-CF14AEF37A9C}" dt="2021-12-06T18:53:52.527" v="57"/>
          <ac:spMkLst>
            <pc:docMk/>
            <pc:sldMk cId="1268843450" sldId="256"/>
            <ac:spMk id="29" creationId="{D4E62E99-E55A-4404-B79D-9C8CC852344A}"/>
          </ac:spMkLst>
        </pc:spChg>
        <pc:spChg chg="add del">
          <ac:chgData name="Lim, Shen" userId="S::ylim1@uiowa.edu::0cd67a3c-dc83-484b-9bce-11c1ed4a6693" providerId="AD" clId="Web-{C1B3967A-7860-4D0B-A10C-CF14AEF37A9C}" dt="2021-12-06T18:53:52.527" v="57"/>
          <ac:spMkLst>
            <pc:docMk/>
            <pc:sldMk cId="1268843450" sldId="256"/>
            <ac:spMk id="30" creationId="{6F2B71E6-6516-4BB6-B895-35E8F289212C}"/>
          </ac:spMkLst>
        </pc:spChg>
        <pc:spChg chg="add del">
          <ac:chgData name="Lim, Shen" userId="S::ylim1@uiowa.edu::0cd67a3c-dc83-484b-9bce-11c1ed4a6693" providerId="AD" clId="Web-{C1B3967A-7860-4D0B-A10C-CF14AEF37A9C}" dt="2021-12-06T18:53:52.527" v="57"/>
          <ac:spMkLst>
            <pc:docMk/>
            <pc:sldMk cId="1268843450" sldId="256"/>
            <ac:spMk id="31" creationId="{7BB39608-D59B-4A40-BD24-A3B510F02838}"/>
          </ac:spMkLst>
        </pc:spChg>
      </pc:sldChg>
      <pc:sldChg chg="modSp mod modClrScheme chgLayout">
        <pc:chgData name="Lim, Shen" userId="S::ylim1@uiowa.edu::0cd67a3c-dc83-484b-9bce-11c1ed4a6693" providerId="AD" clId="Web-{C1B3967A-7860-4D0B-A10C-CF14AEF37A9C}" dt="2021-12-06T18:53:52.527" v="57"/>
        <pc:sldMkLst>
          <pc:docMk/>
          <pc:sldMk cId="3646382726" sldId="257"/>
        </pc:sldMkLst>
        <pc:spChg chg="mod ord">
          <ac:chgData name="Lim, Shen" userId="S::ylim1@uiowa.edu::0cd67a3c-dc83-484b-9bce-11c1ed4a6693" providerId="AD" clId="Web-{C1B3967A-7860-4D0B-A10C-CF14AEF37A9C}" dt="2021-12-06T18:53:52.527" v="57"/>
          <ac:spMkLst>
            <pc:docMk/>
            <pc:sldMk cId="3646382726" sldId="257"/>
            <ac:spMk id="2" creationId="{35B97AD0-DFB6-426F-BF2C-D7A22C20C0E6}"/>
          </ac:spMkLst>
        </pc:spChg>
        <pc:spChg chg="mod ord">
          <ac:chgData name="Lim, Shen" userId="S::ylim1@uiowa.edu::0cd67a3c-dc83-484b-9bce-11c1ed4a6693" providerId="AD" clId="Web-{C1B3967A-7860-4D0B-A10C-CF14AEF37A9C}" dt="2021-12-06T18:53:52.527" v="57"/>
          <ac:spMkLst>
            <pc:docMk/>
            <pc:sldMk cId="3646382726" sldId="257"/>
            <ac:spMk id="3" creationId="{FF78815E-EFE1-4F48-9A3C-B7A57FE06067}"/>
          </ac:spMkLst>
        </pc:spChg>
        <pc:spChg chg="mod ord">
          <ac:chgData name="Lim, Shen" userId="S::ylim1@uiowa.edu::0cd67a3c-dc83-484b-9bce-11c1ed4a6693" providerId="AD" clId="Web-{C1B3967A-7860-4D0B-A10C-CF14AEF37A9C}" dt="2021-12-06T18:53:52.527" v="57"/>
          <ac:spMkLst>
            <pc:docMk/>
            <pc:sldMk cId="3646382726" sldId="257"/>
            <ac:spMk id="4" creationId="{AEA11F61-E54B-4501-808F-2974D16B99C6}"/>
          </ac:spMkLst>
        </pc:spChg>
        <pc:spChg chg="mod ord">
          <ac:chgData name="Lim, Shen" userId="S::ylim1@uiowa.edu::0cd67a3c-dc83-484b-9bce-11c1ed4a6693" providerId="AD" clId="Web-{C1B3967A-7860-4D0B-A10C-CF14AEF37A9C}" dt="2021-12-06T18:53:52.527" v="57"/>
          <ac:spMkLst>
            <pc:docMk/>
            <pc:sldMk cId="3646382726" sldId="257"/>
            <ac:spMk id="5" creationId="{42AB8178-A492-4300-ABBB-AC26CA17A6F4}"/>
          </ac:spMkLst>
        </pc:spChg>
        <pc:spChg chg="mod ord">
          <ac:chgData name="Lim, Shen" userId="S::ylim1@uiowa.edu::0cd67a3c-dc83-484b-9bce-11c1ed4a6693" providerId="AD" clId="Web-{C1B3967A-7860-4D0B-A10C-CF14AEF37A9C}" dt="2021-12-06T18:53:52.527" v="57"/>
          <ac:spMkLst>
            <pc:docMk/>
            <pc:sldMk cId="3646382726" sldId="257"/>
            <ac:spMk id="6" creationId="{375B80C1-267C-44A4-907B-343A4DBD96FF}"/>
          </ac:spMkLst>
        </pc:spChg>
      </pc:sldChg>
      <pc:sldChg chg="addSp delSp modSp mod modClrScheme delDesignElem chgLayout">
        <pc:chgData name="Lim, Shen" userId="S::ylim1@uiowa.edu::0cd67a3c-dc83-484b-9bce-11c1ed4a6693" providerId="AD" clId="Web-{C1B3967A-7860-4D0B-A10C-CF14AEF37A9C}" dt="2021-12-06T18:53:52.527" v="57"/>
        <pc:sldMkLst>
          <pc:docMk/>
          <pc:sldMk cId="1482042317" sldId="258"/>
        </pc:sldMkLst>
        <pc:spChg chg="mod ord">
          <ac:chgData name="Lim, Shen" userId="S::ylim1@uiowa.edu::0cd67a3c-dc83-484b-9bce-11c1ed4a6693" providerId="AD" clId="Web-{C1B3967A-7860-4D0B-A10C-CF14AEF37A9C}" dt="2021-12-06T18:53:52.527" v="57"/>
          <ac:spMkLst>
            <pc:docMk/>
            <pc:sldMk cId="1482042317" sldId="258"/>
            <ac:spMk id="2" creationId="{6AB77A0C-0477-4FD1-BF84-77A08140FF54}"/>
          </ac:spMkLst>
        </pc:spChg>
        <pc:spChg chg="mod ord">
          <ac:chgData name="Lim, Shen" userId="S::ylim1@uiowa.edu::0cd67a3c-dc83-484b-9bce-11c1ed4a6693" providerId="AD" clId="Web-{C1B3967A-7860-4D0B-A10C-CF14AEF37A9C}" dt="2021-12-06T18:53:52.527" v="57"/>
          <ac:spMkLst>
            <pc:docMk/>
            <pc:sldMk cId="1482042317" sldId="258"/>
            <ac:spMk id="9" creationId="{E46928CC-D0ED-4154-AA44-E7E0A59E8456}"/>
          </ac:spMkLst>
        </pc:spChg>
        <pc:spChg chg="add del">
          <ac:chgData name="Lim, Shen" userId="S::ylim1@uiowa.edu::0cd67a3c-dc83-484b-9bce-11c1ed4a6693" providerId="AD" clId="Web-{C1B3967A-7860-4D0B-A10C-CF14AEF37A9C}" dt="2021-12-06T18:53:52.527" v="57"/>
          <ac:spMkLst>
            <pc:docMk/>
            <pc:sldMk cId="1482042317" sldId="258"/>
            <ac:spMk id="12" creationId="{8DCA3673-CDE4-40C5-9FA8-F89874CFBA73}"/>
          </ac:spMkLst>
        </pc:spChg>
        <pc:spChg chg="add del">
          <ac:chgData name="Lim, Shen" userId="S::ylim1@uiowa.edu::0cd67a3c-dc83-484b-9bce-11c1ed4a6693" providerId="AD" clId="Web-{C1B3967A-7860-4D0B-A10C-CF14AEF37A9C}" dt="2021-12-06T18:53:52.527" v="57"/>
          <ac:spMkLst>
            <pc:docMk/>
            <pc:sldMk cId="1482042317" sldId="258"/>
            <ac:spMk id="16" creationId="{0FFFD040-32A9-4D2B-86CA-599D030A4161}"/>
          </ac:spMkLst>
        </pc:spChg>
        <pc:spChg chg="add del">
          <ac:chgData name="Lim, Shen" userId="S::ylim1@uiowa.edu::0cd67a3c-dc83-484b-9bce-11c1ed4a6693" providerId="AD" clId="Web-{C1B3967A-7860-4D0B-A10C-CF14AEF37A9C}" dt="2021-12-06T18:53:52.527" v="57"/>
          <ac:spMkLst>
            <pc:docMk/>
            <pc:sldMk cId="1482042317" sldId="258"/>
            <ac:spMk id="18" creationId="{863205CA-B7FF-4C25-A4C8-3BBBCE19D950}"/>
          </ac:spMkLst>
        </pc:spChg>
        <pc:picChg chg="add del">
          <ac:chgData name="Lim, Shen" userId="S::ylim1@uiowa.edu::0cd67a3c-dc83-484b-9bce-11c1ed4a6693" providerId="AD" clId="Web-{C1B3967A-7860-4D0B-A10C-CF14AEF37A9C}" dt="2021-12-06T18:53:52.527" v="57"/>
          <ac:picMkLst>
            <pc:docMk/>
            <pc:sldMk cId="1482042317" sldId="258"/>
            <ac:picMk id="14" creationId="{95756E8F-499C-4533-BBE8-309C3E8D985C}"/>
          </ac:picMkLst>
        </pc:picChg>
        <pc:picChg chg="add del">
          <ac:chgData name="Lim, Shen" userId="S::ylim1@uiowa.edu::0cd67a3c-dc83-484b-9bce-11c1ed4a6693" providerId="AD" clId="Web-{C1B3967A-7860-4D0B-A10C-CF14AEF37A9C}" dt="2021-12-06T18:53:52.527" v="57"/>
          <ac:picMkLst>
            <pc:docMk/>
            <pc:sldMk cId="1482042317" sldId="258"/>
            <ac:picMk id="20" creationId="{306E3F32-3C1A-4B6E-AF26-8A15A788560F}"/>
          </ac:picMkLst>
        </pc:picChg>
      </pc:sldChg>
      <pc:sldChg chg="modSp mod modClrScheme chgLayout">
        <pc:chgData name="Lim, Shen" userId="S::ylim1@uiowa.edu::0cd67a3c-dc83-484b-9bce-11c1ed4a6693" providerId="AD" clId="Web-{C1B3967A-7860-4D0B-A10C-CF14AEF37A9C}" dt="2021-12-06T18:53:52.527" v="57"/>
        <pc:sldMkLst>
          <pc:docMk/>
          <pc:sldMk cId="2077399018" sldId="259"/>
        </pc:sldMkLst>
        <pc:spChg chg="mod ord">
          <ac:chgData name="Lim, Shen" userId="S::ylim1@uiowa.edu::0cd67a3c-dc83-484b-9bce-11c1ed4a6693" providerId="AD" clId="Web-{C1B3967A-7860-4D0B-A10C-CF14AEF37A9C}" dt="2021-12-06T18:53:52.527" v="57"/>
          <ac:spMkLst>
            <pc:docMk/>
            <pc:sldMk cId="2077399018" sldId="259"/>
            <ac:spMk id="2" creationId="{3EA4FE61-9C8D-4A69-8AE7-6FA9E2E8D1C8}"/>
          </ac:spMkLst>
        </pc:spChg>
        <pc:spChg chg="mod ord">
          <ac:chgData name="Lim, Shen" userId="S::ylim1@uiowa.edu::0cd67a3c-dc83-484b-9bce-11c1ed4a6693" providerId="AD" clId="Web-{C1B3967A-7860-4D0B-A10C-CF14AEF37A9C}" dt="2021-12-06T18:53:52.527" v="57"/>
          <ac:spMkLst>
            <pc:docMk/>
            <pc:sldMk cId="2077399018" sldId="259"/>
            <ac:spMk id="3" creationId="{B0430DEF-4AC3-41C2-A3BF-1F74CFFD05CB}"/>
          </ac:spMkLst>
        </pc:spChg>
      </pc:sldChg>
      <pc:sldChg chg="addSp delSp modSp mod modClrScheme delDesignElem chgLayout">
        <pc:chgData name="Lim, Shen" userId="S::ylim1@uiowa.edu::0cd67a3c-dc83-484b-9bce-11c1ed4a6693" providerId="AD" clId="Web-{C1B3967A-7860-4D0B-A10C-CF14AEF37A9C}" dt="2021-12-06T18:53:52.527" v="57"/>
        <pc:sldMkLst>
          <pc:docMk/>
          <pc:sldMk cId="2796384147" sldId="260"/>
        </pc:sldMkLst>
        <pc:spChg chg="mod ord">
          <ac:chgData name="Lim, Shen" userId="S::ylim1@uiowa.edu::0cd67a3c-dc83-484b-9bce-11c1ed4a6693" providerId="AD" clId="Web-{C1B3967A-7860-4D0B-A10C-CF14AEF37A9C}" dt="2021-12-06T18:53:52.527" v="57"/>
          <ac:spMkLst>
            <pc:docMk/>
            <pc:sldMk cId="2796384147" sldId="260"/>
            <ac:spMk id="2" creationId="{63B0D304-E51F-40C0-A3D6-9016E8539D64}"/>
          </ac:spMkLst>
        </pc:spChg>
        <pc:spChg chg="mod ord">
          <ac:chgData name="Lim, Shen" userId="S::ylim1@uiowa.edu::0cd67a3c-dc83-484b-9bce-11c1ed4a6693" providerId="AD" clId="Web-{C1B3967A-7860-4D0B-A10C-CF14AEF37A9C}" dt="2021-12-06T18:53:52.527" v="57"/>
          <ac:spMkLst>
            <pc:docMk/>
            <pc:sldMk cId="2796384147" sldId="260"/>
            <ac:spMk id="3" creationId="{DE48F8E0-295F-40C3-AE3A-5C0DABED4149}"/>
          </ac:spMkLst>
        </pc:spChg>
        <pc:spChg chg="add del">
          <ac:chgData name="Lim, Shen" userId="S::ylim1@uiowa.edu::0cd67a3c-dc83-484b-9bce-11c1ed4a6693" providerId="AD" clId="Web-{C1B3967A-7860-4D0B-A10C-CF14AEF37A9C}" dt="2021-12-06T18:53:52.527" v="57"/>
          <ac:spMkLst>
            <pc:docMk/>
            <pc:sldMk cId="2796384147" sldId="260"/>
            <ac:spMk id="30" creationId="{CE97D32F-1315-4522-AF1E-BCA3A653F2F3}"/>
          </ac:spMkLst>
        </pc:spChg>
        <pc:spChg chg="add del">
          <ac:chgData name="Lim, Shen" userId="S::ylim1@uiowa.edu::0cd67a3c-dc83-484b-9bce-11c1ed4a6693" providerId="AD" clId="Web-{C1B3967A-7860-4D0B-A10C-CF14AEF37A9C}" dt="2021-12-06T18:53:52.527" v="57"/>
          <ac:spMkLst>
            <pc:docMk/>
            <pc:sldMk cId="2796384147" sldId="260"/>
            <ac:spMk id="31" creationId="{DE5DADF0-4577-4642-B07A-3E27915F3605}"/>
          </ac:spMkLst>
        </pc:spChg>
        <pc:spChg chg="add del">
          <ac:chgData name="Lim, Shen" userId="S::ylim1@uiowa.edu::0cd67a3c-dc83-484b-9bce-11c1ed4a6693" providerId="AD" clId="Web-{C1B3967A-7860-4D0B-A10C-CF14AEF37A9C}" dt="2021-12-06T18:53:52.527" v="57"/>
          <ac:spMkLst>
            <pc:docMk/>
            <pc:sldMk cId="2796384147" sldId="260"/>
            <ac:spMk id="33" creationId="{8C8D824E-2FE2-436D-BA86-C0386D8FA9CB}"/>
          </ac:spMkLst>
        </pc:spChg>
        <pc:spChg chg="add del">
          <ac:chgData name="Lim, Shen" userId="S::ylim1@uiowa.edu::0cd67a3c-dc83-484b-9bce-11c1ed4a6693" providerId="AD" clId="Web-{C1B3967A-7860-4D0B-A10C-CF14AEF37A9C}" dt="2021-12-06T18:53:52.527" v="57"/>
          <ac:spMkLst>
            <pc:docMk/>
            <pc:sldMk cId="2796384147" sldId="260"/>
            <ac:spMk id="34" creationId="{D4E62E99-E55A-4404-B79D-9C8CC852344A}"/>
          </ac:spMkLst>
        </pc:spChg>
        <pc:spChg chg="add del">
          <ac:chgData name="Lim, Shen" userId="S::ylim1@uiowa.edu::0cd67a3c-dc83-484b-9bce-11c1ed4a6693" providerId="AD" clId="Web-{C1B3967A-7860-4D0B-A10C-CF14AEF37A9C}" dt="2021-12-06T18:53:52.527" v="57"/>
          <ac:spMkLst>
            <pc:docMk/>
            <pc:sldMk cId="2796384147" sldId="260"/>
            <ac:spMk id="35" creationId="{6F2B71E6-6516-4BB6-B895-35E8F289212C}"/>
          </ac:spMkLst>
        </pc:spChg>
        <pc:spChg chg="add del">
          <ac:chgData name="Lim, Shen" userId="S::ylim1@uiowa.edu::0cd67a3c-dc83-484b-9bce-11c1ed4a6693" providerId="AD" clId="Web-{C1B3967A-7860-4D0B-A10C-CF14AEF37A9C}" dt="2021-12-06T18:53:52.527" v="57"/>
          <ac:spMkLst>
            <pc:docMk/>
            <pc:sldMk cId="2796384147" sldId="260"/>
            <ac:spMk id="36" creationId="{7BB39608-D59B-4A40-BD24-A3B510F02838}"/>
          </ac:spMkLst>
        </pc:spChg>
        <pc:picChg chg="add del">
          <ac:chgData name="Lim, Shen" userId="S::ylim1@uiowa.edu::0cd67a3c-dc83-484b-9bce-11c1ed4a6693" providerId="AD" clId="Web-{C1B3967A-7860-4D0B-A10C-CF14AEF37A9C}" dt="2021-12-06T18:53:52.527" v="57"/>
          <ac:picMkLst>
            <pc:docMk/>
            <pc:sldMk cId="2796384147" sldId="260"/>
            <ac:picMk id="27" creationId="{A97529DD-0019-4F2B-AAE6-A82A2FADB61C}"/>
          </ac:picMkLst>
        </pc:picChg>
        <pc:picChg chg="add del">
          <ac:chgData name="Lim, Shen" userId="S::ylim1@uiowa.edu::0cd67a3c-dc83-484b-9bce-11c1ed4a6693" providerId="AD" clId="Web-{C1B3967A-7860-4D0B-A10C-CF14AEF37A9C}" dt="2021-12-06T18:53:52.527" v="57"/>
          <ac:picMkLst>
            <pc:docMk/>
            <pc:sldMk cId="2796384147" sldId="260"/>
            <ac:picMk id="28" creationId="{F4B5AAB9-9C0B-4191-9D8C-E92806CC2609}"/>
          </ac:picMkLst>
        </pc:picChg>
        <pc:picChg chg="add del">
          <ac:chgData name="Lim, Shen" userId="S::ylim1@uiowa.edu::0cd67a3c-dc83-484b-9bce-11c1ed4a6693" providerId="AD" clId="Web-{C1B3967A-7860-4D0B-A10C-CF14AEF37A9C}" dt="2021-12-06T18:53:52.527" v="57"/>
          <ac:picMkLst>
            <pc:docMk/>
            <pc:sldMk cId="2796384147" sldId="260"/>
            <ac:picMk id="29" creationId="{07B0D32C-9323-4E07-8AE3-7AFF93348110}"/>
          </ac:picMkLst>
        </pc:picChg>
      </pc:sldChg>
      <pc:sldChg chg="addSp delSp modSp mod modClrScheme delDesignElem chgLayout">
        <pc:chgData name="Lim, Shen" userId="S::ylim1@uiowa.edu::0cd67a3c-dc83-484b-9bce-11c1ed4a6693" providerId="AD" clId="Web-{C1B3967A-7860-4D0B-A10C-CF14AEF37A9C}" dt="2021-12-06T18:53:52.527" v="57"/>
        <pc:sldMkLst>
          <pc:docMk/>
          <pc:sldMk cId="2340015385" sldId="261"/>
        </pc:sldMkLst>
        <pc:spChg chg="mod ord">
          <ac:chgData name="Lim, Shen" userId="S::ylim1@uiowa.edu::0cd67a3c-dc83-484b-9bce-11c1ed4a6693" providerId="AD" clId="Web-{C1B3967A-7860-4D0B-A10C-CF14AEF37A9C}" dt="2021-12-06T18:53:52.527" v="57"/>
          <ac:spMkLst>
            <pc:docMk/>
            <pc:sldMk cId="2340015385" sldId="261"/>
            <ac:spMk id="4" creationId="{9C91F1B4-DD73-2A4A-91E8-CD2DC38F92ED}"/>
          </ac:spMkLst>
        </pc:spChg>
        <pc:spChg chg="mod ord">
          <ac:chgData name="Lim, Shen" userId="S::ylim1@uiowa.edu::0cd67a3c-dc83-484b-9bce-11c1ed4a6693" providerId="AD" clId="Web-{C1B3967A-7860-4D0B-A10C-CF14AEF37A9C}" dt="2021-12-06T18:53:52.527" v="57"/>
          <ac:spMkLst>
            <pc:docMk/>
            <pc:sldMk cId="2340015385" sldId="261"/>
            <ac:spMk id="5" creationId="{65FD0405-E09D-7D4E-A84E-05649D670EF0}"/>
          </ac:spMkLst>
        </pc:spChg>
        <pc:spChg chg="add del">
          <ac:chgData name="Lim, Shen" userId="S::ylim1@uiowa.edu::0cd67a3c-dc83-484b-9bce-11c1ed4a6693" providerId="AD" clId="Web-{C1B3967A-7860-4D0B-A10C-CF14AEF37A9C}" dt="2021-12-06T18:53:52.527" v="57"/>
          <ac:spMkLst>
            <pc:docMk/>
            <pc:sldMk cId="2340015385" sldId="261"/>
            <ac:spMk id="17" creationId="{CE97D32F-1315-4522-AF1E-BCA3A653F2F3}"/>
          </ac:spMkLst>
        </pc:spChg>
        <pc:spChg chg="add del">
          <ac:chgData name="Lim, Shen" userId="S::ylim1@uiowa.edu::0cd67a3c-dc83-484b-9bce-11c1ed4a6693" providerId="AD" clId="Web-{C1B3967A-7860-4D0B-A10C-CF14AEF37A9C}" dt="2021-12-06T18:53:52.527" v="57"/>
          <ac:spMkLst>
            <pc:docMk/>
            <pc:sldMk cId="2340015385" sldId="261"/>
            <ac:spMk id="19" creationId="{DE5DADF0-4577-4642-B07A-3E27915F3605}"/>
          </ac:spMkLst>
        </pc:spChg>
        <pc:spChg chg="add del">
          <ac:chgData name="Lim, Shen" userId="S::ylim1@uiowa.edu::0cd67a3c-dc83-484b-9bce-11c1ed4a6693" providerId="AD" clId="Web-{C1B3967A-7860-4D0B-A10C-CF14AEF37A9C}" dt="2021-12-06T18:53:52.527" v="57"/>
          <ac:spMkLst>
            <pc:docMk/>
            <pc:sldMk cId="2340015385" sldId="261"/>
            <ac:spMk id="21" creationId="{8C8D824E-2FE2-436D-BA86-C0386D8FA9CB}"/>
          </ac:spMkLst>
        </pc:spChg>
        <pc:spChg chg="add del">
          <ac:chgData name="Lim, Shen" userId="S::ylim1@uiowa.edu::0cd67a3c-dc83-484b-9bce-11c1ed4a6693" providerId="AD" clId="Web-{C1B3967A-7860-4D0B-A10C-CF14AEF37A9C}" dt="2021-12-06T18:53:52.527" v="57"/>
          <ac:spMkLst>
            <pc:docMk/>
            <pc:sldMk cId="2340015385" sldId="261"/>
            <ac:spMk id="23" creationId="{D4E62E99-E55A-4404-B79D-9C8CC852344A}"/>
          </ac:spMkLst>
        </pc:spChg>
        <pc:spChg chg="add del">
          <ac:chgData name="Lim, Shen" userId="S::ylim1@uiowa.edu::0cd67a3c-dc83-484b-9bce-11c1ed4a6693" providerId="AD" clId="Web-{C1B3967A-7860-4D0B-A10C-CF14AEF37A9C}" dt="2021-12-06T18:53:52.527" v="57"/>
          <ac:spMkLst>
            <pc:docMk/>
            <pc:sldMk cId="2340015385" sldId="261"/>
            <ac:spMk id="25" creationId="{6F2B71E6-6516-4BB6-B895-35E8F289212C}"/>
          </ac:spMkLst>
        </pc:spChg>
        <pc:spChg chg="add del">
          <ac:chgData name="Lim, Shen" userId="S::ylim1@uiowa.edu::0cd67a3c-dc83-484b-9bce-11c1ed4a6693" providerId="AD" clId="Web-{C1B3967A-7860-4D0B-A10C-CF14AEF37A9C}" dt="2021-12-06T18:53:52.527" v="57"/>
          <ac:spMkLst>
            <pc:docMk/>
            <pc:sldMk cId="2340015385" sldId="261"/>
            <ac:spMk id="27" creationId="{7BB39608-D59B-4A40-BD24-A3B510F02838}"/>
          </ac:spMkLst>
        </pc:spChg>
        <pc:picChg chg="add del">
          <ac:chgData name="Lim, Shen" userId="S::ylim1@uiowa.edu::0cd67a3c-dc83-484b-9bce-11c1ed4a6693" providerId="AD" clId="Web-{C1B3967A-7860-4D0B-A10C-CF14AEF37A9C}" dt="2021-12-06T18:53:52.527" v="57"/>
          <ac:picMkLst>
            <pc:docMk/>
            <pc:sldMk cId="2340015385" sldId="261"/>
            <ac:picMk id="11" creationId="{A97529DD-0019-4F2B-AAE6-A82A2FADB61C}"/>
          </ac:picMkLst>
        </pc:picChg>
        <pc:picChg chg="add del">
          <ac:chgData name="Lim, Shen" userId="S::ylim1@uiowa.edu::0cd67a3c-dc83-484b-9bce-11c1ed4a6693" providerId="AD" clId="Web-{C1B3967A-7860-4D0B-A10C-CF14AEF37A9C}" dt="2021-12-06T18:53:52.527" v="57"/>
          <ac:picMkLst>
            <pc:docMk/>
            <pc:sldMk cId="2340015385" sldId="261"/>
            <ac:picMk id="13" creationId="{F4B5AAB9-9C0B-4191-9D8C-E92806CC2609}"/>
          </ac:picMkLst>
        </pc:picChg>
        <pc:picChg chg="add del">
          <ac:chgData name="Lim, Shen" userId="S::ylim1@uiowa.edu::0cd67a3c-dc83-484b-9bce-11c1ed4a6693" providerId="AD" clId="Web-{C1B3967A-7860-4D0B-A10C-CF14AEF37A9C}" dt="2021-12-06T18:53:52.527" v="57"/>
          <ac:picMkLst>
            <pc:docMk/>
            <pc:sldMk cId="2340015385" sldId="261"/>
            <ac:picMk id="15" creationId="{07B0D32C-9323-4E07-8AE3-7AFF93348110}"/>
          </ac:picMkLst>
        </pc:picChg>
      </pc:sldChg>
      <pc:sldChg chg="modSp mod modClrScheme chgLayout">
        <pc:chgData name="Lim, Shen" userId="S::ylim1@uiowa.edu::0cd67a3c-dc83-484b-9bce-11c1ed4a6693" providerId="AD" clId="Web-{C1B3967A-7860-4D0B-A10C-CF14AEF37A9C}" dt="2021-12-06T18:53:52.527" v="57"/>
        <pc:sldMkLst>
          <pc:docMk/>
          <pc:sldMk cId="1567831147" sldId="262"/>
        </pc:sldMkLst>
        <pc:spChg chg="mod ord">
          <ac:chgData name="Lim, Shen" userId="S::ylim1@uiowa.edu::0cd67a3c-dc83-484b-9bce-11c1ed4a6693" providerId="AD" clId="Web-{C1B3967A-7860-4D0B-A10C-CF14AEF37A9C}" dt="2021-12-06T18:53:52.527" v="57"/>
          <ac:spMkLst>
            <pc:docMk/>
            <pc:sldMk cId="1567831147" sldId="262"/>
            <ac:spMk id="2" creationId="{4ED4DAAE-8345-5C45-9D88-1AF96E4964DD}"/>
          </ac:spMkLst>
        </pc:spChg>
        <pc:spChg chg="mod ord">
          <ac:chgData name="Lim, Shen" userId="S::ylim1@uiowa.edu::0cd67a3c-dc83-484b-9bce-11c1ed4a6693" providerId="AD" clId="Web-{C1B3967A-7860-4D0B-A10C-CF14AEF37A9C}" dt="2021-12-06T18:53:52.527" v="57"/>
          <ac:spMkLst>
            <pc:docMk/>
            <pc:sldMk cId="1567831147" sldId="262"/>
            <ac:spMk id="3" creationId="{7EEC207F-F384-104B-BF94-C100A51295A0}"/>
          </ac:spMkLst>
        </pc:spChg>
      </pc:sldChg>
      <pc:sldChg chg="modSp mod modClrScheme chgLayout">
        <pc:chgData name="Lim, Shen" userId="S::ylim1@uiowa.edu::0cd67a3c-dc83-484b-9bce-11c1ed4a6693" providerId="AD" clId="Web-{C1B3967A-7860-4D0B-A10C-CF14AEF37A9C}" dt="2021-12-06T18:53:52.527" v="57"/>
        <pc:sldMkLst>
          <pc:docMk/>
          <pc:sldMk cId="3204234681" sldId="265"/>
        </pc:sldMkLst>
        <pc:spChg chg="mod ord">
          <ac:chgData name="Lim, Shen" userId="S::ylim1@uiowa.edu::0cd67a3c-dc83-484b-9bce-11c1ed4a6693" providerId="AD" clId="Web-{C1B3967A-7860-4D0B-A10C-CF14AEF37A9C}" dt="2021-12-06T18:53:52.527" v="57"/>
          <ac:spMkLst>
            <pc:docMk/>
            <pc:sldMk cId="3204234681" sldId="265"/>
            <ac:spMk id="2" creationId="{29DFBE50-CB74-43FC-9ED4-E4033535A61D}"/>
          </ac:spMkLst>
        </pc:spChg>
        <pc:picChg chg="mod ord">
          <ac:chgData name="Lim, Shen" userId="S::ylim1@uiowa.edu::0cd67a3c-dc83-484b-9bce-11c1ed4a6693" providerId="AD" clId="Web-{C1B3967A-7860-4D0B-A10C-CF14AEF37A9C}" dt="2021-12-06T18:53:52.527" v="57"/>
          <ac:picMkLst>
            <pc:docMk/>
            <pc:sldMk cId="3204234681" sldId="265"/>
            <ac:picMk id="4" creationId="{9DBB8D62-200B-459A-8E57-4226171B1645}"/>
          </ac:picMkLst>
        </pc:picChg>
      </pc:sldChg>
      <pc:sldChg chg="modSp mod modClrScheme chgLayout">
        <pc:chgData name="Lim, Shen" userId="S::ylim1@uiowa.edu::0cd67a3c-dc83-484b-9bce-11c1ed4a6693" providerId="AD" clId="Web-{C1B3967A-7860-4D0B-A10C-CF14AEF37A9C}" dt="2021-12-06T18:53:52.527" v="57"/>
        <pc:sldMkLst>
          <pc:docMk/>
          <pc:sldMk cId="3839632276" sldId="266"/>
        </pc:sldMkLst>
        <pc:spChg chg="mod ord">
          <ac:chgData name="Lim, Shen" userId="S::ylim1@uiowa.edu::0cd67a3c-dc83-484b-9bce-11c1ed4a6693" providerId="AD" clId="Web-{C1B3967A-7860-4D0B-A10C-CF14AEF37A9C}" dt="2021-12-06T18:53:52.527" v="57"/>
          <ac:spMkLst>
            <pc:docMk/>
            <pc:sldMk cId="3839632276" sldId="266"/>
            <ac:spMk id="2" creationId="{4ED4DAAE-8345-5C45-9D88-1AF96E4964DD}"/>
          </ac:spMkLst>
        </pc:spChg>
        <pc:spChg chg="mod ord">
          <ac:chgData name="Lim, Shen" userId="S::ylim1@uiowa.edu::0cd67a3c-dc83-484b-9bce-11c1ed4a6693" providerId="AD" clId="Web-{C1B3967A-7860-4D0B-A10C-CF14AEF37A9C}" dt="2021-12-06T18:53:52.527" v="57"/>
          <ac:spMkLst>
            <pc:docMk/>
            <pc:sldMk cId="3839632276" sldId="266"/>
            <ac:spMk id="3" creationId="{7EEC207F-F384-104B-BF94-C100A51295A0}"/>
          </ac:spMkLst>
        </pc:spChg>
      </pc:sldChg>
      <pc:sldChg chg="modSp mod modClrScheme chgLayout">
        <pc:chgData name="Lim, Shen" userId="S::ylim1@uiowa.edu::0cd67a3c-dc83-484b-9bce-11c1ed4a6693" providerId="AD" clId="Web-{C1B3967A-7860-4D0B-A10C-CF14AEF37A9C}" dt="2021-12-06T18:53:52.527" v="57"/>
        <pc:sldMkLst>
          <pc:docMk/>
          <pc:sldMk cId="1949133305" sldId="267"/>
        </pc:sldMkLst>
        <pc:spChg chg="mod ord">
          <ac:chgData name="Lim, Shen" userId="S::ylim1@uiowa.edu::0cd67a3c-dc83-484b-9bce-11c1ed4a6693" providerId="AD" clId="Web-{C1B3967A-7860-4D0B-A10C-CF14AEF37A9C}" dt="2021-12-06T18:53:52.527" v="57"/>
          <ac:spMkLst>
            <pc:docMk/>
            <pc:sldMk cId="1949133305" sldId="267"/>
            <ac:spMk id="2" creationId="{4ED4DAAE-8345-5C45-9D88-1AF96E4964DD}"/>
          </ac:spMkLst>
        </pc:spChg>
        <pc:spChg chg="mod ord">
          <ac:chgData name="Lim, Shen" userId="S::ylim1@uiowa.edu::0cd67a3c-dc83-484b-9bce-11c1ed4a6693" providerId="AD" clId="Web-{C1B3967A-7860-4D0B-A10C-CF14AEF37A9C}" dt="2021-12-06T18:53:52.527" v="57"/>
          <ac:spMkLst>
            <pc:docMk/>
            <pc:sldMk cId="1949133305" sldId="267"/>
            <ac:spMk id="3" creationId="{7EEC207F-F384-104B-BF94-C100A51295A0}"/>
          </ac:spMkLst>
        </pc:spChg>
      </pc:sldChg>
      <pc:sldChg chg="modSp mod modClrScheme chgLayout">
        <pc:chgData name="Lim, Shen" userId="S::ylim1@uiowa.edu::0cd67a3c-dc83-484b-9bce-11c1ed4a6693" providerId="AD" clId="Web-{C1B3967A-7860-4D0B-A10C-CF14AEF37A9C}" dt="2021-12-06T18:53:52.527" v="57"/>
        <pc:sldMkLst>
          <pc:docMk/>
          <pc:sldMk cId="989459582" sldId="268"/>
        </pc:sldMkLst>
        <pc:spChg chg="mod ord">
          <ac:chgData name="Lim, Shen" userId="S::ylim1@uiowa.edu::0cd67a3c-dc83-484b-9bce-11c1ed4a6693" providerId="AD" clId="Web-{C1B3967A-7860-4D0B-A10C-CF14AEF37A9C}" dt="2021-12-06T18:53:52.527" v="57"/>
          <ac:spMkLst>
            <pc:docMk/>
            <pc:sldMk cId="989459582" sldId="268"/>
            <ac:spMk id="2" creationId="{4ED4DAAE-8345-5C45-9D88-1AF96E4964DD}"/>
          </ac:spMkLst>
        </pc:spChg>
        <pc:spChg chg="mod ord">
          <ac:chgData name="Lim, Shen" userId="S::ylim1@uiowa.edu::0cd67a3c-dc83-484b-9bce-11c1ed4a6693" providerId="AD" clId="Web-{C1B3967A-7860-4D0B-A10C-CF14AEF37A9C}" dt="2021-12-06T18:53:52.527" v="57"/>
          <ac:spMkLst>
            <pc:docMk/>
            <pc:sldMk cId="989459582" sldId="268"/>
            <ac:spMk id="3" creationId="{7EEC207F-F384-104B-BF94-C100A51295A0}"/>
          </ac:spMkLst>
        </pc:spChg>
      </pc:sldChg>
      <pc:sldChg chg="addSp delSp modSp mod modClrScheme delDesignElem chgLayout">
        <pc:chgData name="Lim, Shen" userId="S::ylim1@uiowa.edu::0cd67a3c-dc83-484b-9bce-11c1ed4a6693" providerId="AD" clId="Web-{C1B3967A-7860-4D0B-A10C-CF14AEF37A9C}" dt="2021-12-06T18:53:52.527" v="57"/>
        <pc:sldMkLst>
          <pc:docMk/>
          <pc:sldMk cId="3856579231" sldId="269"/>
        </pc:sldMkLst>
        <pc:spChg chg="mod ord">
          <ac:chgData name="Lim, Shen" userId="S::ylim1@uiowa.edu::0cd67a3c-dc83-484b-9bce-11c1ed4a6693" providerId="AD" clId="Web-{C1B3967A-7860-4D0B-A10C-CF14AEF37A9C}" dt="2021-12-06T18:53:52.527" v="57"/>
          <ac:spMkLst>
            <pc:docMk/>
            <pc:sldMk cId="3856579231" sldId="269"/>
            <ac:spMk id="2" creationId="{7E9433EE-4BA8-4216-B4E2-968C4EF09473}"/>
          </ac:spMkLst>
        </pc:spChg>
        <pc:spChg chg="mod ord">
          <ac:chgData name="Lim, Shen" userId="S::ylim1@uiowa.edu::0cd67a3c-dc83-484b-9bce-11c1ed4a6693" providerId="AD" clId="Web-{C1B3967A-7860-4D0B-A10C-CF14AEF37A9C}" dt="2021-12-06T18:53:52.527" v="57"/>
          <ac:spMkLst>
            <pc:docMk/>
            <pc:sldMk cId="3856579231" sldId="269"/>
            <ac:spMk id="9" creationId="{6B225870-EB05-4B73-AD1C-99361AC87FB4}"/>
          </ac:spMkLst>
        </pc:spChg>
        <pc:spChg chg="add del">
          <ac:chgData name="Lim, Shen" userId="S::ylim1@uiowa.edu::0cd67a3c-dc83-484b-9bce-11c1ed4a6693" providerId="AD" clId="Web-{C1B3967A-7860-4D0B-A10C-CF14AEF37A9C}" dt="2021-12-06T18:53:52.527" v="57"/>
          <ac:spMkLst>
            <pc:docMk/>
            <pc:sldMk cId="3856579231" sldId="269"/>
            <ac:spMk id="12" creationId="{8DCA3673-CDE4-40C5-9FA8-F89874CFBA73}"/>
          </ac:spMkLst>
        </pc:spChg>
        <pc:spChg chg="add del">
          <ac:chgData name="Lim, Shen" userId="S::ylim1@uiowa.edu::0cd67a3c-dc83-484b-9bce-11c1ed4a6693" providerId="AD" clId="Web-{C1B3967A-7860-4D0B-A10C-CF14AEF37A9C}" dt="2021-12-06T18:53:52.527" v="57"/>
          <ac:spMkLst>
            <pc:docMk/>
            <pc:sldMk cId="3856579231" sldId="269"/>
            <ac:spMk id="16" creationId="{0FFFD040-32A9-4D2B-86CA-599D030A4161}"/>
          </ac:spMkLst>
        </pc:spChg>
        <pc:spChg chg="add del">
          <ac:chgData name="Lim, Shen" userId="S::ylim1@uiowa.edu::0cd67a3c-dc83-484b-9bce-11c1ed4a6693" providerId="AD" clId="Web-{C1B3967A-7860-4D0B-A10C-CF14AEF37A9C}" dt="2021-12-06T18:53:52.527" v="57"/>
          <ac:spMkLst>
            <pc:docMk/>
            <pc:sldMk cId="3856579231" sldId="269"/>
            <ac:spMk id="18" creationId="{863205CA-B7FF-4C25-A4C8-3BBBCE19D950}"/>
          </ac:spMkLst>
        </pc:spChg>
        <pc:picChg chg="add del">
          <ac:chgData name="Lim, Shen" userId="S::ylim1@uiowa.edu::0cd67a3c-dc83-484b-9bce-11c1ed4a6693" providerId="AD" clId="Web-{C1B3967A-7860-4D0B-A10C-CF14AEF37A9C}" dt="2021-12-06T18:53:52.527" v="57"/>
          <ac:picMkLst>
            <pc:docMk/>
            <pc:sldMk cId="3856579231" sldId="269"/>
            <ac:picMk id="14" creationId="{95756E8F-499C-4533-BBE8-309C3E8D985C}"/>
          </ac:picMkLst>
        </pc:picChg>
        <pc:picChg chg="add del">
          <ac:chgData name="Lim, Shen" userId="S::ylim1@uiowa.edu::0cd67a3c-dc83-484b-9bce-11c1ed4a6693" providerId="AD" clId="Web-{C1B3967A-7860-4D0B-A10C-CF14AEF37A9C}" dt="2021-12-06T18:53:52.527" v="57"/>
          <ac:picMkLst>
            <pc:docMk/>
            <pc:sldMk cId="3856579231" sldId="269"/>
            <ac:picMk id="20" creationId="{306E3F32-3C1A-4B6E-AF26-8A15A788560F}"/>
          </ac:picMkLst>
        </pc:picChg>
      </pc:sldChg>
      <pc:sldChg chg="modSp mod modClrScheme chgLayout">
        <pc:chgData name="Lim, Shen" userId="S::ylim1@uiowa.edu::0cd67a3c-dc83-484b-9bce-11c1ed4a6693" providerId="AD" clId="Web-{C1B3967A-7860-4D0B-A10C-CF14AEF37A9C}" dt="2021-12-06T18:53:52.527" v="57"/>
        <pc:sldMkLst>
          <pc:docMk/>
          <pc:sldMk cId="2907128978" sldId="270"/>
        </pc:sldMkLst>
        <pc:spChg chg="mod ord">
          <ac:chgData name="Lim, Shen" userId="S::ylim1@uiowa.edu::0cd67a3c-dc83-484b-9bce-11c1ed4a6693" providerId="AD" clId="Web-{C1B3967A-7860-4D0B-A10C-CF14AEF37A9C}" dt="2021-12-06T18:53:52.527" v="57"/>
          <ac:spMkLst>
            <pc:docMk/>
            <pc:sldMk cId="2907128978" sldId="270"/>
            <ac:spMk id="2" creationId="{AE39A614-99B3-4E92-AFC5-1869C65D3270}"/>
          </ac:spMkLst>
        </pc:spChg>
        <pc:picChg chg="mod ord">
          <ac:chgData name="Lim, Shen" userId="S::ylim1@uiowa.edu::0cd67a3c-dc83-484b-9bce-11c1ed4a6693" providerId="AD" clId="Web-{C1B3967A-7860-4D0B-A10C-CF14AEF37A9C}" dt="2021-12-06T18:53:52.527" v="57"/>
          <ac:picMkLst>
            <pc:docMk/>
            <pc:sldMk cId="2907128978" sldId="270"/>
            <ac:picMk id="4" creationId="{C2920CC3-C204-467D-843D-D2CD19ADA36D}"/>
          </ac:picMkLst>
        </pc:picChg>
      </pc:sldChg>
      <pc:sldChg chg="addSp delSp modSp mod modClrScheme delDesignElem chgLayout">
        <pc:chgData name="Lim, Shen" userId="S::ylim1@uiowa.edu::0cd67a3c-dc83-484b-9bce-11c1ed4a6693" providerId="AD" clId="Web-{C1B3967A-7860-4D0B-A10C-CF14AEF37A9C}" dt="2021-12-06T18:53:52.527" v="57"/>
        <pc:sldMkLst>
          <pc:docMk/>
          <pc:sldMk cId="432970489" sldId="272"/>
        </pc:sldMkLst>
        <pc:spChg chg="mod ord">
          <ac:chgData name="Lim, Shen" userId="S::ylim1@uiowa.edu::0cd67a3c-dc83-484b-9bce-11c1ed4a6693" providerId="AD" clId="Web-{C1B3967A-7860-4D0B-A10C-CF14AEF37A9C}" dt="2021-12-06T18:53:52.527" v="57"/>
          <ac:spMkLst>
            <pc:docMk/>
            <pc:sldMk cId="432970489" sldId="272"/>
            <ac:spMk id="2" creationId="{B288ECBA-CD11-485F-9406-7156E2AF92A5}"/>
          </ac:spMkLst>
        </pc:spChg>
        <pc:spChg chg="mod ord">
          <ac:chgData name="Lim, Shen" userId="S::ylim1@uiowa.edu::0cd67a3c-dc83-484b-9bce-11c1ed4a6693" providerId="AD" clId="Web-{C1B3967A-7860-4D0B-A10C-CF14AEF37A9C}" dt="2021-12-06T18:53:52.527" v="57"/>
          <ac:spMkLst>
            <pc:docMk/>
            <pc:sldMk cId="432970489" sldId="272"/>
            <ac:spMk id="3" creationId="{B53E450D-AF70-4E00-893E-DC4F2920D9DB}"/>
          </ac:spMkLst>
        </pc:spChg>
        <pc:spChg chg="add del">
          <ac:chgData name="Lim, Shen" userId="S::ylim1@uiowa.edu::0cd67a3c-dc83-484b-9bce-11c1ed4a6693" providerId="AD" clId="Web-{C1B3967A-7860-4D0B-A10C-CF14AEF37A9C}" dt="2021-12-06T18:53:52.527" v="57"/>
          <ac:spMkLst>
            <pc:docMk/>
            <pc:sldMk cId="432970489" sldId="272"/>
            <ac:spMk id="15" creationId="{CE97D32F-1315-4522-AF1E-BCA3A653F2F3}"/>
          </ac:spMkLst>
        </pc:spChg>
        <pc:spChg chg="add del">
          <ac:chgData name="Lim, Shen" userId="S::ylim1@uiowa.edu::0cd67a3c-dc83-484b-9bce-11c1ed4a6693" providerId="AD" clId="Web-{C1B3967A-7860-4D0B-A10C-CF14AEF37A9C}" dt="2021-12-06T18:53:52.527" v="57"/>
          <ac:spMkLst>
            <pc:docMk/>
            <pc:sldMk cId="432970489" sldId="272"/>
            <ac:spMk id="17" creationId="{DE5DADF0-4577-4642-B07A-3E27915F3605}"/>
          </ac:spMkLst>
        </pc:spChg>
        <pc:spChg chg="add del">
          <ac:chgData name="Lim, Shen" userId="S::ylim1@uiowa.edu::0cd67a3c-dc83-484b-9bce-11c1ed4a6693" providerId="AD" clId="Web-{C1B3967A-7860-4D0B-A10C-CF14AEF37A9C}" dt="2021-12-06T18:53:52.527" v="57"/>
          <ac:spMkLst>
            <pc:docMk/>
            <pc:sldMk cId="432970489" sldId="272"/>
            <ac:spMk id="19" creationId="{8C8D824E-2FE2-436D-BA86-C0386D8FA9CB}"/>
          </ac:spMkLst>
        </pc:spChg>
        <pc:spChg chg="add del">
          <ac:chgData name="Lim, Shen" userId="S::ylim1@uiowa.edu::0cd67a3c-dc83-484b-9bce-11c1ed4a6693" providerId="AD" clId="Web-{C1B3967A-7860-4D0B-A10C-CF14AEF37A9C}" dt="2021-12-06T18:53:52.527" v="57"/>
          <ac:spMkLst>
            <pc:docMk/>
            <pc:sldMk cId="432970489" sldId="272"/>
            <ac:spMk id="21" creationId="{D4E62E99-E55A-4404-B79D-9C8CC852344A}"/>
          </ac:spMkLst>
        </pc:spChg>
        <pc:spChg chg="add del">
          <ac:chgData name="Lim, Shen" userId="S::ylim1@uiowa.edu::0cd67a3c-dc83-484b-9bce-11c1ed4a6693" providerId="AD" clId="Web-{C1B3967A-7860-4D0B-A10C-CF14AEF37A9C}" dt="2021-12-06T18:53:52.527" v="57"/>
          <ac:spMkLst>
            <pc:docMk/>
            <pc:sldMk cId="432970489" sldId="272"/>
            <ac:spMk id="23" creationId="{6F2B71E6-6516-4BB6-B895-35E8F289212C}"/>
          </ac:spMkLst>
        </pc:spChg>
        <pc:spChg chg="add del">
          <ac:chgData name="Lim, Shen" userId="S::ylim1@uiowa.edu::0cd67a3c-dc83-484b-9bce-11c1ed4a6693" providerId="AD" clId="Web-{C1B3967A-7860-4D0B-A10C-CF14AEF37A9C}" dt="2021-12-06T18:53:52.527" v="57"/>
          <ac:spMkLst>
            <pc:docMk/>
            <pc:sldMk cId="432970489" sldId="272"/>
            <ac:spMk id="25" creationId="{7BB39608-D59B-4A40-BD24-A3B510F02838}"/>
          </ac:spMkLst>
        </pc:spChg>
        <pc:picChg chg="add del">
          <ac:chgData name="Lim, Shen" userId="S::ylim1@uiowa.edu::0cd67a3c-dc83-484b-9bce-11c1ed4a6693" providerId="AD" clId="Web-{C1B3967A-7860-4D0B-A10C-CF14AEF37A9C}" dt="2021-12-06T18:53:52.527" v="57"/>
          <ac:picMkLst>
            <pc:docMk/>
            <pc:sldMk cId="432970489" sldId="272"/>
            <ac:picMk id="9" creationId="{A97529DD-0019-4F2B-AAE6-A82A2FADB61C}"/>
          </ac:picMkLst>
        </pc:picChg>
        <pc:picChg chg="add del">
          <ac:chgData name="Lim, Shen" userId="S::ylim1@uiowa.edu::0cd67a3c-dc83-484b-9bce-11c1ed4a6693" providerId="AD" clId="Web-{C1B3967A-7860-4D0B-A10C-CF14AEF37A9C}" dt="2021-12-06T18:53:52.527" v="57"/>
          <ac:picMkLst>
            <pc:docMk/>
            <pc:sldMk cId="432970489" sldId="272"/>
            <ac:picMk id="11" creationId="{F4B5AAB9-9C0B-4191-9D8C-E92806CC2609}"/>
          </ac:picMkLst>
        </pc:picChg>
        <pc:picChg chg="add del">
          <ac:chgData name="Lim, Shen" userId="S::ylim1@uiowa.edu::0cd67a3c-dc83-484b-9bce-11c1ed4a6693" providerId="AD" clId="Web-{C1B3967A-7860-4D0B-A10C-CF14AEF37A9C}" dt="2021-12-06T18:53:52.527" v="57"/>
          <ac:picMkLst>
            <pc:docMk/>
            <pc:sldMk cId="432970489" sldId="272"/>
            <ac:picMk id="13" creationId="{07B0D32C-9323-4E07-8AE3-7AFF93348110}"/>
          </ac:picMkLst>
        </pc:picChg>
      </pc:sldChg>
      <pc:sldChg chg="modSp mod modClrScheme chgLayout">
        <pc:chgData name="Lim, Shen" userId="S::ylim1@uiowa.edu::0cd67a3c-dc83-484b-9bce-11c1ed4a6693" providerId="AD" clId="Web-{C1B3967A-7860-4D0B-A10C-CF14AEF37A9C}" dt="2021-12-06T18:53:52.527" v="57"/>
        <pc:sldMkLst>
          <pc:docMk/>
          <pc:sldMk cId="378543534" sldId="273"/>
        </pc:sldMkLst>
        <pc:spChg chg="mod ord">
          <ac:chgData name="Lim, Shen" userId="S::ylim1@uiowa.edu::0cd67a3c-dc83-484b-9bce-11c1ed4a6693" providerId="AD" clId="Web-{C1B3967A-7860-4D0B-A10C-CF14AEF37A9C}" dt="2021-12-06T18:53:52.527" v="57"/>
          <ac:spMkLst>
            <pc:docMk/>
            <pc:sldMk cId="378543534" sldId="273"/>
            <ac:spMk id="2" creationId="{4ED4DAAE-8345-5C45-9D88-1AF96E4964DD}"/>
          </ac:spMkLst>
        </pc:spChg>
        <pc:spChg chg="mod ord">
          <ac:chgData name="Lim, Shen" userId="S::ylim1@uiowa.edu::0cd67a3c-dc83-484b-9bce-11c1ed4a6693" providerId="AD" clId="Web-{C1B3967A-7860-4D0B-A10C-CF14AEF37A9C}" dt="2021-12-06T18:53:52.527" v="57"/>
          <ac:spMkLst>
            <pc:docMk/>
            <pc:sldMk cId="378543534" sldId="273"/>
            <ac:spMk id="3" creationId="{7EEC207F-F384-104B-BF94-C100A51295A0}"/>
          </ac:spMkLst>
        </pc:spChg>
      </pc:sldChg>
      <pc:sldChg chg="addSp delSp modSp mod modClrScheme delDesignElem chgLayout">
        <pc:chgData name="Lim, Shen" userId="S::ylim1@uiowa.edu::0cd67a3c-dc83-484b-9bce-11c1ed4a6693" providerId="AD" clId="Web-{C1B3967A-7860-4D0B-A10C-CF14AEF37A9C}" dt="2021-12-06T18:53:52.527" v="57"/>
        <pc:sldMkLst>
          <pc:docMk/>
          <pc:sldMk cId="3751289931" sldId="274"/>
        </pc:sldMkLst>
        <pc:spChg chg="mod ord">
          <ac:chgData name="Lim, Shen" userId="S::ylim1@uiowa.edu::0cd67a3c-dc83-484b-9bce-11c1ed4a6693" providerId="AD" clId="Web-{C1B3967A-7860-4D0B-A10C-CF14AEF37A9C}" dt="2021-12-06T18:53:52.527" v="57"/>
          <ac:spMkLst>
            <pc:docMk/>
            <pc:sldMk cId="3751289931" sldId="274"/>
            <ac:spMk id="2" creationId="{7101CDE2-ED9C-EB43-8C37-DF095F1F77A3}"/>
          </ac:spMkLst>
        </pc:spChg>
        <pc:spChg chg="add del">
          <ac:chgData name="Lim, Shen" userId="S::ylim1@uiowa.edu::0cd67a3c-dc83-484b-9bce-11c1ed4a6693" providerId="AD" clId="Web-{C1B3967A-7860-4D0B-A10C-CF14AEF37A9C}" dt="2021-12-06T18:53:52.527" v="57"/>
          <ac:spMkLst>
            <pc:docMk/>
            <pc:sldMk cId="3751289931" sldId="274"/>
            <ac:spMk id="32" creationId="{57D13521-EAD4-4B23-AE18-3B70AAE67207}"/>
          </ac:spMkLst>
        </pc:spChg>
        <pc:spChg chg="add del">
          <ac:chgData name="Lim, Shen" userId="S::ylim1@uiowa.edu::0cd67a3c-dc83-484b-9bce-11c1ed4a6693" providerId="AD" clId="Web-{C1B3967A-7860-4D0B-A10C-CF14AEF37A9C}" dt="2021-12-06T18:53:52.527" v="57"/>
          <ac:spMkLst>
            <pc:docMk/>
            <pc:sldMk cId="3751289931" sldId="274"/>
            <ac:spMk id="34" creationId="{2632991A-5881-4C0B-BE55-86E6541DB583}"/>
          </ac:spMkLst>
        </pc:spChg>
        <pc:spChg chg="add del">
          <ac:chgData name="Lim, Shen" userId="S::ylim1@uiowa.edu::0cd67a3c-dc83-484b-9bce-11c1ed4a6693" providerId="AD" clId="Web-{C1B3967A-7860-4D0B-A10C-CF14AEF37A9C}" dt="2021-12-06T18:53:52.527" v="57"/>
          <ac:spMkLst>
            <pc:docMk/>
            <pc:sldMk cId="3751289931" sldId="274"/>
            <ac:spMk id="38" creationId="{65AB5407-0F8D-4F52-80FD-7B7BCB7DB59E}"/>
          </ac:spMkLst>
        </pc:spChg>
        <pc:graphicFrameChg chg="mod ord">
          <ac:chgData name="Lim, Shen" userId="S::ylim1@uiowa.edu::0cd67a3c-dc83-484b-9bce-11c1ed4a6693" providerId="AD" clId="Web-{C1B3967A-7860-4D0B-A10C-CF14AEF37A9C}" dt="2021-12-06T18:53:52.527" v="57"/>
          <ac:graphicFrameMkLst>
            <pc:docMk/>
            <pc:sldMk cId="3751289931" sldId="274"/>
            <ac:graphicFrameMk id="30" creationId="{3D147524-3DFB-4685-84F7-C3A30B6D0AFD}"/>
          </ac:graphicFrameMkLst>
        </pc:graphicFrameChg>
        <pc:picChg chg="add del">
          <ac:chgData name="Lim, Shen" userId="S::ylim1@uiowa.edu::0cd67a3c-dc83-484b-9bce-11c1ed4a6693" providerId="AD" clId="Web-{C1B3967A-7860-4D0B-A10C-CF14AEF37A9C}" dt="2021-12-06T18:53:52.527" v="57"/>
          <ac:picMkLst>
            <pc:docMk/>
            <pc:sldMk cId="3751289931" sldId="274"/>
            <ac:picMk id="33" creationId="{A2EAC6A1-B9AD-4F52-8BFC-D974236C5213}"/>
          </ac:picMkLst>
        </pc:picChg>
        <pc:picChg chg="add del">
          <ac:chgData name="Lim, Shen" userId="S::ylim1@uiowa.edu::0cd67a3c-dc83-484b-9bce-11c1ed4a6693" providerId="AD" clId="Web-{C1B3967A-7860-4D0B-A10C-CF14AEF37A9C}" dt="2021-12-06T18:53:52.527" v="57"/>
          <ac:picMkLst>
            <pc:docMk/>
            <pc:sldMk cId="3751289931" sldId="274"/>
            <ac:picMk id="36" creationId="{4FF107A9-A609-4BE3-AC8C-8A7ABC2E5C35}"/>
          </ac:picMkLst>
        </pc:picChg>
      </pc:sldChg>
      <pc:sldChg chg="modSp mod modClrScheme chgLayout">
        <pc:chgData name="Lim, Shen" userId="S::ylim1@uiowa.edu::0cd67a3c-dc83-484b-9bce-11c1ed4a6693" providerId="AD" clId="Web-{C1B3967A-7860-4D0B-A10C-CF14AEF37A9C}" dt="2021-12-06T18:53:52.527" v="57"/>
        <pc:sldMkLst>
          <pc:docMk/>
          <pc:sldMk cId="3294445674" sldId="275"/>
        </pc:sldMkLst>
        <pc:spChg chg="mod ord">
          <ac:chgData name="Lim, Shen" userId="S::ylim1@uiowa.edu::0cd67a3c-dc83-484b-9bce-11c1ed4a6693" providerId="AD" clId="Web-{C1B3967A-7860-4D0B-A10C-CF14AEF37A9C}" dt="2021-12-06T18:53:52.527" v="57"/>
          <ac:spMkLst>
            <pc:docMk/>
            <pc:sldMk cId="3294445674" sldId="275"/>
            <ac:spMk id="2" creationId="{4ED4DAAE-8345-5C45-9D88-1AF96E4964DD}"/>
          </ac:spMkLst>
        </pc:spChg>
        <pc:spChg chg="mod ord">
          <ac:chgData name="Lim, Shen" userId="S::ylim1@uiowa.edu::0cd67a3c-dc83-484b-9bce-11c1ed4a6693" providerId="AD" clId="Web-{C1B3967A-7860-4D0B-A10C-CF14AEF37A9C}" dt="2021-12-06T18:53:52.527" v="57"/>
          <ac:spMkLst>
            <pc:docMk/>
            <pc:sldMk cId="3294445674" sldId="275"/>
            <ac:spMk id="3" creationId="{7EEC207F-F384-104B-BF94-C100A51295A0}"/>
          </ac:spMkLst>
        </pc:spChg>
      </pc:sldChg>
      <pc:sldChg chg="modSp mod modClrScheme chgLayout">
        <pc:chgData name="Lim, Shen" userId="S::ylim1@uiowa.edu::0cd67a3c-dc83-484b-9bce-11c1ed4a6693" providerId="AD" clId="Web-{C1B3967A-7860-4D0B-A10C-CF14AEF37A9C}" dt="2021-12-06T18:53:52.527" v="57"/>
        <pc:sldMkLst>
          <pc:docMk/>
          <pc:sldMk cId="2679390462" sldId="276"/>
        </pc:sldMkLst>
        <pc:spChg chg="mod ord">
          <ac:chgData name="Lim, Shen" userId="S::ylim1@uiowa.edu::0cd67a3c-dc83-484b-9bce-11c1ed4a6693" providerId="AD" clId="Web-{C1B3967A-7860-4D0B-A10C-CF14AEF37A9C}" dt="2021-12-06T18:53:52.527" v="57"/>
          <ac:spMkLst>
            <pc:docMk/>
            <pc:sldMk cId="2679390462" sldId="276"/>
            <ac:spMk id="2" creationId="{7B08A518-862B-5440-886D-4DA47C3CB5BB}"/>
          </ac:spMkLst>
        </pc:spChg>
        <pc:spChg chg="mod ord">
          <ac:chgData name="Lim, Shen" userId="S::ylim1@uiowa.edu::0cd67a3c-dc83-484b-9bce-11c1ed4a6693" providerId="AD" clId="Web-{C1B3967A-7860-4D0B-A10C-CF14AEF37A9C}" dt="2021-12-06T18:53:52.527" v="57"/>
          <ac:spMkLst>
            <pc:docMk/>
            <pc:sldMk cId="2679390462" sldId="276"/>
            <ac:spMk id="3" creationId="{0EF9AD64-A7E0-A549-8530-045AA62305C0}"/>
          </ac:spMkLst>
        </pc:spChg>
      </pc:sldChg>
      <pc:sldChg chg="modSp mod modClrScheme chgLayout">
        <pc:chgData name="Lim, Shen" userId="S::ylim1@uiowa.edu::0cd67a3c-dc83-484b-9bce-11c1ed4a6693" providerId="AD" clId="Web-{C1B3967A-7860-4D0B-A10C-CF14AEF37A9C}" dt="2021-12-06T18:53:52.527" v="57"/>
        <pc:sldMkLst>
          <pc:docMk/>
          <pc:sldMk cId="4249549279" sldId="277"/>
        </pc:sldMkLst>
        <pc:spChg chg="mod ord">
          <ac:chgData name="Lim, Shen" userId="S::ylim1@uiowa.edu::0cd67a3c-dc83-484b-9bce-11c1ed4a6693" providerId="AD" clId="Web-{C1B3967A-7860-4D0B-A10C-CF14AEF37A9C}" dt="2021-12-06T18:53:52.527" v="57"/>
          <ac:spMkLst>
            <pc:docMk/>
            <pc:sldMk cId="4249549279" sldId="277"/>
            <ac:spMk id="2" creationId="{1D7A202D-489C-B64E-B2FA-B05256B26DC5}"/>
          </ac:spMkLst>
        </pc:spChg>
        <pc:graphicFrameChg chg="mod ord">
          <ac:chgData name="Lim, Shen" userId="S::ylim1@uiowa.edu::0cd67a3c-dc83-484b-9bce-11c1ed4a6693" providerId="AD" clId="Web-{C1B3967A-7860-4D0B-A10C-CF14AEF37A9C}" dt="2021-12-06T18:53:52.527" v="57"/>
          <ac:graphicFrameMkLst>
            <pc:docMk/>
            <pc:sldMk cId="4249549279" sldId="277"/>
            <ac:graphicFrameMk id="5" creationId="{1BF3993E-1B81-48D2-A2CB-A046C33DEEE5}"/>
          </ac:graphicFrameMkLst>
        </pc:graphicFrameChg>
      </pc:sldChg>
      <pc:sldChg chg="modSp mod modClrScheme chgLayout">
        <pc:chgData name="Lim, Shen" userId="S::ylim1@uiowa.edu::0cd67a3c-dc83-484b-9bce-11c1ed4a6693" providerId="AD" clId="Web-{C1B3967A-7860-4D0B-A10C-CF14AEF37A9C}" dt="2021-12-06T18:53:52.527" v="57"/>
        <pc:sldMkLst>
          <pc:docMk/>
          <pc:sldMk cId="607326596" sldId="278"/>
        </pc:sldMkLst>
        <pc:spChg chg="mod ord">
          <ac:chgData name="Lim, Shen" userId="S::ylim1@uiowa.edu::0cd67a3c-dc83-484b-9bce-11c1ed4a6693" providerId="AD" clId="Web-{C1B3967A-7860-4D0B-A10C-CF14AEF37A9C}" dt="2021-12-06T18:53:52.527" v="57"/>
          <ac:spMkLst>
            <pc:docMk/>
            <pc:sldMk cId="607326596" sldId="278"/>
            <ac:spMk id="2" creationId="{55B39CF7-A6A4-47F9-B445-34A93235435F}"/>
          </ac:spMkLst>
        </pc:spChg>
        <pc:spChg chg="mod ord">
          <ac:chgData name="Lim, Shen" userId="S::ylim1@uiowa.edu::0cd67a3c-dc83-484b-9bce-11c1ed4a6693" providerId="AD" clId="Web-{C1B3967A-7860-4D0B-A10C-CF14AEF37A9C}" dt="2021-12-06T18:53:52.527" v="57"/>
          <ac:spMkLst>
            <pc:docMk/>
            <pc:sldMk cId="607326596" sldId="278"/>
            <ac:spMk id="3" creationId="{7981A056-3F45-4B46-B604-0441BB20E0ED}"/>
          </ac:spMkLst>
        </pc:spChg>
      </pc:sldChg>
      <pc:sldChg chg="modSp mod modClrScheme chgLayout">
        <pc:chgData name="Lim, Shen" userId="S::ylim1@uiowa.edu::0cd67a3c-dc83-484b-9bce-11c1ed4a6693" providerId="AD" clId="Web-{C1B3967A-7860-4D0B-A10C-CF14AEF37A9C}" dt="2021-12-06T18:53:52.527" v="57"/>
        <pc:sldMkLst>
          <pc:docMk/>
          <pc:sldMk cId="1526937935" sldId="279"/>
        </pc:sldMkLst>
        <pc:spChg chg="mod ord">
          <ac:chgData name="Lim, Shen" userId="S::ylim1@uiowa.edu::0cd67a3c-dc83-484b-9bce-11c1ed4a6693" providerId="AD" clId="Web-{C1B3967A-7860-4D0B-A10C-CF14AEF37A9C}" dt="2021-12-06T18:53:52.527" v="57"/>
          <ac:spMkLst>
            <pc:docMk/>
            <pc:sldMk cId="1526937935" sldId="279"/>
            <ac:spMk id="2" creationId="{F72D5120-EAB0-4507-B4A8-D789741E9F24}"/>
          </ac:spMkLst>
        </pc:spChg>
        <pc:spChg chg="mod ord">
          <ac:chgData name="Lim, Shen" userId="S::ylim1@uiowa.edu::0cd67a3c-dc83-484b-9bce-11c1ed4a6693" providerId="AD" clId="Web-{C1B3967A-7860-4D0B-A10C-CF14AEF37A9C}" dt="2021-12-06T18:53:52.527" v="57"/>
          <ac:spMkLst>
            <pc:docMk/>
            <pc:sldMk cId="1526937935" sldId="279"/>
            <ac:spMk id="3" creationId="{C20321B5-9B10-43E9-B9BE-9D29103F352F}"/>
          </ac:spMkLst>
        </pc:spChg>
      </pc:sldChg>
      <pc:sldChg chg="modSp mod modClrScheme chgLayout">
        <pc:chgData name="Lim, Shen" userId="S::ylim1@uiowa.edu::0cd67a3c-dc83-484b-9bce-11c1ed4a6693" providerId="AD" clId="Web-{C1B3967A-7860-4D0B-A10C-CF14AEF37A9C}" dt="2021-12-06T18:53:52.527" v="57"/>
        <pc:sldMkLst>
          <pc:docMk/>
          <pc:sldMk cId="3718137464" sldId="280"/>
        </pc:sldMkLst>
        <pc:spChg chg="mod ord">
          <ac:chgData name="Lim, Shen" userId="S::ylim1@uiowa.edu::0cd67a3c-dc83-484b-9bce-11c1ed4a6693" providerId="AD" clId="Web-{C1B3967A-7860-4D0B-A10C-CF14AEF37A9C}" dt="2021-12-06T18:53:52.527" v="57"/>
          <ac:spMkLst>
            <pc:docMk/>
            <pc:sldMk cId="3718137464" sldId="280"/>
            <ac:spMk id="2" creationId="{4ED4DAAE-8345-5C45-9D88-1AF96E4964DD}"/>
          </ac:spMkLst>
        </pc:spChg>
        <pc:spChg chg="mod ord">
          <ac:chgData name="Lim, Shen" userId="S::ylim1@uiowa.edu::0cd67a3c-dc83-484b-9bce-11c1ed4a6693" providerId="AD" clId="Web-{C1B3967A-7860-4D0B-A10C-CF14AEF37A9C}" dt="2021-12-06T18:53:52.527" v="57"/>
          <ac:spMkLst>
            <pc:docMk/>
            <pc:sldMk cId="3718137464" sldId="280"/>
            <ac:spMk id="3" creationId="{7EEC207F-F384-104B-BF94-C100A51295A0}"/>
          </ac:spMkLst>
        </pc:spChg>
      </pc:sldChg>
      <pc:sldChg chg="modSp new mod modClrScheme chgLayout">
        <pc:chgData name="Lim, Shen" userId="S::ylim1@uiowa.edu::0cd67a3c-dc83-484b-9bce-11c1ed4a6693" providerId="AD" clId="Web-{C1B3967A-7860-4D0B-A10C-CF14AEF37A9C}" dt="2021-12-06T18:55:20.324" v="91" actId="20577"/>
        <pc:sldMkLst>
          <pc:docMk/>
          <pc:sldMk cId="2957595022" sldId="281"/>
        </pc:sldMkLst>
        <pc:spChg chg="mod ord">
          <ac:chgData name="Lim, Shen" userId="S::ylim1@uiowa.edu::0cd67a3c-dc83-484b-9bce-11c1ed4a6693" providerId="AD" clId="Web-{C1B3967A-7860-4D0B-A10C-CF14AEF37A9C}" dt="2021-12-06T18:53:52.527" v="57"/>
          <ac:spMkLst>
            <pc:docMk/>
            <pc:sldMk cId="2957595022" sldId="281"/>
            <ac:spMk id="2" creationId="{D742B7DB-1EB0-4EC2-BBE7-567473611CCE}"/>
          </ac:spMkLst>
        </pc:spChg>
        <pc:spChg chg="mod ord">
          <ac:chgData name="Lim, Shen" userId="S::ylim1@uiowa.edu::0cd67a3c-dc83-484b-9bce-11c1ed4a6693" providerId="AD" clId="Web-{C1B3967A-7860-4D0B-A10C-CF14AEF37A9C}" dt="2021-12-06T18:55:20.324" v="91" actId="20577"/>
          <ac:spMkLst>
            <pc:docMk/>
            <pc:sldMk cId="2957595022" sldId="281"/>
            <ac:spMk id="3" creationId="{D5C80CAC-76CA-43FE-BFC5-2E2C6C6C2008}"/>
          </ac:spMkLst>
        </pc:spChg>
      </pc:sldChg>
      <pc:sldChg chg="addSp delSp modSp new mod modClrScheme chgLayout">
        <pc:chgData name="Lim, Shen" userId="S::ylim1@uiowa.edu::0cd67a3c-dc83-484b-9bce-11c1ed4a6693" providerId="AD" clId="Web-{C1B3967A-7860-4D0B-A10C-CF14AEF37A9C}" dt="2021-12-06T18:54:23.589" v="61" actId="1076"/>
        <pc:sldMkLst>
          <pc:docMk/>
          <pc:sldMk cId="2865894296" sldId="282"/>
        </pc:sldMkLst>
        <pc:spChg chg="del mod ord">
          <ac:chgData name="Lim, Shen" userId="S::ylim1@uiowa.edu::0cd67a3c-dc83-484b-9bce-11c1ed4a6693" providerId="AD" clId="Web-{C1B3967A-7860-4D0B-A10C-CF14AEF37A9C}" dt="2021-12-06T18:54:17.746" v="59"/>
          <ac:spMkLst>
            <pc:docMk/>
            <pc:sldMk cId="2865894296" sldId="282"/>
            <ac:spMk id="2" creationId="{B486BFF7-D730-4848-B84F-66F381824068}"/>
          </ac:spMkLst>
        </pc:spChg>
        <pc:spChg chg="del">
          <ac:chgData name="Lim, Shen" userId="S::ylim1@uiowa.edu::0cd67a3c-dc83-484b-9bce-11c1ed4a6693" providerId="AD" clId="Web-{C1B3967A-7860-4D0B-A10C-CF14AEF37A9C}" dt="2021-12-06T18:53:03.011" v="51"/>
          <ac:spMkLst>
            <pc:docMk/>
            <pc:sldMk cId="2865894296" sldId="282"/>
            <ac:spMk id="3" creationId="{6F8A1D71-8418-4237-B88B-A696E0E08CEE}"/>
          </ac:spMkLst>
        </pc:spChg>
        <pc:picChg chg="add mod ord">
          <ac:chgData name="Lim, Shen" userId="S::ylim1@uiowa.edu::0cd67a3c-dc83-484b-9bce-11c1ed4a6693" providerId="AD" clId="Web-{C1B3967A-7860-4D0B-A10C-CF14AEF37A9C}" dt="2021-12-06T18:54:23.589" v="61" actId="1076"/>
          <ac:picMkLst>
            <pc:docMk/>
            <pc:sldMk cId="2865894296" sldId="282"/>
            <ac:picMk id="4" creationId="{7F5C4E16-3353-4AF1-B427-DBFB85AF6579}"/>
          </ac:picMkLst>
        </pc:picChg>
      </pc:sldChg>
      <pc:sldMasterChg chg="add del addSldLayout delSldLayout">
        <pc:chgData name="Lim, Shen" userId="S::ylim1@uiowa.edu::0cd67a3c-dc83-484b-9bce-11c1ed4a6693" providerId="AD" clId="Web-{C1B3967A-7860-4D0B-A10C-CF14AEF37A9C}" dt="2021-12-06T18:53:52.527" v="57"/>
        <pc:sldMasterMkLst>
          <pc:docMk/>
          <pc:sldMasterMk cId="3728489203" sldId="2147483678"/>
        </pc:sldMasterMkLst>
        <pc:sldLayoutChg chg="add del">
          <pc:chgData name="Lim, Shen" userId="S::ylim1@uiowa.edu::0cd67a3c-dc83-484b-9bce-11c1ed4a6693" providerId="AD" clId="Web-{C1B3967A-7860-4D0B-A10C-CF14AEF37A9C}" dt="2021-12-06T18:53:52.527" v="57"/>
          <pc:sldLayoutMkLst>
            <pc:docMk/>
            <pc:sldMasterMk cId="3728489203" sldId="2147483678"/>
            <pc:sldLayoutMk cId="1591958689" sldId="2147483679"/>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3407591660" sldId="2147483680"/>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1425529855" sldId="2147483681"/>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3100993771" sldId="2147483682"/>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618988337" sldId="2147483683"/>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1419456192" sldId="2147483684"/>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1759614570" sldId="2147483685"/>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3478107870" sldId="2147483686"/>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1004922683" sldId="2147483687"/>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2867005090" sldId="2147483688"/>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1560231146" sldId="2147483689"/>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407603566" sldId="2147483690"/>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3354072130" sldId="2147483691"/>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2951502450" sldId="2147483692"/>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343099282" sldId="2147483693"/>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2437959338" sldId="2147483694"/>
          </pc:sldLayoutMkLst>
        </pc:sldLayoutChg>
        <pc:sldLayoutChg chg="add del">
          <pc:chgData name="Lim, Shen" userId="S::ylim1@uiowa.edu::0cd67a3c-dc83-484b-9bce-11c1ed4a6693" providerId="AD" clId="Web-{C1B3967A-7860-4D0B-A10C-CF14AEF37A9C}" dt="2021-12-06T18:53:52.527" v="57"/>
          <pc:sldLayoutMkLst>
            <pc:docMk/>
            <pc:sldMasterMk cId="3728489203" sldId="2147483678"/>
            <pc:sldLayoutMk cId="259993590" sldId="2147483695"/>
          </pc:sldLayoutMkLst>
        </pc:sldLayoutChg>
      </pc:sldMasterChg>
      <pc:sldMasterChg chg="add del addSldLayout delSldLayout modSldLayout">
        <pc:chgData name="Lim, Shen" userId="S::ylim1@uiowa.edu::0cd67a3c-dc83-484b-9bce-11c1ed4a6693" providerId="AD" clId="Web-{C1B3967A-7860-4D0B-A10C-CF14AEF37A9C}" dt="2021-12-06T18:53:52.527" v="57"/>
        <pc:sldMasterMkLst>
          <pc:docMk/>
          <pc:sldMasterMk cId="795310310" sldId="2147483696"/>
        </pc:sldMasterMkLst>
        <pc:sldLayoutChg chg="add del mod replId">
          <pc:chgData name="Lim, Shen" userId="S::ylim1@uiowa.edu::0cd67a3c-dc83-484b-9bce-11c1ed4a6693" providerId="AD" clId="Web-{C1B3967A-7860-4D0B-A10C-CF14AEF37A9C}" dt="2021-12-06T18:53:52.527" v="57"/>
          <pc:sldLayoutMkLst>
            <pc:docMk/>
            <pc:sldMasterMk cId="795310310" sldId="2147483696"/>
            <pc:sldLayoutMk cId="3638209563" sldId="2147483697"/>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408293814" sldId="2147483698"/>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4142570060" sldId="2147483699"/>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952685038" sldId="2147483700"/>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3703888577" sldId="2147483701"/>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3025863443" sldId="2147483702"/>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3155016935" sldId="2147483703"/>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3295518075" sldId="2147483704"/>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1632275207" sldId="2147483705"/>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475943923" sldId="2147483706"/>
          </pc:sldLayoutMkLst>
        </pc:sldLayoutChg>
        <pc:sldLayoutChg chg="add del mod replId">
          <pc:chgData name="Lim, Shen" userId="S::ylim1@uiowa.edu::0cd67a3c-dc83-484b-9bce-11c1ed4a6693" providerId="AD" clId="Web-{C1B3967A-7860-4D0B-A10C-CF14AEF37A9C}" dt="2021-12-06T18:53:52.527" v="57"/>
          <pc:sldLayoutMkLst>
            <pc:docMk/>
            <pc:sldMasterMk cId="795310310" sldId="2147483696"/>
            <pc:sldLayoutMk cId="2740092503" sldId="2147483707"/>
          </pc:sldLayoutMkLst>
        </pc:sldLayoutChg>
      </pc:sldMasterChg>
    </pc:docChg>
  </pc:docChgLst>
  <pc:docChgLst>
    <pc:chgData name="Li, Chenxi" userId="S::lchenxi@uiowa.edu::f0fddaf4-2b07-4c00-a7ea-6ade62a60231" providerId="AD" clId="Web-{B5F3D48D-340A-DCFE-0904-CDC01C468F9D}"/>
    <pc:docChg chg="addSld modSld">
      <pc:chgData name="Li, Chenxi" userId="S::lchenxi@uiowa.edu::f0fddaf4-2b07-4c00-a7ea-6ade62a60231" providerId="AD" clId="Web-{B5F3D48D-340A-DCFE-0904-CDC01C468F9D}" dt="2021-12-06T01:17:20.199" v="136" actId="20577"/>
      <pc:docMkLst>
        <pc:docMk/>
      </pc:docMkLst>
      <pc:sldChg chg="modSp">
        <pc:chgData name="Li, Chenxi" userId="S::lchenxi@uiowa.edu::f0fddaf4-2b07-4c00-a7ea-6ade62a60231" providerId="AD" clId="Web-{B5F3D48D-340A-DCFE-0904-CDC01C468F9D}" dt="2021-12-06T01:09:20.136" v="106" actId="20577"/>
        <pc:sldMkLst>
          <pc:docMk/>
          <pc:sldMk cId="2077399018" sldId="259"/>
        </pc:sldMkLst>
        <pc:spChg chg="mod">
          <ac:chgData name="Li, Chenxi" userId="S::lchenxi@uiowa.edu::f0fddaf4-2b07-4c00-a7ea-6ade62a60231" providerId="AD" clId="Web-{B5F3D48D-340A-DCFE-0904-CDC01C468F9D}" dt="2021-12-06T01:09:20.136" v="106" actId="20577"/>
          <ac:spMkLst>
            <pc:docMk/>
            <pc:sldMk cId="2077399018" sldId="259"/>
            <ac:spMk id="3" creationId="{B0430DEF-4AC3-41C2-A3BF-1F74CFFD05CB}"/>
          </ac:spMkLst>
        </pc:spChg>
      </pc:sldChg>
      <pc:sldChg chg="delSp">
        <pc:chgData name="Li, Chenxi" userId="S::lchenxi@uiowa.edu::f0fddaf4-2b07-4c00-a7ea-6ade62a60231" providerId="AD" clId="Web-{B5F3D48D-340A-DCFE-0904-CDC01C468F9D}" dt="2021-12-06T01:12:49.496" v="107"/>
        <pc:sldMkLst>
          <pc:docMk/>
          <pc:sldMk cId="3856579231" sldId="269"/>
        </pc:sldMkLst>
        <pc:spChg chg="del">
          <ac:chgData name="Li, Chenxi" userId="S::lchenxi@uiowa.edu::f0fddaf4-2b07-4c00-a7ea-6ade62a60231" providerId="AD" clId="Web-{B5F3D48D-340A-DCFE-0904-CDC01C468F9D}" dt="2021-12-06T01:12:49.496" v="107"/>
          <ac:spMkLst>
            <pc:docMk/>
            <pc:sldMk cId="3856579231" sldId="269"/>
            <ac:spMk id="3" creationId="{31D1E1DA-28AB-4D54-B871-7CE5B4A889E8}"/>
          </ac:spMkLst>
        </pc:spChg>
      </pc:sldChg>
      <pc:sldChg chg="modSp">
        <pc:chgData name="Li, Chenxi" userId="S::lchenxi@uiowa.edu::f0fddaf4-2b07-4c00-a7ea-6ade62a60231" providerId="AD" clId="Web-{B5F3D48D-340A-DCFE-0904-CDC01C468F9D}" dt="2021-12-06T00:18:10.898" v="17" actId="20577"/>
        <pc:sldMkLst>
          <pc:docMk/>
          <pc:sldMk cId="2690149186" sldId="271"/>
        </pc:sldMkLst>
        <pc:spChg chg="mod">
          <ac:chgData name="Li, Chenxi" userId="S::lchenxi@uiowa.edu::f0fddaf4-2b07-4c00-a7ea-6ade62a60231" providerId="AD" clId="Web-{B5F3D48D-340A-DCFE-0904-CDC01C468F9D}" dt="2021-12-06T00:18:10.898" v="17" actId="20577"/>
          <ac:spMkLst>
            <pc:docMk/>
            <pc:sldMk cId="2690149186" sldId="271"/>
            <ac:spMk id="3" creationId="{7981A056-3F45-4B46-B604-0441BB20E0ED}"/>
          </ac:spMkLst>
        </pc:spChg>
      </pc:sldChg>
      <pc:sldChg chg="addSp delSp modSp">
        <pc:chgData name="Li, Chenxi" userId="S::lchenxi@uiowa.edu::f0fddaf4-2b07-4c00-a7ea-6ade62a60231" providerId="AD" clId="Web-{B5F3D48D-340A-DCFE-0904-CDC01C468F9D}" dt="2021-12-06T01:01:11.854" v="27"/>
        <pc:sldMkLst>
          <pc:docMk/>
          <pc:sldMk cId="607326596" sldId="278"/>
        </pc:sldMkLst>
        <pc:graphicFrameChg chg="add del mod modGraphic">
          <ac:chgData name="Li, Chenxi" userId="S::lchenxi@uiowa.edu::f0fddaf4-2b07-4c00-a7ea-6ade62a60231" providerId="AD" clId="Web-{B5F3D48D-340A-DCFE-0904-CDC01C468F9D}" dt="2021-12-06T01:01:11.854" v="27"/>
          <ac:graphicFrameMkLst>
            <pc:docMk/>
            <pc:sldMk cId="607326596" sldId="278"/>
            <ac:graphicFrameMk id="46" creationId="{CC32621C-3434-4C85-9128-AAF629BD9AA9}"/>
          </ac:graphicFrameMkLst>
        </pc:graphicFrameChg>
      </pc:sldChg>
      <pc:sldChg chg="modSp new">
        <pc:chgData name="Li, Chenxi" userId="S::lchenxi@uiowa.edu::f0fddaf4-2b07-4c00-a7ea-6ade62a60231" providerId="AD" clId="Web-{B5F3D48D-340A-DCFE-0904-CDC01C468F9D}" dt="2021-12-06T01:17:20.199" v="136" actId="20577"/>
        <pc:sldMkLst>
          <pc:docMk/>
          <pc:sldMk cId="1526937935" sldId="279"/>
        </pc:sldMkLst>
        <pc:spChg chg="mod">
          <ac:chgData name="Li, Chenxi" userId="S::lchenxi@uiowa.edu::f0fddaf4-2b07-4c00-a7ea-6ade62a60231" providerId="AD" clId="Web-{B5F3D48D-340A-DCFE-0904-CDC01C468F9D}" dt="2021-12-06T01:17:16.261" v="129" actId="20577"/>
          <ac:spMkLst>
            <pc:docMk/>
            <pc:sldMk cId="1526937935" sldId="279"/>
            <ac:spMk id="2" creationId="{F72D5120-EAB0-4507-B4A8-D789741E9F24}"/>
          </ac:spMkLst>
        </pc:spChg>
        <pc:spChg chg="mod">
          <ac:chgData name="Li, Chenxi" userId="S::lchenxi@uiowa.edu::f0fddaf4-2b07-4c00-a7ea-6ade62a60231" providerId="AD" clId="Web-{B5F3D48D-340A-DCFE-0904-CDC01C468F9D}" dt="2021-12-06T01:17:20.199" v="136" actId="20577"/>
          <ac:spMkLst>
            <pc:docMk/>
            <pc:sldMk cId="1526937935" sldId="279"/>
            <ac:spMk id="3" creationId="{C20321B5-9B10-43E9-B9BE-9D29103F352F}"/>
          </ac:spMkLst>
        </pc:spChg>
      </pc:sldChg>
    </pc:docChg>
  </pc:docChgLst>
  <pc:docChgLst>
    <pc:chgData name="Li, Chenxi" userId="S::lchenxi@uiowa.edu::f0fddaf4-2b07-4c00-a7ea-6ade62a60231" providerId="AD" clId="Web-{09B49166-0696-C2A6-49C1-F6E817CA78A4}"/>
    <pc:docChg chg="addSld modSld sldOrd">
      <pc:chgData name="Li, Chenxi" userId="S::lchenxi@uiowa.edu::f0fddaf4-2b07-4c00-a7ea-6ade62a60231" providerId="AD" clId="Web-{09B49166-0696-C2A6-49C1-F6E817CA78A4}" dt="2021-12-02T23:13:35.596" v="26" actId="20577"/>
      <pc:docMkLst>
        <pc:docMk/>
      </pc:docMkLst>
      <pc:sldChg chg="modSp">
        <pc:chgData name="Li, Chenxi" userId="S::lchenxi@uiowa.edu::f0fddaf4-2b07-4c00-a7ea-6ade62a60231" providerId="AD" clId="Web-{09B49166-0696-C2A6-49C1-F6E817CA78A4}" dt="2021-12-02T23:13:35.596" v="26" actId="20577"/>
        <pc:sldMkLst>
          <pc:docMk/>
          <pc:sldMk cId="1268843450" sldId="256"/>
        </pc:sldMkLst>
        <pc:spChg chg="mod">
          <ac:chgData name="Li, Chenxi" userId="S::lchenxi@uiowa.edu::f0fddaf4-2b07-4c00-a7ea-6ade62a60231" providerId="AD" clId="Web-{09B49166-0696-C2A6-49C1-F6E817CA78A4}" dt="2021-12-02T23:13:35.596" v="26" actId="20577"/>
          <ac:spMkLst>
            <pc:docMk/>
            <pc:sldMk cId="1268843450" sldId="256"/>
            <ac:spMk id="3" creationId="{6D5FA865-F934-014B-83EB-0AE20A105E1F}"/>
          </ac:spMkLst>
        </pc:spChg>
      </pc:sldChg>
      <pc:sldChg chg="new">
        <pc:chgData name="Li, Chenxi" userId="S::lchenxi@uiowa.edu::f0fddaf4-2b07-4c00-a7ea-6ade62a60231" providerId="AD" clId="Web-{09B49166-0696-C2A6-49C1-F6E817CA78A4}" dt="2021-12-02T23:09:26.084" v="0"/>
        <pc:sldMkLst>
          <pc:docMk/>
          <pc:sldMk cId="1482042317" sldId="258"/>
        </pc:sldMkLst>
      </pc:sldChg>
      <pc:sldChg chg="new">
        <pc:chgData name="Li, Chenxi" userId="S::lchenxi@uiowa.edu::f0fddaf4-2b07-4c00-a7ea-6ade62a60231" providerId="AD" clId="Web-{09B49166-0696-C2A6-49C1-F6E817CA78A4}" dt="2021-12-02T23:09:32.475" v="1"/>
        <pc:sldMkLst>
          <pc:docMk/>
          <pc:sldMk cId="2077399018" sldId="259"/>
        </pc:sldMkLst>
      </pc:sldChg>
      <pc:sldChg chg="modSp new ord">
        <pc:chgData name="Li, Chenxi" userId="S::lchenxi@uiowa.edu::f0fddaf4-2b07-4c00-a7ea-6ade62a60231" providerId="AD" clId="Web-{09B49166-0696-C2A6-49C1-F6E817CA78A4}" dt="2021-12-02T23:10:51.380" v="11" actId="20577"/>
        <pc:sldMkLst>
          <pc:docMk/>
          <pc:sldMk cId="2796384147" sldId="260"/>
        </pc:sldMkLst>
        <pc:spChg chg="mod">
          <ac:chgData name="Li, Chenxi" userId="S::lchenxi@uiowa.edu::f0fddaf4-2b07-4c00-a7ea-6ade62a60231" providerId="AD" clId="Web-{09B49166-0696-C2A6-49C1-F6E817CA78A4}" dt="2021-12-02T23:10:51.380" v="11" actId="20577"/>
          <ac:spMkLst>
            <pc:docMk/>
            <pc:sldMk cId="2796384147" sldId="260"/>
            <ac:spMk id="2" creationId="{63B0D304-E51F-40C0-A3D6-9016E8539D64}"/>
          </ac:spMkLst>
        </pc:spChg>
      </pc:sldChg>
    </pc:docChg>
  </pc:docChgLst>
  <pc:docChgLst>
    <pc:chgData name="Facio, Benjamin" userId="S::bfacio@uiowa.edu::b863bf42-9c7c-4b61-be70-788515ff1882" providerId="AD" clId="Web-{DF175FB4-5A78-6EBF-7257-DDDB40F10B4C}"/>
    <pc:docChg chg="addSld delSld modSld sldOrd">
      <pc:chgData name="Facio, Benjamin" userId="S::bfacio@uiowa.edu::b863bf42-9c7c-4b61-be70-788515ff1882" providerId="AD" clId="Web-{DF175FB4-5A78-6EBF-7257-DDDB40F10B4C}" dt="2021-12-03T19:45:05.572" v="21"/>
      <pc:docMkLst>
        <pc:docMk/>
      </pc:docMkLst>
      <pc:sldChg chg="modSp add ord replId">
        <pc:chgData name="Facio, Benjamin" userId="S::bfacio@uiowa.edu::b863bf42-9c7c-4b61-be70-788515ff1882" providerId="AD" clId="Web-{DF175FB4-5A78-6EBF-7257-DDDB40F10B4C}" dt="2021-12-03T19:43:37.182" v="18" actId="20577"/>
        <pc:sldMkLst>
          <pc:docMk/>
          <pc:sldMk cId="3619501830" sldId="263"/>
        </pc:sldMkLst>
        <pc:spChg chg="mod">
          <ac:chgData name="Facio, Benjamin" userId="S::bfacio@uiowa.edu::b863bf42-9c7c-4b61-be70-788515ff1882" providerId="AD" clId="Web-{DF175FB4-5A78-6EBF-7257-DDDB40F10B4C}" dt="2021-12-03T19:43:32.854" v="17" actId="20577"/>
          <ac:spMkLst>
            <pc:docMk/>
            <pc:sldMk cId="3619501830" sldId="263"/>
            <ac:spMk id="2" creationId="{63B0D304-E51F-40C0-A3D6-9016E8539D64}"/>
          </ac:spMkLst>
        </pc:spChg>
        <pc:spChg chg="mod">
          <ac:chgData name="Facio, Benjamin" userId="S::bfacio@uiowa.edu::b863bf42-9c7c-4b61-be70-788515ff1882" providerId="AD" clId="Web-{DF175FB4-5A78-6EBF-7257-DDDB40F10B4C}" dt="2021-12-03T19:43:37.182" v="18" actId="20577"/>
          <ac:spMkLst>
            <pc:docMk/>
            <pc:sldMk cId="3619501830" sldId="263"/>
            <ac:spMk id="3" creationId="{DE48F8E0-295F-40C3-AE3A-5C0DABED4149}"/>
          </ac:spMkLst>
        </pc:spChg>
      </pc:sldChg>
      <pc:sldChg chg="new del">
        <pc:chgData name="Facio, Benjamin" userId="S::bfacio@uiowa.edu::b863bf42-9c7c-4b61-be70-788515ff1882" providerId="AD" clId="Web-{DF175FB4-5A78-6EBF-7257-DDDB40F10B4C}" dt="2021-12-03T19:45:05.572" v="21"/>
        <pc:sldMkLst>
          <pc:docMk/>
          <pc:sldMk cId="691152351" sldId="264"/>
        </pc:sldMkLst>
      </pc:sldChg>
      <pc:sldChg chg="new">
        <pc:chgData name="Facio, Benjamin" userId="S::bfacio@uiowa.edu::b863bf42-9c7c-4b61-be70-788515ff1882" providerId="AD" clId="Web-{DF175FB4-5A78-6EBF-7257-DDDB40F10B4C}" dt="2021-12-03T19:45:03.650" v="20"/>
        <pc:sldMkLst>
          <pc:docMk/>
          <pc:sldMk cId="3204234681" sldId="265"/>
        </pc:sldMkLst>
      </pc:sldChg>
    </pc:docChg>
  </pc:docChgLst>
  <pc:docChgLst>
    <pc:chgData name="Lim, Shen" userId="S::ylim1@uiowa.edu::0cd67a3c-dc83-484b-9bce-11c1ed4a6693" providerId="AD" clId="Web-{6BFF1353-07D9-5CE7-E1C2-2852FC935C3E}"/>
    <pc:docChg chg="addSld modSld">
      <pc:chgData name="Lim, Shen" userId="S::ylim1@uiowa.edu::0cd67a3c-dc83-484b-9bce-11c1ed4a6693" providerId="AD" clId="Web-{6BFF1353-07D9-5CE7-E1C2-2852FC935C3E}" dt="2021-12-06T18:18:05.384" v="133" actId="20577"/>
      <pc:docMkLst>
        <pc:docMk/>
      </pc:docMkLst>
      <pc:sldChg chg="modSp add replId">
        <pc:chgData name="Lim, Shen" userId="S::ylim1@uiowa.edu::0cd67a3c-dc83-484b-9bce-11c1ed4a6693" providerId="AD" clId="Web-{6BFF1353-07D9-5CE7-E1C2-2852FC935C3E}" dt="2021-12-06T18:18:05.384" v="133" actId="20577"/>
        <pc:sldMkLst>
          <pc:docMk/>
          <pc:sldMk cId="3718137464" sldId="280"/>
        </pc:sldMkLst>
        <pc:spChg chg="mod">
          <ac:chgData name="Lim, Shen" userId="S::ylim1@uiowa.edu::0cd67a3c-dc83-484b-9bce-11c1ed4a6693" providerId="AD" clId="Web-{6BFF1353-07D9-5CE7-E1C2-2852FC935C3E}" dt="2021-12-06T18:18:05.384" v="133" actId="20577"/>
          <ac:spMkLst>
            <pc:docMk/>
            <pc:sldMk cId="3718137464" sldId="280"/>
            <ac:spMk id="3" creationId="{7EEC207F-F384-104B-BF94-C100A51295A0}"/>
          </ac:spMkLst>
        </pc:spChg>
      </pc:sldChg>
    </pc:docChg>
  </pc:docChgLst>
  <pc:docChgLst>
    <pc:chgData name="Facio, Benjamin" userId="S::bfacio@uiowa.edu::b863bf42-9c7c-4b61-be70-788515ff1882" providerId="AD" clId="Web-{0CD55F23-37D6-13BC-730A-9873A5298CA2}"/>
    <pc:docChg chg="addSld delSld modSld">
      <pc:chgData name="Facio, Benjamin" userId="S::bfacio@uiowa.edu::b863bf42-9c7c-4b61-be70-788515ff1882" providerId="AD" clId="Web-{0CD55F23-37D6-13BC-730A-9873A5298CA2}" dt="2021-12-06T01:12:44.575" v="456"/>
      <pc:docMkLst>
        <pc:docMk/>
      </pc:docMkLst>
      <pc:sldChg chg="modSp del">
        <pc:chgData name="Facio, Benjamin" userId="S::bfacio@uiowa.edu::b863bf42-9c7c-4b61-be70-788515ff1882" providerId="AD" clId="Web-{0CD55F23-37D6-13BC-730A-9873A5298CA2}" dt="2021-12-06T00:20:27.525" v="277"/>
        <pc:sldMkLst>
          <pc:docMk/>
          <pc:sldMk cId="2690149186" sldId="271"/>
        </pc:sldMkLst>
        <pc:spChg chg="mod">
          <ac:chgData name="Facio, Benjamin" userId="S::bfacio@uiowa.edu::b863bf42-9c7c-4b61-be70-788515ff1882" providerId="AD" clId="Web-{0CD55F23-37D6-13BC-730A-9873A5298CA2}" dt="2021-12-06T00:18:00.653" v="179" actId="20577"/>
          <ac:spMkLst>
            <pc:docMk/>
            <pc:sldMk cId="2690149186" sldId="271"/>
            <ac:spMk id="3" creationId="{7981A056-3F45-4B46-B604-0441BB20E0ED}"/>
          </ac:spMkLst>
        </pc:spChg>
      </pc:sldChg>
      <pc:sldChg chg="modSp">
        <pc:chgData name="Facio, Benjamin" userId="S::bfacio@uiowa.edu::b863bf42-9c7c-4b61-be70-788515ff1882" providerId="AD" clId="Web-{0CD55F23-37D6-13BC-730A-9873A5298CA2}" dt="2021-12-06T01:04:37.894" v="314" actId="20577"/>
        <pc:sldMkLst>
          <pc:docMk/>
          <pc:sldMk cId="3751289931" sldId="274"/>
        </pc:sldMkLst>
        <pc:graphicFrameChg chg="modGraphic">
          <ac:chgData name="Facio, Benjamin" userId="S::bfacio@uiowa.edu::b863bf42-9c7c-4b61-be70-788515ff1882" providerId="AD" clId="Web-{0CD55F23-37D6-13BC-730A-9873A5298CA2}" dt="2021-12-06T01:04:37.894" v="314" actId="20577"/>
          <ac:graphicFrameMkLst>
            <pc:docMk/>
            <pc:sldMk cId="3751289931" sldId="274"/>
            <ac:graphicFrameMk id="30" creationId="{3D147524-3DFB-4685-84F7-C3A30B6D0AFD}"/>
          </ac:graphicFrameMkLst>
        </pc:graphicFrameChg>
      </pc:sldChg>
      <pc:sldChg chg="addSp modSp add replId">
        <pc:chgData name="Facio, Benjamin" userId="S::bfacio@uiowa.edu::b863bf42-9c7c-4b61-be70-788515ff1882" providerId="AD" clId="Web-{0CD55F23-37D6-13BC-730A-9873A5298CA2}" dt="2021-12-06T01:12:44.575" v="456"/>
        <pc:sldMkLst>
          <pc:docMk/>
          <pc:sldMk cId="607326596" sldId="278"/>
        </pc:sldMkLst>
        <pc:spChg chg="mod">
          <ac:chgData name="Facio, Benjamin" userId="S::bfacio@uiowa.edu::b863bf42-9c7c-4b61-be70-788515ff1882" providerId="AD" clId="Web-{0CD55F23-37D6-13BC-730A-9873A5298CA2}" dt="2021-12-06T01:10:26.999" v="315" actId="1076"/>
          <ac:spMkLst>
            <pc:docMk/>
            <pc:sldMk cId="607326596" sldId="278"/>
            <ac:spMk id="3" creationId="{7981A056-3F45-4B46-B604-0441BB20E0ED}"/>
          </ac:spMkLst>
        </pc:spChg>
        <pc:spChg chg="add mod">
          <ac:chgData name="Facio, Benjamin" userId="S::bfacio@uiowa.edu::b863bf42-9c7c-4b61-be70-788515ff1882" providerId="AD" clId="Web-{0CD55F23-37D6-13BC-730A-9873A5298CA2}" dt="2021-12-06T01:00:25.099" v="280" actId="20577"/>
          <ac:spMkLst>
            <pc:docMk/>
            <pc:sldMk cId="607326596" sldId="278"/>
            <ac:spMk id="44" creationId="{D44F6B08-3AEC-4D0D-A7EA-93A7A74BE392}"/>
          </ac:spMkLst>
        </pc:spChg>
        <pc:graphicFrameChg chg="add mod modGraphic">
          <ac:chgData name="Facio, Benjamin" userId="S::bfacio@uiowa.edu::b863bf42-9c7c-4b61-be70-788515ff1882" providerId="AD" clId="Web-{0CD55F23-37D6-13BC-730A-9873A5298CA2}" dt="2021-12-06T01:10:31.905" v="316" actId="1076"/>
          <ac:graphicFrameMkLst>
            <pc:docMk/>
            <pc:sldMk cId="607326596" sldId="278"/>
            <ac:graphicFrameMk id="47" creationId="{30B36DC0-ADF0-4704-AFCF-CBBBF71C3CE2}"/>
          </ac:graphicFrameMkLst>
        </pc:graphicFrameChg>
        <pc:graphicFrameChg chg="add mod modGraphic">
          <ac:chgData name="Facio, Benjamin" userId="S::bfacio@uiowa.edu::b863bf42-9c7c-4b61-be70-788515ff1882" providerId="AD" clId="Web-{0CD55F23-37D6-13BC-730A-9873A5298CA2}" dt="2021-12-06T01:12:44.575" v="456"/>
          <ac:graphicFrameMkLst>
            <pc:docMk/>
            <pc:sldMk cId="607326596" sldId="278"/>
            <ac:graphicFrameMk id="48" creationId="{48D14BF3-A929-43B4-A113-ADEF3AE57C2E}"/>
          </ac:graphicFrameMkLst>
        </pc:graphicFrameChg>
      </pc:sldChg>
    </pc:docChg>
  </pc:docChgLst>
  <pc:docChgLst>
    <pc:chgData name="Li, Chenxi" userId="S::lchenxi@uiowa.edu::f0fddaf4-2b07-4c00-a7ea-6ade62a60231" providerId="AD" clId="Web-{4EB21969-2A39-8650-9244-48DE73247C33}"/>
    <pc:docChg chg="modSld">
      <pc:chgData name="Li, Chenxi" userId="S::lchenxi@uiowa.edu::f0fddaf4-2b07-4c00-a7ea-6ade62a60231" providerId="AD" clId="Web-{4EB21969-2A39-8650-9244-48DE73247C33}" dt="2021-12-05T20:06:19.496" v="14"/>
      <pc:docMkLst>
        <pc:docMk/>
      </pc:docMkLst>
      <pc:sldChg chg="addSp modSp">
        <pc:chgData name="Li, Chenxi" userId="S::lchenxi@uiowa.edu::f0fddaf4-2b07-4c00-a7ea-6ade62a60231" providerId="AD" clId="Web-{4EB21969-2A39-8650-9244-48DE73247C33}" dt="2021-12-05T20:06:19.496" v="14"/>
        <pc:sldMkLst>
          <pc:docMk/>
          <pc:sldMk cId="3856579231" sldId="269"/>
        </pc:sldMkLst>
        <pc:spChg chg="add">
          <ac:chgData name="Li, Chenxi" userId="S::lchenxi@uiowa.edu::f0fddaf4-2b07-4c00-a7ea-6ade62a60231" providerId="AD" clId="Web-{4EB21969-2A39-8650-9244-48DE73247C33}" dt="2021-12-05T20:06:19.496" v="14"/>
          <ac:spMkLst>
            <pc:docMk/>
            <pc:sldMk cId="3856579231" sldId="269"/>
            <ac:spMk id="3" creationId="{31D1E1DA-28AB-4D54-B871-7CE5B4A889E8}"/>
          </ac:spMkLst>
        </pc:spChg>
        <pc:spChg chg="mod">
          <ac:chgData name="Li, Chenxi" userId="S::lchenxi@uiowa.edu::f0fddaf4-2b07-4c00-a7ea-6ade62a60231" providerId="AD" clId="Web-{4EB21969-2A39-8650-9244-48DE73247C33}" dt="2021-12-05T20:06:19.371" v="13" actId="20577"/>
          <ac:spMkLst>
            <pc:docMk/>
            <pc:sldMk cId="3856579231" sldId="269"/>
            <ac:spMk id="9" creationId="{6B225870-EB05-4B73-AD1C-99361AC87FB4}"/>
          </ac:spMkLst>
        </pc:spChg>
      </pc:sldChg>
    </pc:docChg>
  </pc:docChgLst>
  <pc:docChgLst>
    <pc:chgData name="Li, Chenxi" userId="S::lchenxi@uiowa.edu::f0fddaf4-2b07-4c00-a7ea-6ade62a60231" providerId="AD" clId="Web-{6A834859-8BD4-BD21-CCA9-9719462023B8}"/>
    <pc:docChg chg="modSld">
      <pc:chgData name="Li, Chenxi" userId="S::lchenxi@uiowa.edu::f0fddaf4-2b07-4c00-a7ea-6ade62a60231" providerId="AD" clId="Web-{6A834859-8BD4-BD21-CCA9-9719462023B8}" dt="2021-12-05T07:16:16.385" v="10"/>
      <pc:docMkLst>
        <pc:docMk/>
      </pc:docMkLst>
      <pc:sldChg chg="modSp">
        <pc:chgData name="Li, Chenxi" userId="S::lchenxi@uiowa.edu::f0fddaf4-2b07-4c00-a7ea-6ade62a60231" providerId="AD" clId="Web-{6A834859-8BD4-BD21-CCA9-9719462023B8}" dt="2021-12-05T07:16:16.385" v="10"/>
        <pc:sldMkLst>
          <pc:docMk/>
          <pc:sldMk cId="3646382726" sldId="257"/>
        </pc:sldMkLst>
        <pc:spChg chg="mod">
          <ac:chgData name="Li, Chenxi" userId="S::lchenxi@uiowa.edu::f0fddaf4-2b07-4c00-a7ea-6ade62a60231" providerId="AD" clId="Web-{6A834859-8BD4-BD21-CCA9-9719462023B8}" dt="2021-12-05T07:16:16.385" v="10"/>
          <ac:spMkLst>
            <pc:docMk/>
            <pc:sldMk cId="3646382726" sldId="257"/>
            <ac:spMk id="3" creationId="{FF78815E-EFE1-4F48-9A3C-B7A57FE06067}"/>
          </ac:spMkLst>
        </pc:spChg>
        <pc:spChg chg="mod">
          <ac:chgData name="Li, Chenxi" userId="S::lchenxi@uiowa.edu::f0fddaf4-2b07-4c00-a7ea-6ade62a60231" providerId="AD" clId="Web-{6A834859-8BD4-BD21-CCA9-9719462023B8}" dt="2021-12-05T07:15:54.416" v="6" actId="20577"/>
          <ac:spMkLst>
            <pc:docMk/>
            <pc:sldMk cId="3646382726" sldId="257"/>
            <ac:spMk id="6" creationId="{375B80C1-267C-44A4-907B-343A4DBD96FF}"/>
          </ac:spMkLst>
        </pc:spChg>
      </pc:sldChg>
    </pc:docChg>
  </pc:docChgLst>
  <pc:docChgLst>
    <pc:chgData name="Lim, Shen" userId="S::ylim1@uiowa.edu::0cd67a3c-dc83-484b-9bce-11c1ed4a6693" providerId="AD" clId="Web-{46AE921B-7080-4BB3-AD09-60274ABDBD91}"/>
    <pc:docChg chg="addSld modSld">
      <pc:chgData name="Lim, Shen" userId="S::ylim1@uiowa.edu::0cd67a3c-dc83-484b-9bce-11c1ed4a6693" providerId="AD" clId="Web-{46AE921B-7080-4BB3-AD09-60274ABDBD91}" dt="2021-12-05T02:37:43.270" v="1206" actId="20577"/>
      <pc:docMkLst>
        <pc:docMk/>
      </pc:docMkLst>
      <pc:sldChg chg="modSp">
        <pc:chgData name="Lim, Shen" userId="S::ylim1@uiowa.edu::0cd67a3c-dc83-484b-9bce-11c1ed4a6693" providerId="AD" clId="Web-{46AE921B-7080-4BB3-AD09-60274ABDBD91}" dt="2021-12-05T02:31:42.772" v="891" actId="20577"/>
        <pc:sldMkLst>
          <pc:docMk/>
          <pc:sldMk cId="1567831147" sldId="262"/>
        </pc:sldMkLst>
        <pc:spChg chg="mod">
          <ac:chgData name="Lim, Shen" userId="S::ylim1@uiowa.edu::0cd67a3c-dc83-484b-9bce-11c1ed4a6693" providerId="AD" clId="Web-{46AE921B-7080-4BB3-AD09-60274ABDBD91}" dt="2021-12-05T02:31:42.772" v="891" actId="20577"/>
          <ac:spMkLst>
            <pc:docMk/>
            <pc:sldMk cId="1567831147" sldId="262"/>
            <ac:spMk id="2" creationId="{4ED4DAAE-8345-5C45-9D88-1AF96E4964DD}"/>
          </ac:spMkLst>
        </pc:spChg>
        <pc:spChg chg="mod">
          <ac:chgData name="Lim, Shen" userId="S::ylim1@uiowa.edu::0cd67a3c-dc83-484b-9bce-11c1ed4a6693" providerId="AD" clId="Web-{46AE921B-7080-4BB3-AD09-60274ABDBD91}" dt="2021-12-05T02:28:02.946" v="439" actId="20577"/>
          <ac:spMkLst>
            <pc:docMk/>
            <pc:sldMk cId="1567831147" sldId="262"/>
            <ac:spMk id="3" creationId="{7EEC207F-F384-104B-BF94-C100A51295A0}"/>
          </ac:spMkLst>
        </pc:spChg>
      </pc:sldChg>
      <pc:sldChg chg="modSp add replId">
        <pc:chgData name="Lim, Shen" userId="S::ylim1@uiowa.edu::0cd67a3c-dc83-484b-9bce-11c1ed4a6693" providerId="AD" clId="Web-{46AE921B-7080-4BB3-AD09-60274ABDBD91}" dt="2021-12-05T02:31:48.835" v="907" actId="20577"/>
        <pc:sldMkLst>
          <pc:docMk/>
          <pc:sldMk cId="3839632276" sldId="266"/>
        </pc:sldMkLst>
        <pc:spChg chg="mod">
          <ac:chgData name="Lim, Shen" userId="S::ylim1@uiowa.edu::0cd67a3c-dc83-484b-9bce-11c1ed4a6693" providerId="AD" clId="Web-{46AE921B-7080-4BB3-AD09-60274ABDBD91}" dt="2021-12-05T02:31:48.835" v="907" actId="20577"/>
          <ac:spMkLst>
            <pc:docMk/>
            <pc:sldMk cId="3839632276" sldId="266"/>
            <ac:spMk id="2" creationId="{4ED4DAAE-8345-5C45-9D88-1AF96E4964DD}"/>
          </ac:spMkLst>
        </pc:spChg>
        <pc:spChg chg="mod">
          <ac:chgData name="Lim, Shen" userId="S::ylim1@uiowa.edu::0cd67a3c-dc83-484b-9bce-11c1ed4a6693" providerId="AD" clId="Web-{46AE921B-7080-4BB3-AD09-60274ABDBD91}" dt="2021-12-05T02:31:14.929" v="861" actId="20577"/>
          <ac:spMkLst>
            <pc:docMk/>
            <pc:sldMk cId="3839632276" sldId="266"/>
            <ac:spMk id="3" creationId="{7EEC207F-F384-104B-BF94-C100A51295A0}"/>
          </ac:spMkLst>
        </pc:spChg>
      </pc:sldChg>
      <pc:sldChg chg="modSp add replId">
        <pc:chgData name="Lim, Shen" userId="S::ylim1@uiowa.edu::0cd67a3c-dc83-484b-9bce-11c1ed4a6693" providerId="AD" clId="Web-{46AE921B-7080-4BB3-AD09-60274ABDBD91}" dt="2021-12-05T02:37:24.457" v="1196" actId="20577"/>
        <pc:sldMkLst>
          <pc:docMk/>
          <pc:sldMk cId="1949133305" sldId="267"/>
        </pc:sldMkLst>
        <pc:spChg chg="mod">
          <ac:chgData name="Lim, Shen" userId="S::ylim1@uiowa.edu::0cd67a3c-dc83-484b-9bce-11c1ed4a6693" providerId="AD" clId="Web-{46AE921B-7080-4BB3-AD09-60274ABDBD91}" dt="2021-12-05T02:32:00.554" v="928" actId="20577"/>
          <ac:spMkLst>
            <pc:docMk/>
            <pc:sldMk cId="1949133305" sldId="267"/>
            <ac:spMk id="2" creationId="{4ED4DAAE-8345-5C45-9D88-1AF96E4964DD}"/>
          </ac:spMkLst>
        </pc:spChg>
        <pc:spChg chg="mod">
          <ac:chgData name="Lim, Shen" userId="S::ylim1@uiowa.edu::0cd67a3c-dc83-484b-9bce-11c1ed4a6693" providerId="AD" clId="Web-{46AE921B-7080-4BB3-AD09-60274ABDBD91}" dt="2021-12-05T02:37:24.457" v="1196" actId="20577"/>
          <ac:spMkLst>
            <pc:docMk/>
            <pc:sldMk cId="1949133305" sldId="267"/>
            <ac:spMk id="3" creationId="{7EEC207F-F384-104B-BF94-C100A51295A0}"/>
          </ac:spMkLst>
        </pc:spChg>
      </pc:sldChg>
      <pc:sldChg chg="modSp add replId">
        <pc:chgData name="Lim, Shen" userId="S::ylim1@uiowa.edu::0cd67a3c-dc83-484b-9bce-11c1ed4a6693" providerId="AD" clId="Web-{46AE921B-7080-4BB3-AD09-60274ABDBD91}" dt="2021-12-05T02:37:43.270" v="1206" actId="20577"/>
        <pc:sldMkLst>
          <pc:docMk/>
          <pc:sldMk cId="989459582" sldId="268"/>
        </pc:sldMkLst>
        <pc:spChg chg="mod">
          <ac:chgData name="Lim, Shen" userId="S::ylim1@uiowa.edu::0cd67a3c-dc83-484b-9bce-11c1ed4a6693" providerId="AD" clId="Web-{46AE921B-7080-4BB3-AD09-60274ABDBD91}" dt="2021-12-05T02:37:37.004" v="1205" actId="20577"/>
          <ac:spMkLst>
            <pc:docMk/>
            <pc:sldMk cId="989459582" sldId="268"/>
            <ac:spMk id="2" creationId="{4ED4DAAE-8345-5C45-9D88-1AF96E4964DD}"/>
          </ac:spMkLst>
        </pc:spChg>
        <pc:spChg chg="mod">
          <ac:chgData name="Lim, Shen" userId="S::ylim1@uiowa.edu::0cd67a3c-dc83-484b-9bce-11c1ed4a6693" providerId="AD" clId="Web-{46AE921B-7080-4BB3-AD09-60274ABDBD91}" dt="2021-12-05T02:37:43.270" v="1206" actId="20577"/>
          <ac:spMkLst>
            <pc:docMk/>
            <pc:sldMk cId="989459582" sldId="268"/>
            <ac:spMk id="3" creationId="{7EEC207F-F384-104B-BF94-C100A51295A0}"/>
          </ac:spMkLst>
        </pc:spChg>
      </pc:sldChg>
    </pc:docChg>
  </pc:docChgLst>
  <pc:docChgLst>
    <pc:chgData name="Facio, Benjamin" userId="S::bfacio@uiowa.edu::b863bf42-9c7c-4b61-be70-788515ff1882" providerId="AD" clId="Web-{59A8B9C6-5910-1B86-8BA4-ADB0080FCF7E}"/>
    <pc:docChg chg="addSld modSld">
      <pc:chgData name="Facio, Benjamin" userId="S::bfacio@uiowa.edu::b863bf42-9c7c-4b61-be70-788515ff1882" providerId="AD" clId="Web-{59A8B9C6-5910-1B86-8BA4-ADB0080FCF7E}" dt="2021-12-05T19:40:19.887" v="190" actId="14100"/>
      <pc:docMkLst>
        <pc:docMk/>
      </pc:docMkLst>
      <pc:sldChg chg="addSp delSp modSp">
        <pc:chgData name="Facio, Benjamin" userId="S::bfacio@uiowa.edu::b863bf42-9c7c-4b61-be70-788515ff1882" providerId="AD" clId="Web-{59A8B9C6-5910-1B86-8BA4-ADB0080FCF7E}" dt="2021-12-05T19:40:06.731" v="185" actId="20577"/>
        <pc:sldMkLst>
          <pc:docMk/>
          <pc:sldMk cId="3204234681" sldId="265"/>
        </pc:sldMkLst>
        <pc:spChg chg="mod">
          <ac:chgData name="Facio, Benjamin" userId="S::bfacio@uiowa.edu::b863bf42-9c7c-4b61-be70-788515ff1882" providerId="AD" clId="Web-{59A8B9C6-5910-1B86-8BA4-ADB0080FCF7E}" dt="2021-12-05T18:14:16.651" v="17" actId="20577"/>
          <ac:spMkLst>
            <pc:docMk/>
            <pc:sldMk cId="3204234681" sldId="265"/>
            <ac:spMk id="2" creationId="{29DFBE50-CB74-43FC-9ED4-E4033535A61D}"/>
          </ac:spMkLst>
        </pc:spChg>
        <pc:spChg chg="del">
          <ac:chgData name="Facio, Benjamin" userId="S::bfacio@uiowa.edu::b863bf42-9c7c-4b61-be70-788515ff1882" providerId="AD" clId="Web-{59A8B9C6-5910-1B86-8BA4-ADB0080FCF7E}" dt="2021-12-05T18:52:27.552" v="43"/>
          <ac:spMkLst>
            <pc:docMk/>
            <pc:sldMk cId="3204234681" sldId="265"/>
            <ac:spMk id="3" creationId="{5533D0F4-6C51-4770-86EE-2DAA95EEEAF5}"/>
          </ac:spMkLst>
        </pc:spChg>
        <pc:spChg chg="add mod">
          <ac:chgData name="Facio, Benjamin" userId="S::bfacio@uiowa.edu::b863bf42-9c7c-4b61-be70-788515ff1882" providerId="AD" clId="Web-{59A8B9C6-5910-1B86-8BA4-ADB0080FCF7E}" dt="2021-12-05T19:40:06.731" v="185" actId="20577"/>
          <ac:spMkLst>
            <pc:docMk/>
            <pc:sldMk cId="3204234681" sldId="265"/>
            <ac:spMk id="3" creationId="{99445CAF-D202-4CE3-B348-190A818C9403}"/>
          </ac:spMkLst>
        </pc:spChg>
        <pc:spChg chg="add mod">
          <ac:chgData name="Facio, Benjamin" userId="S::bfacio@uiowa.edu::b863bf42-9c7c-4b61-be70-788515ff1882" providerId="AD" clId="Web-{59A8B9C6-5910-1B86-8BA4-ADB0080FCF7E}" dt="2021-12-05T19:00:33.489" v="70" actId="1076"/>
          <ac:spMkLst>
            <pc:docMk/>
            <pc:sldMk cId="3204234681" sldId="265"/>
            <ac:spMk id="5" creationId="{4A21DBE0-BF80-46ED-A83C-7C0759B12C3C}"/>
          </ac:spMkLst>
        </pc:spChg>
        <pc:spChg chg="add del">
          <ac:chgData name="Facio, Benjamin" userId="S::bfacio@uiowa.edu::b863bf42-9c7c-4b61-be70-788515ff1882" providerId="AD" clId="Web-{59A8B9C6-5910-1B86-8BA4-ADB0080FCF7E}" dt="2021-12-05T19:32:15.219" v="97"/>
          <ac:spMkLst>
            <pc:docMk/>
            <pc:sldMk cId="3204234681" sldId="265"/>
            <ac:spMk id="6" creationId="{DC989B83-CE6C-4BAB-BF14-68F2970242B9}"/>
          </ac:spMkLst>
        </pc:spChg>
        <pc:picChg chg="add mod ord modCrop">
          <ac:chgData name="Facio, Benjamin" userId="S::bfacio@uiowa.edu::b863bf42-9c7c-4b61-be70-788515ff1882" providerId="AD" clId="Web-{59A8B9C6-5910-1B86-8BA4-ADB0080FCF7E}" dt="2021-12-05T19:05:38.238" v="81"/>
          <ac:picMkLst>
            <pc:docMk/>
            <pc:sldMk cId="3204234681" sldId="265"/>
            <ac:picMk id="4" creationId="{9DBB8D62-200B-459A-8E57-4226171B1645}"/>
          </ac:picMkLst>
        </pc:picChg>
      </pc:sldChg>
      <pc:sldChg chg="addSp delSp modSp new">
        <pc:chgData name="Facio, Benjamin" userId="S::bfacio@uiowa.edu::b863bf42-9c7c-4b61-be70-788515ff1882" providerId="AD" clId="Web-{59A8B9C6-5910-1B86-8BA4-ADB0080FCF7E}" dt="2021-12-05T19:40:19.887" v="190" actId="14100"/>
        <pc:sldMkLst>
          <pc:docMk/>
          <pc:sldMk cId="2907128978" sldId="270"/>
        </pc:sldMkLst>
        <pc:spChg chg="mod">
          <ac:chgData name="Facio, Benjamin" userId="S::bfacio@uiowa.edu::b863bf42-9c7c-4b61-be70-788515ff1882" providerId="AD" clId="Web-{59A8B9C6-5910-1B86-8BA4-ADB0080FCF7E}" dt="2021-12-05T18:15:58.199" v="30" actId="20577"/>
          <ac:spMkLst>
            <pc:docMk/>
            <pc:sldMk cId="2907128978" sldId="270"/>
            <ac:spMk id="2" creationId="{AE39A614-99B3-4E92-AFC5-1869C65D3270}"/>
          </ac:spMkLst>
        </pc:spChg>
        <pc:spChg chg="del">
          <ac:chgData name="Facio, Benjamin" userId="S::bfacio@uiowa.edu::b863bf42-9c7c-4b61-be70-788515ff1882" providerId="AD" clId="Web-{59A8B9C6-5910-1B86-8BA4-ADB0080FCF7E}" dt="2021-12-05T19:30:07.454" v="82"/>
          <ac:spMkLst>
            <pc:docMk/>
            <pc:sldMk cId="2907128978" sldId="270"/>
            <ac:spMk id="3" creationId="{A36A0AD6-F2D8-4062-9259-BC5DD2377FC3}"/>
          </ac:spMkLst>
        </pc:spChg>
        <pc:spChg chg="add">
          <ac:chgData name="Facio, Benjamin" userId="S::bfacio@uiowa.edu::b863bf42-9c7c-4b61-be70-788515ff1882" providerId="AD" clId="Web-{59A8B9C6-5910-1B86-8BA4-ADB0080FCF7E}" dt="2021-12-05T19:32:19.375" v="98"/>
          <ac:spMkLst>
            <pc:docMk/>
            <pc:sldMk cId="2907128978" sldId="270"/>
            <ac:spMk id="6" creationId="{46908D51-711A-4888-92C6-27BF488BA5FA}"/>
          </ac:spMkLst>
        </pc:spChg>
        <pc:spChg chg="add mod">
          <ac:chgData name="Facio, Benjamin" userId="S::bfacio@uiowa.edu::b863bf42-9c7c-4b61-be70-788515ff1882" providerId="AD" clId="Web-{59A8B9C6-5910-1B86-8BA4-ADB0080FCF7E}" dt="2021-12-05T19:40:19.887" v="190" actId="14100"/>
          <ac:spMkLst>
            <pc:docMk/>
            <pc:sldMk cId="2907128978" sldId="270"/>
            <ac:spMk id="8" creationId="{E377CF02-DA30-429A-8CF1-BB414646F882}"/>
          </ac:spMkLst>
        </pc:spChg>
        <pc:picChg chg="add mod ord modCrop">
          <ac:chgData name="Facio, Benjamin" userId="S::bfacio@uiowa.edu::b863bf42-9c7c-4b61-be70-788515ff1882" providerId="AD" clId="Web-{59A8B9C6-5910-1B86-8BA4-ADB0080FCF7E}" dt="2021-12-05T19:39:50.184" v="181" actId="1076"/>
          <ac:picMkLst>
            <pc:docMk/>
            <pc:sldMk cId="2907128978" sldId="270"/>
            <ac:picMk id="4" creationId="{C2920CC3-C204-467D-843D-D2CD19ADA36D}"/>
          </ac:picMkLst>
        </pc:picChg>
      </pc:sldChg>
      <pc:sldChg chg="modSp new">
        <pc:chgData name="Facio, Benjamin" userId="S::bfacio@uiowa.edu::b863bf42-9c7c-4b61-be70-788515ff1882" providerId="AD" clId="Web-{59A8B9C6-5910-1B86-8BA4-ADB0080FCF7E}" dt="2021-12-05T18:19:41.669" v="42" actId="20577"/>
        <pc:sldMkLst>
          <pc:docMk/>
          <pc:sldMk cId="2690149186" sldId="271"/>
        </pc:sldMkLst>
        <pc:spChg chg="mod">
          <ac:chgData name="Facio, Benjamin" userId="S::bfacio@uiowa.edu::b863bf42-9c7c-4b61-be70-788515ff1882" providerId="AD" clId="Web-{59A8B9C6-5910-1B86-8BA4-ADB0080FCF7E}" dt="2021-12-05T18:19:41.669" v="42" actId="20577"/>
          <ac:spMkLst>
            <pc:docMk/>
            <pc:sldMk cId="2690149186" sldId="271"/>
            <ac:spMk id="2" creationId="{55B39CF7-A6A4-47F9-B445-34A93235435F}"/>
          </ac:spMkLst>
        </pc:spChg>
      </pc:sldChg>
    </pc:docChg>
  </pc:docChgLst>
  <pc:docChgLst>
    <pc:chgData name="Hawkins, Olivia" userId="3d40aa07-b8c3-49ea-b3f0-86ce9315a9fe" providerId="ADAL" clId="{D46F6BD6-469B-124E-9222-8CA281544D6B}"/>
    <pc:docChg chg="undo custSel addSld delSld modSld sldOrd">
      <pc:chgData name="Hawkins, Olivia" userId="3d40aa07-b8c3-49ea-b3f0-86ce9315a9fe" providerId="ADAL" clId="{D46F6BD6-469B-124E-9222-8CA281544D6B}" dt="2021-12-06T18:59:58.650" v="1651" actId="20577"/>
      <pc:docMkLst>
        <pc:docMk/>
      </pc:docMkLst>
      <pc:sldChg chg="modSp">
        <pc:chgData name="Hawkins, Olivia" userId="3d40aa07-b8c3-49ea-b3f0-86ce9315a9fe" providerId="ADAL" clId="{D46F6BD6-469B-124E-9222-8CA281544D6B}" dt="2021-12-05T22:25:38.327" v="7" actId="20577"/>
        <pc:sldMkLst>
          <pc:docMk/>
          <pc:sldMk cId="1268843450" sldId="256"/>
        </pc:sldMkLst>
        <pc:spChg chg="mod">
          <ac:chgData name="Hawkins, Olivia" userId="3d40aa07-b8c3-49ea-b3f0-86ce9315a9fe" providerId="ADAL" clId="{D46F6BD6-469B-124E-9222-8CA281544D6B}" dt="2021-12-01T18:42:47.877" v="1"/>
          <ac:spMkLst>
            <pc:docMk/>
            <pc:sldMk cId="1268843450" sldId="256"/>
            <ac:spMk id="2" creationId="{D21F25FE-25F4-4D46-995B-ADB64D49874F}"/>
          </ac:spMkLst>
        </pc:spChg>
        <pc:spChg chg="mod">
          <ac:chgData name="Hawkins, Olivia" userId="3d40aa07-b8c3-49ea-b3f0-86ce9315a9fe" providerId="ADAL" clId="{D46F6BD6-469B-124E-9222-8CA281544D6B}" dt="2021-12-01T18:42:47.877" v="1"/>
          <ac:spMkLst>
            <pc:docMk/>
            <pc:sldMk cId="1268843450" sldId="256"/>
            <ac:spMk id="3" creationId="{6D5FA865-F934-014B-83EB-0AE20A105E1F}"/>
          </ac:spMkLst>
        </pc:spChg>
        <pc:spChg chg="mod">
          <ac:chgData name="Hawkins, Olivia" userId="3d40aa07-b8c3-49ea-b3f0-86ce9315a9fe" providerId="ADAL" clId="{D46F6BD6-469B-124E-9222-8CA281544D6B}" dt="2021-12-05T22:25:38.327" v="7" actId="20577"/>
          <ac:spMkLst>
            <pc:docMk/>
            <pc:sldMk cId="1268843450" sldId="256"/>
            <ac:spMk id="5" creationId="{B2359971-11F2-BB43-B874-D460AD6B7E97}"/>
          </ac:spMkLst>
        </pc:spChg>
      </pc:sldChg>
      <pc:sldChg chg="modSp">
        <pc:chgData name="Hawkins, Olivia" userId="3d40aa07-b8c3-49ea-b3f0-86ce9315a9fe" providerId="ADAL" clId="{D46F6BD6-469B-124E-9222-8CA281544D6B}" dt="2021-12-01T18:42:47.877" v="1"/>
        <pc:sldMkLst>
          <pc:docMk/>
          <pc:sldMk cId="3646382726" sldId="257"/>
        </pc:sldMkLst>
        <pc:spChg chg="mod">
          <ac:chgData name="Hawkins, Olivia" userId="3d40aa07-b8c3-49ea-b3f0-86ce9315a9fe" providerId="ADAL" clId="{D46F6BD6-469B-124E-9222-8CA281544D6B}" dt="2021-12-01T18:42:47.877" v="1"/>
          <ac:spMkLst>
            <pc:docMk/>
            <pc:sldMk cId="3646382726" sldId="257"/>
            <ac:spMk id="2" creationId="{35B97AD0-DFB6-426F-BF2C-D7A22C20C0E6}"/>
          </ac:spMkLst>
        </pc:spChg>
        <pc:spChg chg="mod">
          <ac:chgData name="Hawkins, Olivia" userId="3d40aa07-b8c3-49ea-b3f0-86ce9315a9fe" providerId="ADAL" clId="{D46F6BD6-469B-124E-9222-8CA281544D6B}" dt="2021-12-01T18:42:47.877" v="1"/>
          <ac:spMkLst>
            <pc:docMk/>
            <pc:sldMk cId="3646382726" sldId="257"/>
            <ac:spMk id="3" creationId="{FF78815E-EFE1-4F48-9A3C-B7A57FE06067}"/>
          </ac:spMkLst>
        </pc:spChg>
      </pc:sldChg>
      <pc:sldChg chg="modSp mod">
        <pc:chgData name="Hawkins, Olivia" userId="3d40aa07-b8c3-49ea-b3f0-86ce9315a9fe" providerId="ADAL" clId="{D46F6BD6-469B-124E-9222-8CA281544D6B}" dt="2021-12-06T18:59:11.045" v="1647" actId="1076"/>
        <pc:sldMkLst>
          <pc:docMk/>
          <pc:sldMk cId="2796384147" sldId="260"/>
        </pc:sldMkLst>
        <pc:spChg chg="mod">
          <ac:chgData name="Hawkins, Olivia" userId="3d40aa07-b8c3-49ea-b3f0-86ce9315a9fe" providerId="ADAL" clId="{D46F6BD6-469B-124E-9222-8CA281544D6B}" dt="2021-12-06T18:48:16.471" v="1643" actId="20577"/>
          <ac:spMkLst>
            <pc:docMk/>
            <pc:sldMk cId="2796384147" sldId="260"/>
            <ac:spMk id="2" creationId="{63B0D304-E51F-40C0-A3D6-9016E8539D64}"/>
          </ac:spMkLst>
        </pc:spChg>
        <pc:picChg chg="mod">
          <ac:chgData name="Hawkins, Olivia" userId="3d40aa07-b8c3-49ea-b3f0-86ce9315a9fe" providerId="ADAL" clId="{D46F6BD6-469B-124E-9222-8CA281544D6B}" dt="2021-12-06T18:59:11.045" v="1647" actId="1076"/>
          <ac:picMkLst>
            <pc:docMk/>
            <pc:sldMk cId="2796384147" sldId="260"/>
            <ac:picMk id="32" creationId="{A4BBE208-8FA6-4DC0-97D0-C3FAB49ABA9B}"/>
          </ac:picMkLst>
        </pc:picChg>
      </pc:sldChg>
      <pc:sldChg chg="modSp mod">
        <pc:chgData name="Hawkins, Olivia" userId="3d40aa07-b8c3-49ea-b3f0-86ce9315a9fe" providerId="ADAL" clId="{D46F6BD6-469B-124E-9222-8CA281544D6B}" dt="2021-12-06T18:58:39.620" v="1645" actId="1076"/>
        <pc:sldMkLst>
          <pc:docMk/>
          <pc:sldMk cId="2340015385" sldId="261"/>
        </pc:sldMkLst>
        <pc:picChg chg="mod">
          <ac:chgData name="Hawkins, Olivia" userId="3d40aa07-b8c3-49ea-b3f0-86ce9315a9fe" providerId="ADAL" clId="{D46F6BD6-469B-124E-9222-8CA281544D6B}" dt="2021-12-06T18:58:39.620" v="1645" actId="1076"/>
          <ac:picMkLst>
            <pc:docMk/>
            <pc:sldMk cId="2340015385" sldId="261"/>
            <ac:picMk id="7" creationId="{2588E1D4-3951-4F97-809E-51E1C861F514}"/>
          </ac:picMkLst>
        </pc:picChg>
      </pc:sldChg>
      <pc:sldChg chg="modSp mod">
        <pc:chgData name="Hawkins, Olivia" userId="3d40aa07-b8c3-49ea-b3f0-86ce9315a9fe" providerId="ADAL" clId="{D46F6BD6-469B-124E-9222-8CA281544D6B}" dt="2021-12-06T18:59:50.121" v="1649" actId="20577"/>
        <pc:sldMkLst>
          <pc:docMk/>
          <pc:sldMk cId="3204234681" sldId="265"/>
        </pc:sldMkLst>
        <pc:spChg chg="mod">
          <ac:chgData name="Hawkins, Olivia" userId="3d40aa07-b8c3-49ea-b3f0-86ce9315a9fe" providerId="ADAL" clId="{D46F6BD6-469B-124E-9222-8CA281544D6B}" dt="2021-12-06T18:59:50.121" v="1649" actId="20577"/>
          <ac:spMkLst>
            <pc:docMk/>
            <pc:sldMk cId="3204234681" sldId="265"/>
            <ac:spMk id="3" creationId="{99445CAF-D202-4CE3-B348-190A818C9403}"/>
          </ac:spMkLst>
        </pc:spChg>
      </pc:sldChg>
      <pc:sldChg chg="modSp mod">
        <pc:chgData name="Hawkins, Olivia" userId="3d40aa07-b8c3-49ea-b3f0-86ce9315a9fe" providerId="ADAL" clId="{D46F6BD6-469B-124E-9222-8CA281544D6B}" dt="2021-12-06T18:59:58.650" v="1651" actId="20577"/>
        <pc:sldMkLst>
          <pc:docMk/>
          <pc:sldMk cId="2907128978" sldId="270"/>
        </pc:sldMkLst>
        <pc:spChg chg="mod">
          <ac:chgData name="Hawkins, Olivia" userId="3d40aa07-b8c3-49ea-b3f0-86ce9315a9fe" providerId="ADAL" clId="{D46F6BD6-469B-124E-9222-8CA281544D6B}" dt="2021-12-06T18:59:58.650" v="1651" actId="20577"/>
          <ac:spMkLst>
            <pc:docMk/>
            <pc:sldMk cId="2907128978" sldId="270"/>
            <ac:spMk id="8" creationId="{E377CF02-DA30-429A-8CF1-BB414646F882}"/>
          </ac:spMkLst>
        </pc:spChg>
        <pc:picChg chg="mod">
          <ac:chgData name="Hawkins, Olivia" userId="3d40aa07-b8c3-49ea-b3f0-86ce9315a9fe" providerId="ADAL" clId="{D46F6BD6-469B-124E-9222-8CA281544D6B}" dt="2021-12-06T01:16:15.211" v="1630" actId="1035"/>
          <ac:picMkLst>
            <pc:docMk/>
            <pc:sldMk cId="2907128978" sldId="270"/>
            <ac:picMk id="4" creationId="{C2920CC3-C204-467D-843D-D2CD19ADA36D}"/>
          </ac:picMkLst>
        </pc:picChg>
      </pc:sldChg>
      <pc:sldChg chg="modSp mod">
        <pc:chgData name="Hawkins, Olivia" userId="3d40aa07-b8c3-49ea-b3f0-86ce9315a9fe" providerId="ADAL" clId="{D46F6BD6-469B-124E-9222-8CA281544D6B}" dt="2021-12-06T00:11:45.334" v="1103" actId="20577"/>
        <pc:sldMkLst>
          <pc:docMk/>
          <pc:sldMk cId="2690149186" sldId="271"/>
        </pc:sldMkLst>
        <pc:spChg chg="mod">
          <ac:chgData name="Hawkins, Olivia" userId="3d40aa07-b8c3-49ea-b3f0-86ce9315a9fe" providerId="ADAL" clId="{D46F6BD6-469B-124E-9222-8CA281544D6B}" dt="2021-12-06T00:11:33.900" v="1093" actId="20577"/>
          <ac:spMkLst>
            <pc:docMk/>
            <pc:sldMk cId="2690149186" sldId="271"/>
            <ac:spMk id="2" creationId="{55B39CF7-A6A4-47F9-B445-34A93235435F}"/>
          </ac:spMkLst>
        </pc:spChg>
        <pc:spChg chg="mod">
          <ac:chgData name="Hawkins, Olivia" userId="3d40aa07-b8c3-49ea-b3f0-86ce9315a9fe" providerId="ADAL" clId="{D46F6BD6-469B-124E-9222-8CA281544D6B}" dt="2021-12-06T00:11:45.334" v="1103" actId="20577"/>
          <ac:spMkLst>
            <pc:docMk/>
            <pc:sldMk cId="2690149186" sldId="271"/>
            <ac:spMk id="3" creationId="{7981A056-3F45-4B46-B604-0441BB20E0ED}"/>
          </ac:spMkLst>
        </pc:spChg>
      </pc:sldChg>
      <pc:sldChg chg="addSp delSp modSp add del mod ord setBg delDesignElem chgLayout">
        <pc:chgData name="Hawkins, Olivia" userId="3d40aa07-b8c3-49ea-b3f0-86ce9315a9fe" providerId="ADAL" clId="{D46F6BD6-469B-124E-9222-8CA281544D6B}" dt="2021-12-05T22:32:05.005" v="63" actId="2696"/>
        <pc:sldMkLst>
          <pc:docMk/>
          <pc:sldMk cId="3645959299" sldId="274"/>
        </pc:sldMkLst>
        <pc:spChg chg="mod ord">
          <ac:chgData name="Hawkins, Olivia" userId="3d40aa07-b8c3-49ea-b3f0-86ce9315a9fe" providerId="ADAL" clId="{D46F6BD6-469B-124E-9222-8CA281544D6B}" dt="2021-12-05T22:27:10.329" v="61" actId="20577"/>
          <ac:spMkLst>
            <pc:docMk/>
            <pc:sldMk cId="3645959299" sldId="274"/>
            <ac:spMk id="2" creationId="{B288ECBA-CD11-485F-9406-7156E2AF92A5}"/>
          </ac:spMkLst>
        </pc:spChg>
        <pc:spChg chg="mod ord">
          <ac:chgData name="Hawkins, Olivia" userId="3d40aa07-b8c3-49ea-b3f0-86ce9315a9fe" providerId="ADAL" clId="{D46F6BD6-469B-124E-9222-8CA281544D6B}" dt="2021-12-05T22:26:43.852" v="31" actId="20577"/>
          <ac:spMkLst>
            <pc:docMk/>
            <pc:sldMk cId="3645959299" sldId="274"/>
            <ac:spMk id="3" creationId="{B53E450D-AF70-4E00-893E-DC4F2920D9DB}"/>
          </ac:spMkLst>
        </pc:spChg>
        <pc:spChg chg="del">
          <ac:chgData name="Hawkins, Olivia" userId="3d40aa07-b8c3-49ea-b3f0-86ce9315a9fe" providerId="ADAL" clId="{D46F6BD6-469B-124E-9222-8CA281544D6B}" dt="2021-12-05T22:24:20.507" v="3"/>
          <ac:spMkLst>
            <pc:docMk/>
            <pc:sldMk cId="3645959299" sldId="274"/>
            <ac:spMk id="15" creationId="{CE97D32F-1315-4522-AF1E-BCA3A653F2F3}"/>
          </ac:spMkLst>
        </pc:spChg>
        <pc:spChg chg="add">
          <ac:chgData name="Hawkins, Olivia" userId="3d40aa07-b8c3-49ea-b3f0-86ce9315a9fe" providerId="ADAL" clId="{D46F6BD6-469B-124E-9222-8CA281544D6B}" dt="2021-12-05T22:24:34.744" v="6" actId="26606"/>
          <ac:spMkLst>
            <pc:docMk/>
            <pc:sldMk cId="3645959299" sldId="274"/>
            <ac:spMk id="16" creationId="{CE97D32F-1315-4522-AF1E-BCA3A653F2F3}"/>
          </ac:spMkLst>
        </pc:spChg>
        <pc:spChg chg="del">
          <ac:chgData name="Hawkins, Olivia" userId="3d40aa07-b8c3-49ea-b3f0-86ce9315a9fe" providerId="ADAL" clId="{D46F6BD6-469B-124E-9222-8CA281544D6B}" dt="2021-12-05T22:24:20.507" v="3"/>
          <ac:spMkLst>
            <pc:docMk/>
            <pc:sldMk cId="3645959299" sldId="274"/>
            <ac:spMk id="17" creationId="{DE5DADF0-4577-4642-B07A-3E27915F3605}"/>
          </ac:spMkLst>
        </pc:spChg>
        <pc:spChg chg="add">
          <ac:chgData name="Hawkins, Olivia" userId="3d40aa07-b8c3-49ea-b3f0-86ce9315a9fe" providerId="ADAL" clId="{D46F6BD6-469B-124E-9222-8CA281544D6B}" dt="2021-12-05T22:24:34.744" v="6" actId="26606"/>
          <ac:spMkLst>
            <pc:docMk/>
            <pc:sldMk cId="3645959299" sldId="274"/>
            <ac:spMk id="18" creationId="{DE5DADF0-4577-4642-B07A-3E27915F3605}"/>
          </ac:spMkLst>
        </pc:spChg>
        <pc:spChg chg="del">
          <ac:chgData name="Hawkins, Olivia" userId="3d40aa07-b8c3-49ea-b3f0-86ce9315a9fe" providerId="ADAL" clId="{D46F6BD6-469B-124E-9222-8CA281544D6B}" dt="2021-12-05T22:24:20.507" v="3"/>
          <ac:spMkLst>
            <pc:docMk/>
            <pc:sldMk cId="3645959299" sldId="274"/>
            <ac:spMk id="19" creationId="{8C8D824E-2FE2-436D-BA86-C0386D8FA9CB}"/>
          </ac:spMkLst>
        </pc:spChg>
        <pc:spChg chg="add">
          <ac:chgData name="Hawkins, Olivia" userId="3d40aa07-b8c3-49ea-b3f0-86ce9315a9fe" providerId="ADAL" clId="{D46F6BD6-469B-124E-9222-8CA281544D6B}" dt="2021-12-05T22:24:34.744" v="6" actId="26606"/>
          <ac:spMkLst>
            <pc:docMk/>
            <pc:sldMk cId="3645959299" sldId="274"/>
            <ac:spMk id="20" creationId="{8C8D824E-2FE2-436D-BA86-C0386D8FA9CB}"/>
          </ac:spMkLst>
        </pc:spChg>
        <pc:spChg chg="del">
          <ac:chgData name="Hawkins, Olivia" userId="3d40aa07-b8c3-49ea-b3f0-86ce9315a9fe" providerId="ADAL" clId="{D46F6BD6-469B-124E-9222-8CA281544D6B}" dt="2021-12-05T22:24:20.507" v="3"/>
          <ac:spMkLst>
            <pc:docMk/>
            <pc:sldMk cId="3645959299" sldId="274"/>
            <ac:spMk id="21" creationId="{D4E62E99-E55A-4404-B79D-9C8CC852344A}"/>
          </ac:spMkLst>
        </pc:spChg>
        <pc:spChg chg="add">
          <ac:chgData name="Hawkins, Olivia" userId="3d40aa07-b8c3-49ea-b3f0-86ce9315a9fe" providerId="ADAL" clId="{D46F6BD6-469B-124E-9222-8CA281544D6B}" dt="2021-12-05T22:24:34.744" v="6" actId="26606"/>
          <ac:spMkLst>
            <pc:docMk/>
            <pc:sldMk cId="3645959299" sldId="274"/>
            <ac:spMk id="22" creationId="{D4E62E99-E55A-4404-B79D-9C8CC852344A}"/>
          </ac:spMkLst>
        </pc:spChg>
        <pc:spChg chg="del">
          <ac:chgData name="Hawkins, Olivia" userId="3d40aa07-b8c3-49ea-b3f0-86ce9315a9fe" providerId="ADAL" clId="{D46F6BD6-469B-124E-9222-8CA281544D6B}" dt="2021-12-05T22:24:20.507" v="3"/>
          <ac:spMkLst>
            <pc:docMk/>
            <pc:sldMk cId="3645959299" sldId="274"/>
            <ac:spMk id="23" creationId="{6F2B71E6-6516-4BB6-B895-35E8F289212C}"/>
          </ac:spMkLst>
        </pc:spChg>
        <pc:spChg chg="add">
          <ac:chgData name="Hawkins, Olivia" userId="3d40aa07-b8c3-49ea-b3f0-86ce9315a9fe" providerId="ADAL" clId="{D46F6BD6-469B-124E-9222-8CA281544D6B}" dt="2021-12-05T22:24:34.744" v="6" actId="26606"/>
          <ac:spMkLst>
            <pc:docMk/>
            <pc:sldMk cId="3645959299" sldId="274"/>
            <ac:spMk id="24" creationId="{6F2B71E6-6516-4BB6-B895-35E8F289212C}"/>
          </ac:spMkLst>
        </pc:spChg>
        <pc:spChg chg="del">
          <ac:chgData name="Hawkins, Olivia" userId="3d40aa07-b8c3-49ea-b3f0-86ce9315a9fe" providerId="ADAL" clId="{D46F6BD6-469B-124E-9222-8CA281544D6B}" dt="2021-12-05T22:24:20.507" v="3"/>
          <ac:spMkLst>
            <pc:docMk/>
            <pc:sldMk cId="3645959299" sldId="274"/>
            <ac:spMk id="25" creationId="{7BB39608-D59B-4A40-BD24-A3B510F02838}"/>
          </ac:spMkLst>
        </pc:spChg>
        <pc:spChg chg="add">
          <ac:chgData name="Hawkins, Olivia" userId="3d40aa07-b8c3-49ea-b3f0-86ce9315a9fe" providerId="ADAL" clId="{D46F6BD6-469B-124E-9222-8CA281544D6B}" dt="2021-12-05T22:24:34.744" v="6" actId="26606"/>
          <ac:spMkLst>
            <pc:docMk/>
            <pc:sldMk cId="3645959299" sldId="274"/>
            <ac:spMk id="26" creationId="{7BB39608-D59B-4A40-BD24-A3B510F02838}"/>
          </ac:spMkLst>
        </pc:spChg>
        <pc:picChg chg="del mod">
          <ac:chgData name="Hawkins, Olivia" userId="3d40aa07-b8c3-49ea-b3f0-86ce9315a9fe" providerId="ADAL" clId="{D46F6BD6-469B-124E-9222-8CA281544D6B}" dt="2021-12-05T22:27:29.016" v="62" actId="478"/>
          <ac:picMkLst>
            <pc:docMk/>
            <pc:sldMk cId="3645959299" sldId="274"/>
            <ac:picMk id="5" creationId="{0127C421-91FA-4638-BDD9-2E74D853CA3B}"/>
          </ac:picMkLst>
        </pc:picChg>
        <pc:picChg chg="del">
          <ac:chgData name="Hawkins, Olivia" userId="3d40aa07-b8c3-49ea-b3f0-86ce9315a9fe" providerId="ADAL" clId="{D46F6BD6-469B-124E-9222-8CA281544D6B}" dt="2021-12-05T22:24:20.507" v="3"/>
          <ac:picMkLst>
            <pc:docMk/>
            <pc:sldMk cId="3645959299" sldId="274"/>
            <ac:picMk id="9" creationId="{A97529DD-0019-4F2B-AAE6-A82A2FADB61C}"/>
          </ac:picMkLst>
        </pc:picChg>
        <pc:picChg chg="add">
          <ac:chgData name="Hawkins, Olivia" userId="3d40aa07-b8c3-49ea-b3f0-86ce9315a9fe" providerId="ADAL" clId="{D46F6BD6-469B-124E-9222-8CA281544D6B}" dt="2021-12-05T22:24:34.744" v="6" actId="26606"/>
          <ac:picMkLst>
            <pc:docMk/>
            <pc:sldMk cId="3645959299" sldId="274"/>
            <ac:picMk id="10" creationId="{A97529DD-0019-4F2B-AAE6-A82A2FADB61C}"/>
          </ac:picMkLst>
        </pc:picChg>
        <pc:picChg chg="del">
          <ac:chgData name="Hawkins, Olivia" userId="3d40aa07-b8c3-49ea-b3f0-86ce9315a9fe" providerId="ADAL" clId="{D46F6BD6-469B-124E-9222-8CA281544D6B}" dt="2021-12-05T22:24:20.507" v="3"/>
          <ac:picMkLst>
            <pc:docMk/>
            <pc:sldMk cId="3645959299" sldId="274"/>
            <ac:picMk id="11" creationId="{F4B5AAB9-9C0B-4191-9D8C-E92806CC2609}"/>
          </ac:picMkLst>
        </pc:picChg>
        <pc:picChg chg="add">
          <ac:chgData name="Hawkins, Olivia" userId="3d40aa07-b8c3-49ea-b3f0-86ce9315a9fe" providerId="ADAL" clId="{D46F6BD6-469B-124E-9222-8CA281544D6B}" dt="2021-12-05T22:24:34.744" v="6" actId="26606"/>
          <ac:picMkLst>
            <pc:docMk/>
            <pc:sldMk cId="3645959299" sldId="274"/>
            <ac:picMk id="12" creationId="{F4B5AAB9-9C0B-4191-9D8C-E92806CC2609}"/>
          </ac:picMkLst>
        </pc:picChg>
        <pc:picChg chg="del">
          <ac:chgData name="Hawkins, Olivia" userId="3d40aa07-b8c3-49ea-b3f0-86ce9315a9fe" providerId="ADAL" clId="{D46F6BD6-469B-124E-9222-8CA281544D6B}" dt="2021-12-05T22:24:20.507" v="3"/>
          <ac:picMkLst>
            <pc:docMk/>
            <pc:sldMk cId="3645959299" sldId="274"/>
            <ac:picMk id="13" creationId="{07B0D32C-9323-4E07-8AE3-7AFF93348110}"/>
          </ac:picMkLst>
        </pc:picChg>
        <pc:picChg chg="add">
          <ac:chgData name="Hawkins, Olivia" userId="3d40aa07-b8c3-49ea-b3f0-86ce9315a9fe" providerId="ADAL" clId="{D46F6BD6-469B-124E-9222-8CA281544D6B}" dt="2021-12-05T22:24:34.744" v="6" actId="26606"/>
          <ac:picMkLst>
            <pc:docMk/>
            <pc:sldMk cId="3645959299" sldId="274"/>
            <ac:picMk id="14" creationId="{07B0D32C-9323-4E07-8AE3-7AFF93348110}"/>
          </ac:picMkLst>
        </pc:picChg>
      </pc:sldChg>
      <pc:sldChg chg="addSp delSp modSp new mod setBg">
        <pc:chgData name="Hawkins, Olivia" userId="3d40aa07-b8c3-49ea-b3f0-86ce9315a9fe" providerId="ADAL" clId="{D46F6BD6-469B-124E-9222-8CA281544D6B}" dt="2021-12-05T22:46:12.656" v="621" actId="26606"/>
        <pc:sldMkLst>
          <pc:docMk/>
          <pc:sldMk cId="3751289931" sldId="274"/>
        </pc:sldMkLst>
        <pc:spChg chg="mod">
          <ac:chgData name="Hawkins, Olivia" userId="3d40aa07-b8c3-49ea-b3f0-86ce9315a9fe" providerId="ADAL" clId="{D46F6BD6-469B-124E-9222-8CA281544D6B}" dt="2021-12-05T22:45:13.259" v="615" actId="26606"/>
          <ac:spMkLst>
            <pc:docMk/>
            <pc:sldMk cId="3751289931" sldId="274"/>
            <ac:spMk id="2" creationId="{7101CDE2-ED9C-EB43-8C37-DF095F1F77A3}"/>
          </ac:spMkLst>
        </pc:spChg>
        <pc:spChg chg="add del mod">
          <ac:chgData name="Hawkins, Olivia" userId="3d40aa07-b8c3-49ea-b3f0-86ce9315a9fe" providerId="ADAL" clId="{D46F6BD6-469B-124E-9222-8CA281544D6B}" dt="2021-12-05T22:43:33.293" v="601" actId="26606"/>
          <ac:spMkLst>
            <pc:docMk/>
            <pc:sldMk cId="3751289931" sldId="274"/>
            <ac:spMk id="3" creationId="{E5B8AF37-3FB7-BF41-AF39-B5A62D5F2410}"/>
          </ac:spMkLst>
        </pc:spChg>
        <pc:spChg chg="add del">
          <ac:chgData name="Hawkins, Olivia" userId="3d40aa07-b8c3-49ea-b3f0-86ce9315a9fe" providerId="ADAL" clId="{D46F6BD6-469B-124E-9222-8CA281544D6B}" dt="2021-12-05T22:43:25.613" v="596" actId="26606"/>
          <ac:spMkLst>
            <pc:docMk/>
            <pc:sldMk cId="3751289931" sldId="274"/>
            <ac:spMk id="7" creationId="{E5B8AF37-3FB7-BF41-AF39-B5A62D5F2410}"/>
          </ac:spMkLst>
        </pc:spChg>
        <pc:spChg chg="add del">
          <ac:chgData name="Hawkins, Olivia" userId="3d40aa07-b8c3-49ea-b3f0-86ce9315a9fe" providerId="ADAL" clId="{D46F6BD6-469B-124E-9222-8CA281544D6B}" dt="2021-12-05T22:43:25.613" v="596" actId="26606"/>
          <ac:spMkLst>
            <pc:docMk/>
            <pc:sldMk cId="3751289931" sldId="274"/>
            <ac:spMk id="8" creationId="{273E8A9A-DA4B-4F12-9331-219EBE5235D0}"/>
          </ac:spMkLst>
        </pc:spChg>
        <pc:spChg chg="add del">
          <ac:chgData name="Hawkins, Olivia" userId="3d40aa07-b8c3-49ea-b3f0-86ce9315a9fe" providerId="ADAL" clId="{D46F6BD6-469B-124E-9222-8CA281544D6B}" dt="2021-12-05T22:43:33.230" v="600" actId="26606"/>
          <ac:spMkLst>
            <pc:docMk/>
            <pc:sldMk cId="3751289931" sldId="274"/>
            <ac:spMk id="9" creationId="{6BF66F84-488A-4844-9842-54A44AA1B839}"/>
          </ac:spMkLst>
        </pc:spChg>
        <pc:spChg chg="add del">
          <ac:chgData name="Hawkins, Olivia" userId="3d40aa07-b8c3-49ea-b3f0-86ce9315a9fe" providerId="ADAL" clId="{D46F6BD6-469B-124E-9222-8CA281544D6B}" dt="2021-12-05T22:43:25.613" v="596" actId="26606"/>
          <ac:spMkLst>
            <pc:docMk/>
            <pc:sldMk cId="3751289931" sldId="274"/>
            <ac:spMk id="12" creationId="{ADD673B7-F6B7-43EE-936B-D09F3A337A3E}"/>
          </ac:spMkLst>
        </pc:spChg>
        <pc:spChg chg="add del">
          <ac:chgData name="Hawkins, Olivia" userId="3d40aa07-b8c3-49ea-b3f0-86ce9315a9fe" providerId="ADAL" clId="{D46F6BD6-469B-124E-9222-8CA281544D6B}" dt="2021-12-05T22:43:33.230" v="600" actId="26606"/>
          <ac:spMkLst>
            <pc:docMk/>
            <pc:sldMk cId="3751289931" sldId="274"/>
            <ac:spMk id="13" creationId="{8A223C6B-9B09-429F-8EC7-2247F6F85719}"/>
          </ac:spMkLst>
        </pc:spChg>
        <pc:spChg chg="add del">
          <ac:chgData name="Hawkins, Olivia" userId="3d40aa07-b8c3-49ea-b3f0-86ce9315a9fe" providerId="ADAL" clId="{D46F6BD6-469B-124E-9222-8CA281544D6B}" dt="2021-12-05T22:43:27.771" v="598" actId="26606"/>
          <ac:spMkLst>
            <pc:docMk/>
            <pc:sldMk cId="3751289931" sldId="274"/>
            <ac:spMk id="14" creationId="{ABC72B1C-D4EE-45CF-A99C-0AD017C4167E}"/>
          </ac:spMkLst>
        </pc:spChg>
        <pc:spChg chg="add del">
          <ac:chgData name="Hawkins, Olivia" userId="3d40aa07-b8c3-49ea-b3f0-86ce9315a9fe" providerId="ADAL" clId="{D46F6BD6-469B-124E-9222-8CA281544D6B}" dt="2021-12-05T22:43:27.771" v="598" actId="26606"/>
          <ac:spMkLst>
            <pc:docMk/>
            <pc:sldMk cId="3751289931" sldId="274"/>
            <ac:spMk id="15" creationId="{EC45AD9C-F21B-4046-AF68-07A246947920}"/>
          </ac:spMkLst>
        </pc:spChg>
        <pc:spChg chg="add del">
          <ac:chgData name="Hawkins, Olivia" userId="3d40aa07-b8c3-49ea-b3f0-86ce9315a9fe" providerId="ADAL" clId="{D46F6BD6-469B-124E-9222-8CA281544D6B}" dt="2021-12-05T22:43:27.771" v="598" actId="26606"/>
          <ac:spMkLst>
            <pc:docMk/>
            <pc:sldMk cId="3751289931" sldId="274"/>
            <ac:spMk id="18" creationId="{A5B2FDF3-1FF8-4FBF-842A-4EA5719F3473}"/>
          </ac:spMkLst>
        </pc:spChg>
        <pc:spChg chg="add del">
          <ac:chgData name="Hawkins, Olivia" userId="3d40aa07-b8c3-49ea-b3f0-86ce9315a9fe" providerId="ADAL" clId="{D46F6BD6-469B-124E-9222-8CA281544D6B}" dt="2021-12-05T22:43:27.771" v="598" actId="26606"/>
          <ac:spMkLst>
            <pc:docMk/>
            <pc:sldMk cId="3751289931" sldId="274"/>
            <ac:spMk id="21" creationId="{E5B8AF37-3FB7-BF41-AF39-B5A62D5F2410}"/>
          </ac:spMkLst>
        </pc:spChg>
        <pc:spChg chg="add del">
          <ac:chgData name="Hawkins, Olivia" userId="3d40aa07-b8c3-49ea-b3f0-86ce9315a9fe" providerId="ADAL" clId="{D46F6BD6-469B-124E-9222-8CA281544D6B}" dt="2021-12-05T22:43:27.771" v="598" actId="26606"/>
          <ac:spMkLst>
            <pc:docMk/>
            <pc:sldMk cId="3751289931" sldId="274"/>
            <ac:spMk id="22" creationId="{DF550B33-5759-49FD-90FC-11EA4ED58187}"/>
          </ac:spMkLst>
        </pc:spChg>
        <pc:spChg chg="add del">
          <ac:chgData name="Hawkins, Olivia" userId="3d40aa07-b8c3-49ea-b3f0-86ce9315a9fe" providerId="ADAL" clId="{D46F6BD6-469B-124E-9222-8CA281544D6B}" dt="2021-12-05T22:43:33.230" v="600" actId="26606"/>
          <ac:spMkLst>
            <pc:docMk/>
            <pc:sldMk cId="3751289931" sldId="274"/>
            <ac:spMk id="24" creationId="{2545D866-050C-4D40-A605-67E60B8544E8}"/>
          </ac:spMkLst>
        </pc:spChg>
        <pc:spChg chg="add del">
          <ac:chgData name="Hawkins, Olivia" userId="3d40aa07-b8c3-49ea-b3f0-86ce9315a9fe" providerId="ADAL" clId="{D46F6BD6-469B-124E-9222-8CA281544D6B}" dt="2021-12-05T22:43:33.230" v="600" actId="26606"/>
          <ac:spMkLst>
            <pc:docMk/>
            <pc:sldMk cId="3751289931" sldId="274"/>
            <ac:spMk id="25" creationId="{27720AC9-C70E-49B0-A839-1AF327EB7449}"/>
          </ac:spMkLst>
        </pc:spChg>
        <pc:spChg chg="add">
          <ac:chgData name="Hawkins, Olivia" userId="3d40aa07-b8c3-49ea-b3f0-86ce9315a9fe" providerId="ADAL" clId="{D46F6BD6-469B-124E-9222-8CA281544D6B}" dt="2021-12-05T22:45:13.259" v="615" actId="26606"/>
          <ac:spMkLst>
            <pc:docMk/>
            <pc:sldMk cId="3751289931" sldId="274"/>
            <ac:spMk id="32" creationId="{57D13521-EAD4-4B23-AE18-3B70AAE67207}"/>
          </ac:spMkLst>
        </pc:spChg>
        <pc:spChg chg="add">
          <ac:chgData name="Hawkins, Olivia" userId="3d40aa07-b8c3-49ea-b3f0-86ce9315a9fe" providerId="ADAL" clId="{D46F6BD6-469B-124E-9222-8CA281544D6B}" dt="2021-12-05T22:45:13.259" v="615" actId="26606"/>
          <ac:spMkLst>
            <pc:docMk/>
            <pc:sldMk cId="3751289931" sldId="274"/>
            <ac:spMk id="34" creationId="{2632991A-5881-4C0B-BE55-86E6541DB583}"/>
          </ac:spMkLst>
        </pc:spChg>
        <pc:spChg chg="add del">
          <ac:chgData name="Hawkins, Olivia" userId="3d40aa07-b8c3-49ea-b3f0-86ce9315a9fe" providerId="ADAL" clId="{D46F6BD6-469B-124E-9222-8CA281544D6B}" dt="2021-12-05T22:44:48.862" v="608" actId="26606"/>
          <ac:spMkLst>
            <pc:docMk/>
            <pc:sldMk cId="3751289931" sldId="274"/>
            <ac:spMk id="35" creationId="{57D13521-EAD4-4B23-AE18-3B70AAE67207}"/>
          </ac:spMkLst>
        </pc:spChg>
        <pc:spChg chg="add">
          <ac:chgData name="Hawkins, Olivia" userId="3d40aa07-b8c3-49ea-b3f0-86ce9315a9fe" providerId="ADAL" clId="{D46F6BD6-469B-124E-9222-8CA281544D6B}" dt="2021-12-05T22:45:13.259" v="615" actId="26606"/>
          <ac:spMkLst>
            <pc:docMk/>
            <pc:sldMk cId="3751289931" sldId="274"/>
            <ac:spMk id="38" creationId="{65AB5407-0F8D-4F52-80FD-7B7BCB7DB59E}"/>
          </ac:spMkLst>
        </pc:spChg>
        <pc:spChg chg="add del">
          <ac:chgData name="Hawkins, Olivia" userId="3d40aa07-b8c3-49ea-b3f0-86ce9315a9fe" providerId="ADAL" clId="{D46F6BD6-469B-124E-9222-8CA281544D6B}" dt="2021-12-05T22:44:48.862" v="608" actId="26606"/>
          <ac:spMkLst>
            <pc:docMk/>
            <pc:sldMk cId="3751289931" sldId="274"/>
            <ac:spMk id="39" creationId="{2632991A-5881-4C0B-BE55-86E6541DB583}"/>
          </ac:spMkLst>
        </pc:spChg>
        <pc:spChg chg="add del">
          <ac:chgData name="Hawkins, Olivia" userId="3d40aa07-b8c3-49ea-b3f0-86ce9315a9fe" providerId="ADAL" clId="{D46F6BD6-469B-124E-9222-8CA281544D6B}" dt="2021-12-05T22:44:48.862" v="608" actId="26606"/>
          <ac:spMkLst>
            <pc:docMk/>
            <pc:sldMk cId="3751289931" sldId="274"/>
            <ac:spMk id="43" creationId="{65AB5407-0F8D-4F52-80FD-7B7BCB7DB59E}"/>
          </ac:spMkLst>
        </pc:spChg>
        <pc:graphicFrameChg chg="add del">
          <ac:chgData name="Hawkins, Olivia" userId="3d40aa07-b8c3-49ea-b3f0-86ce9315a9fe" providerId="ADAL" clId="{D46F6BD6-469B-124E-9222-8CA281544D6B}" dt="2021-12-05T22:43:22.027" v="594" actId="26606"/>
          <ac:graphicFrameMkLst>
            <pc:docMk/>
            <pc:sldMk cId="3751289931" sldId="274"/>
            <ac:graphicFrameMk id="5" creationId="{C93362BC-7EDC-4A8A-B0F2-5A4657D7C944}"/>
          </ac:graphicFrameMkLst>
        </pc:graphicFrameChg>
        <pc:graphicFrameChg chg="add del">
          <ac:chgData name="Hawkins, Olivia" userId="3d40aa07-b8c3-49ea-b3f0-86ce9315a9fe" providerId="ADAL" clId="{D46F6BD6-469B-124E-9222-8CA281544D6B}" dt="2021-12-05T22:43:33.230" v="600" actId="26606"/>
          <ac:graphicFrameMkLst>
            <pc:docMk/>
            <pc:sldMk cId="3751289931" sldId="274"/>
            <ac:graphicFrameMk id="28" creationId="{FEA8EAD0-53D2-47EF-8FBE-FBCEFD723046}"/>
          </ac:graphicFrameMkLst>
        </pc:graphicFrameChg>
        <pc:graphicFrameChg chg="add mod modGraphic">
          <ac:chgData name="Hawkins, Olivia" userId="3d40aa07-b8c3-49ea-b3f0-86ce9315a9fe" providerId="ADAL" clId="{D46F6BD6-469B-124E-9222-8CA281544D6B}" dt="2021-12-05T22:46:12.656" v="621" actId="26606"/>
          <ac:graphicFrameMkLst>
            <pc:docMk/>
            <pc:sldMk cId="3751289931" sldId="274"/>
            <ac:graphicFrameMk id="30" creationId="{3D147524-3DFB-4685-84F7-C3A30B6D0AFD}"/>
          </ac:graphicFrameMkLst>
        </pc:graphicFrameChg>
        <pc:picChg chg="add del">
          <ac:chgData name="Hawkins, Olivia" userId="3d40aa07-b8c3-49ea-b3f0-86ce9315a9fe" providerId="ADAL" clId="{D46F6BD6-469B-124E-9222-8CA281544D6B}" dt="2021-12-05T22:43:25.613" v="596" actId="26606"/>
          <ac:picMkLst>
            <pc:docMk/>
            <pc:sldMk cId="3751289931" sldId="274"/>
            <ac:picMk id="10" creationId="{1C4DCE7A-0E46-404B-9E0D-E93DC7B2A861}"/>
          </ac:picMkLst>
        </pc:picChg>
        <pc:picChg chg="add del">
          <ac:chgData name="Hawkins, Olivia" userId="3d40aa07-b8c3-49ea-b3f0-86ce9315a9fe" providerId="ADAL" clId="{D46F6BD6-469B-124E-9222-8CA281544D6B}" dt="2021-12-05T22:43:33.230" v="600" actId="26606"/>
          <ac:picMkLst>
            <pc:docMk/>
            <pc:sldMk cId="3751289931" sldId="274"/>
            <ac:picMk id="11" creationId="{7AA5319C-B33F-4EEA-8216-44D49DADED7C}"/>
          </ac:picMkLst>
        </pc:picChg>
        <pc:picChg chg="add del">
          <ac:chgData name="Hawkins, Olivia" userId="3d40aa07-b8c3-49ea-b3f0-86ce9315a9fe" providerId="ADAL" clId="{D46F6BD6-469B-124E-9222-8CA281544D6B}" dt="2021-12-05T22:43:27.771" v="598" actId="26606"/>
          <ac:picMkLst>
            <pc:docMk/>
            <pc:sldMk cId="3751289931" sldId="274"/>
            <ac:picMk id="16" creationId="{38AB44AF-E52F-46C5-8C2C-8487AC8B1B65}"/>
          </ac:picMkLst>
        </pc:picChg>
        <pc:picChg chg="add del">
          <ac:chgData name="Hawkins, Olivia" userId="3d40aa07-b8c3-49ea-b3f0-86ce9315a9fe" providerId="ADAL" clId="{D46F6BD6-469B-124E-9222-8CA281544D6B}" dt="2021-12-05T22:43:27.771" v="598" actId="26606"/>
          <ac:picMkLst>
            <pc:docMk/>
            <pc:sldMk cId="3751289931" sldId="274"/>
            <ac:picMk id="17" creationId="{85F5BD6E-AB48-4A2D-AA03-D787D54FAF0E}"/>
          </ac:picMkLst>
        </pc:picChg>
        <pc:picChg chg="add del">
          <ac:chgData name="Hawkins, Olivia" userId="3d40aa07-b8c3-49ea-b3f0-86ce9315a9fe" providerId="ADAL" clId="{D46F6BD6-469B-124E-9222-8CA281544D6B}" dt="2021-12-05T22:43:27.771" v="598" actId="26606"/>
          <ac:picMkLst>
            <pc:docMk/>
            <pc:sldMk cId="3751289931" sldId="274"/>
            <ac:picMk id="19" creationId="{3221115A-B66A-4D35-9D9F-97A91D887F0A}"/>
          </ac:picMkLst>
        </pc:picChg>
        <pc:picChg chg="add del">
          <ac:chgData name="Hawkins, Olivia" userId="3d40aa07-b8c3-49ea-b3f0-86ce9315a9fe" providerId="ADAL" clId="{D46F6BD6-469B-124E-9222-8CA281544D6B}" dt="2021-12-05T22:43:27.771" v="598" actId="26606"/>
          <ac:picMkLst>
            <pc:docMk/>
            <pc:sldMk cId="3751289931" sldId="274"/>
            <ac:picMk id="20" creationId="{6389DEC8-49B8-4778-BB47-FF48E8C5B6CF}"/>
          </ac:picMkLst>
        </pc:picChg>
        <pc:picChg chg="add del">
          <ac:chgData name="Hawkins, Olivia" userId="3d40aa07-b8c3-49ea-b3f0-86ce9315a9fe" providerId="ADAL" clId="{D46F6BD6-469B-124E-9222-8CA281544D6B}" dt="2021-12-05T22:43:33.230" v="600" actId="26606"/>
          <ac:picMkLst>
            <pc:docMk/>
            <pc:sldMk cId="3751289931" sldId="274"/>
            <ac:picMk id="26" creationId="{CC9BA3C9-28E4-43BD-870F-673E1775A211}"/>
          </ac:picMkLst>
        </pc:picChg>
        <pc:picChg chg="add del">
          <ac:chgData name="Hawkins, Olivia" userId="3d40aa07-b8c3-49ea-b3f0-86ce9315a9fe" providerId="ADAL" clId="{D46F6BD6-469B-124E-9222-8CA281544D6B}" dt="2021-12-05T22:43:33.230" v="600" actId="26606"/>
          <ac:picMkLst>
            <pc:docMk/>
            <pc:sldMk cId="3751289931" sldId="274"/>
            <ac:picMk id="27" creationId="{8FD19149-7681-43E0-8504-1992ADCF4C19}"/>
          </ac:picMkLst>
        </pc:picChg>
        <pc:picChg chg="add">
          <ac:chgData name="Hawkins, Olivia" userId="3d40aa07-b8c3-49ea-b3f0-86ce9315a9fe" providerId="ADAL" clId="{D46F6BD6-469B-124E-9222-8CA281544D6B}" dt="2021-12-05T22:45:13.259" v="615" actId="26606"/>
          <ac:picMkLst>
            <pc:docMk/>
            <pc:sldMk cId="3751289931" sldId="274"/>
            <ac:picMk id="33" creationId="{A2EAC6A1-B9AD-4F52-8BFC-D974236C5213}"/>
          </ac:picMkLst>
        </pc:picChg>
        <pc:picChg chg="add">
          <ac:chgData name="Hawkins, Olivia" userId="3d40aa07-b8c3-49ea-b3f0-86ce9315a9fe" providerId="ADAL" clId="{D46F6BD6-469B-124E-9222-8CA281544D6B}" dt="2021-12-05T22:45:13.259" v="615" actId="26606"/>
          <ac:picMkLst>
            <pc:docMk/>
            <pc:sldMk cId="3751289931" sldId="274"/>
            <ac:picMk id="36" creationId="{4FF107A9-A609-4BE3-AC8C-8A7ABC2E5C35}"/>
          </ac:picMkLst>
        </pc:picChg>
        <pc:picChg chg="add del">
          <ac:chgData name="Hawkins, Olivia" userId="3d40aa07-b8c3-49ea-b3f0-86ce9315a9fe" providerId="ADAL" clId="{D46F6BD6-469B-124E-9222-8CA281544D6B}" dt="2021-12-05T22:44:48.862" v="608" actId="26606"/>
          <ac:picMkLst>
            <pc:docMk/>
            <pc:sldMk cId="3751289931" sldId="274"/>
            <ac:picMk id="37" creationId="{A2EAC6A1-B9AD-4F52-8BFC-D974236C5213}"/>
          </ac:picMkLst>
        </pc:picChg>
        <pc:picChg chg="add del">
          <ac:chgData name="Hawkins, Olivia" userId="3d40aa07-b8c3-49ea-b3f0-86ce9315a9fe" providerId="ADAL" clId="{D46F6BD6-469B-124E-9222-8CA281544D6B}" dt="2021-12-05T22:44:48.862" v="608" actId="26606"/>
          <ac:picMkLst>
            <pc:docMk/>
            <pc:sldMk cId="3751289931" sldId="274"/>
            <ac:picMk id="41" creationId="{4FF107A9-A609-4BE3-AC8C-8A7ABC2E5C35}"/>
          </ac:picMkLst>
        </pc:picChg>
      </pc:sldChg>
      <pc:sldChg chg="addSp delSp modSp new mod">
        <pc:chgData name="Hawkins, Olivia" userId="3d40aa07-b8c3-49ea-b3f0-86ce9315a9fe" providerId="ADAL" clId="{D46F6BD6-469B-124E-9222-8CA281544D6B}" dt="2021-12-06T00:54:41.645" v="1609" actId="26606"/>
        <pc:sldMkLst>
          <pc:docMk/>
          <pc:sldMk cId="2679390462" sldId="276"/>
        </pc:sldMkLst>
        <pc:spChg chg="mod">
          <ac:chgData name="Hawkins, Olivia" userId="3d40aa07-b8c3-49ea-b3f0-86ce9315a9fe" providerId="ADAL" clId="{D46F6BD6-469B-124E-9222-8CA281544D6B}" dt="2021-12-05T23:58:03.825" v="691" actId="20577"/>
          <ac:spMkLst>
            <pc:docMk/>
            <pc:sldMk cId="2679390462" sldId="276"/>
            <ac:spMk id="2" creationId="{7B08A518-862B-5440-886D-4DA47C3CB5BB}"/>
          </ac:spMkLst>
        </pc:spChg>
        <pc:spChg chg="add del mod">
          <ac:chgData name="Hawkins, Olivia" userId="3d40aa07-b8c3-49ea-b3f0-86ce9315a9fe" providerId="ADAL" clId="{D46F6BD6-469B-124E-9222-8CA281544D6B}" dt="2021-12-06T00:54:41.645" v="1609" actId="26606"/>
          <ac:spMkLst>
            <pc:docMk/>
            <pc:sldMk cId="2679390462" sldId="276"/>
            <ac:spMk id="3" creationId="{0EF9AD64-A7E0-A549-8530-045AA62305C0}"/>
          </ac:spMkLst>
        </pc:spChg>
        <pc:graphicFrameChg chg="add del">
          <ac:chgData name="Hawkins, Olivia" userId="3d40aa07-b8c3-49ea-b3f0-86ce9315a9fe" providerId="ADAL" clId="{D46F6BD6-469B-124E-9222-8CA281544D6B}" dt="2021-12-06T00:54:41.645" v="1609" actId="26606"/>
          <ac:graphicFrameMkLst>
            <pc:docMk/>
            <pc:sldMk cId="2679390462" sldId="276"/>
            <ac:graphicFrameMk id="5" creationId="{E42DA07E-D67D-4E7B-8B22-7EF038D6A015}"/>
          </ac:graphicFrameMkLst>
        </pc:graphicFrameChg>
      </pc:sldChg>
      <pc:sldChg chg="addSp delSp modSp new mod setBg">
        <pc:chgData name="Hawkins, Olivia" userId="3d40aa07-b8c3-49ea-b3f0-86ce9315a9fe" providerId="ADAL" clId="{D46F6BD6-469B-124E-9222-8CA281544D6B}" dt="2021-12-06T18:46:25.670" v="1641" actId="20577"/>
        <pc:sldMkLst>
          <pc:docMk/>
          <pc:sldMk cId="4249549279" sldId="277"/>
        </pc:sldMkLst>
        <pc:spChg chg="mod">
          <ac:chgData name="Hawkins, Olivia" userId="3d40aa07-b8c3-49ea-b3f0-86ce9315a9fe" providerId="ADAL" clId="{D46F6BD6-469B-124E-9222-8CA281544D6B}" dt="2021-12-06T00:23:09.844" v="1514" actId="26606"/>
          <ac:spMkLst>
            <pc:docMk/>
            <pc:sldMk cId="4249549279" sldId="277"/>
            <ac:spMk id="2" creationId="{1D7A202D-489C-B64E-B2FA-B05256B26DC5}"/>
          </ac:spMkLst>
        </pc:spChg>
        <pc:spChg chg="del mod">
          <ac:chgData name="Hawkins, Olivia" userId="3d40aa07-b8c3-49ea-b3f0-86ce9315a9fe" providerId="ADAL" clId="{D46F6BD6-469B-124E-9222-8CA281544D6B}" dt="2021-12-06T00:23:09.844" v="1514" actId="26606"/>
          <ac:spMkLst>
            <pc:docMk/>
            <pc:sldMk cId="4249549279" sldId="277"/>
            <ac:spMk id="3" creationId="{6309F861-EE17-E14B-9C42-9EA92CD80217}"/>
          </ac:spMkLst>
        </pc:spChg>
        <pc:graphicFrameChg chg="add mod">
          <ac:chgData name="Hawkins, Olivia" userId="3d40aa07-b8c3-49ea-b3f0-86ce9315a9fe" providerId="ADAL" clId="{D46F6BD6-469B-124E-9222-8CA281544D6B}" dt="2021-12-06T18:46:25.670" v="1641" actId="20577"/>
          <ac:graphicFrameMkLst>
            <pc:docMk/>
            <pc:sldMk cId="4249549279" sldId="277"/>
            <ac:graphicFrameMk id="5" creationId="{1BF3993E-1B81-48D2-A2CB-A046C33DEEE5}"/>
          </ac:graphicFrameMkLst>
        </pc:graphicFrameChg>
      </pc:sldChg>
      <pc:sldChg chg="addSp delSp modSp mod setBg">
        <pc:chgData name="Hawkins, Olivia" userId="3d40aa07-b8c3-49ea-b3f0-86ce9315a9fe" providerId="ADAL" clId="{D46F6BD6-469B-124E-9222-8CA281544D6B}" dt="2021-12-06T00:54:45.346" v="1610" actId="26606"/>
        <pc:sldMkLst>
          <pc:docMk/>
          <pc:sldMk cId="607326596" sldId="278"/>
        </pc:sldMkLst>
        <pc:spChg chg="mod">
          <ac:chgData name="Hawkins, Olivia" userId="3d40aa07-b8c3-49ea-b3f0-86ce9315a9fe" providerId="ADAL" clId="{D46F6BD6-469B-124E-9222-8CA281544D6B}" dt="2021-12-06T00:30:16.116" v="1606" actId="26606"/>
          <ac:spMkLst>
            <pc:docMk/>
            <pc:sldMk cId="607326596" sldId="278"/>
            <ac:spMk id="2" creationId="{55B39CF7-A6A4-47F9-B445-34A93235435F}"/>
          </ac:spMkLst>
        </pc:spChg>
        <pc:spChg chg="add del mod">
          <ac:chgData name="Hawkins, Olivia" userId="3d40aa07-b8c3-49ea-b3f0-86ce9315a9fe" providerId="ADAL" clId="{D46F6BD6-469B-124E-9222-8CA281544D6B}" dt="2021-12-06T00:54:45.346" v="1610" actId="26606"/>
          <ac:spMkLst>
            <pc:docMk/>
            <pc:sldMk cId="607326596" sldId="278"/>
            <ac:spMk id="3" creationId="{7981A056-3F45-4B46-B604-0441BB20E0ED}"/>
          </ac:spMkLst>
        </pc:spChg>
        <pc:spChg chg="add del">
          <ac:chgData name="Hawkins, Olivia" userId="3d40aa07-b8c3-49ea-b3f0-86ce9315a9fe" providerId="ADAL" clId="{D46F6BD6-469B-124E-9222-8CA281544D6B}" dt="2021-12-06T00:30:08.715" v="1604" actId="26606"/>
          <ac:spMkLst>
            <pc:docMk/>
            <pc:sldMk cId="607326596" sldId="278"/>
            <ac:spMk id="9" creationId="{6BF66F84-488A-4844-9842-54A44AA1B839}"/>
          </ac:spMkLst>
        </pc:spChg>
        <pc:spChg chg="add del">
          <ac:chgData name="Hawkins, Olivia" userId="3d40aa07-b8c3-49ea-b3f0-86ce9315a9fe" providerId="ADAL" clId="{D46F6BD6-469B-124E-9222-8CA281544D6B}" dt="2021-12-06T00:30:16.116" v="1606" actId="26606"/>
          <ac:spMkLst>
            <pc:docMk/>
            <pc:sldMk cId="607326596" sldId="278"/>
            <ac:spMk id="10" creationId="{A1698906-F123-49CB-B633-247AC48701BD}"/>
          </ac:spMkLst>
        </pc:spChg>
        <pc:spChg chg="add del">
          <ac:chgData name="Hawkins, Olivia" userId="3d40aa07-b8c3-49ea-b3f0-86ce9315a9fe" providerId="ADAL" clId="{D46F6BD6-469B-124E-9222-8CA281544D6B}" dt="2021-12-06T00:30:08.715" v="1604" actId="26606"/>
          <ac:spMkLst>
            <pc:docMk/>
            <pc:sldMk cId="607326596" sldId="278"/>
            <ac:spMk id="13" creationId="{8A223C6B-9B09-429F-8EC7-2247F6F85719}"/>
          </ac:spMkLst>
        </pc:spChg>
        <pc:spChg chg="add del">
          <ac:chgData name="Hawkins, Olivia" userId="3d40aa07-b8c3-49ea-b3f0-86ce9315a9fe" providerId="ADAL" clId="{D46F6BD6-469B-124E-9222-8CA281544D6B}" dt="2021-12-06T00:30:16.116" v="1606" actId="26606"/>
          <ac:spMkLst>
            <pc:docMk/>
            <pc:sldMk cId="607326596" sldId="278"/>
            <ac:spMk id="14" creationId="{5D86D9DA-31E3-48ED-9F77-2D8B649BD4E0}"/>
          </ac:spMkLst>
        </pc:spChg>
        <pc:spChg chg="add del">
          <ac:chgData name="Hawkins, Olivia" userId="3d40aa07-b8c3-49ea-b3f0-86ce9315a9fe" providerId="ADAL" clId="{D46F6BD6-469B-124E-9222-8CA281544D6B}" dt="2021-12-06T00:30:08.715" v="1604" actId="26606"/>
          <ac:spMkLst>
            <pc:docMk/>
            <pc:sldMk cId="607326596" sldId="278"/>
            <ac:spMk id="15" creationId="{2545D866-050C-4D40-A605-67E60B8544E8}"/>
          </ac:spMkLst>
        </pc:spChg>
        <pc:spChg chg="add del">
          <ac:chgData name="Hawkins, Olivia" userId="3d40aa07-b8c3-49ea-b3f0-86ce9315a9fe" providerId="ADAL" clId="{D46F6BD6-469B-124E-9222-8CA281544D6B}" dt="2021-12-06T00:30:16.116" v="1606" actId="26606"/>
          <ac:spMkLst>
            <pc:docMk/>
            <pc:sldMk cId="607326596" sldId="278"/>
            <ac:spMk id="16" creationId="{04C6B320-AA89-4C19-89F7-71D46B26BA6B}"/>
          </ac:spMkLst>
        </pc:spChg>
        <pc:spChg chg="add del">
          <ac:chgData name="Hawkins, Olivia" userId="3d40aa07-b8c3-49ea-b3f0-86ce9315a9fe" providerId="ADAL" clId="{D46F6BD6-469B-124E-9222-8CA281544D6B}" dt="2021-12-06T00:30:08.715" v="1604" actId="26606"/>
          <ac:spMkLst>
            <pc:docMk/>
            <pc:sldMk cId="607326596" sldId="278"/>
            <ac:spMk id="17" creationId="{27720AC9-C70E-49B0-A839-1AF327EB7449}"/>
          </ac:spMkLst>
        </pc:spChg>
        <pc:spChg chg="add del">
          <ac:chgData name="Hawkins, Olivia" userId="3d40aa07-b8c3-49ea-b3f0-86ce9315a9fe" providerId="ADAL" clId="{D46F6BD6-469B-124E-9222-8CA281544D6B}" dt="2021-12-06T00:30:16.116" v="1606" actId="26606"/>
          <ac:spMkLst>
            <pc:docMk/>
            <pc:sldMk cId="607326596" sldId="278"/>
            <ac:spMk id="20" creationId="{645EE119-0AC6-45BA-AE5E-A86AFE1C74C0}"/>
          </ac:spMkLst>
        </pc:spChg>
        <pc:graphicFrameChg chg="add del">
          <ac:chgData name="Hawkins, Olivia" userId="3d40aa07-b8c3-49ea-b3f0-86ce9315a9fe" providerId="ADAL" clId="{D46F6BD6-469B-124E-9222-8CA281544D6B}" dt="2021-12-06T00:30:08.715" v="1604" actId="26606"/>
          <ac:graphicFrameMkLst>
            <pc:docMk/>
            <pc:sldMk cId="607326596" sldId="278"/>
            <ac:graphicFrameMk id="5" creationId="{F5947C8D-67FE-48C6-9E39-20BA96DA4B18}"/>
          </ac:graphicFrameMkLst>
        </pc:graphicFrameChg>
        <pc:graphicFrameChg chg="add del">
          <ac:chgData name="Hawkins, Olivia" userId="3d40aa07-b8c3-49ea-b3f0-86ce9315a9fe" providerId="ADAL" clId="{D46F6BD6-469B-124E-9222-8CA281544D6B}" dt="2021-12-06T00:54:45.346" v="1610" actId="26606"/>
          <ac:graphicFrameMkLst>
            <pc:docMk/>
            <pc:sldMk cId="607326596" sldId="278"/>
            <ac:graphicFrameMk id="22" creationId="{2C41D09F-FF4D-4BF5-902C-E8716F70221D}"/>
          </ac:graphicFrameMkLst>
        </pc:graphicFrameChg>
        <pc:picChg chg="add del">
          <ac:chgData name="Hawkins, Olivia" userId="3d40aa07-b8c3-49ea-b3f0-86ce9315a9fe" providerId="ADAL" clId="{D46F6BD6-469B-124E-9222-8CA281544D6B}" dt="2021-12-06T00:30:16.116" v="1606" actId="26606"/>
          <ac:picMkLst>
            <pc:docMk/>
            <pc:sldMk cId="607326596" sldId="278"/>
            <ac:picMk id="7" creationId="{3C962558-C6BA-4989-B484-715489CF7F98}"/>
          </ac:picMkLst>
        </pc:picChg>
        <pc:picChg chg="add del">
          <ac:chgData name="Hawkins, Olivia" userId="3d40aa07-b8c3-49ea-b3f0-86ce9315a9fe" providerId="ADAL" clId="{D46F6BD6-469B-124E-9222-8CA281544D6B}" dt="2021-12-06T00:30:08.715" v="1604" actId="26606"/>
          <ac:picMkLst>
            <pc:docMk/>
            <pc:sldMk cId="607326596" sldId="278"/>
            <ac:picMk id="11" creationId="{7AA5319C-B33F-4EEA-8216-44D49DADED7C}"/>
          </ac:picMkLst>
        </pc:picChg>
        <pc:picChg chg="add del">
          <ac:chgData name="Hawkins, Olivia" userId="3d40aa07-b8c3-49ea-b3f0-86ce9315a9fe" providerId="ADAL" clId="{D46F6BD6-469B-124E-9222-8CA281544D6B}" dt="2021-12-06T00:30:16.116" v="1606" actId="26606"/>
          <ac:picMkLst>
            <pc:docMk/>
            <pc:sldMk cId="607326596" sldId="278"/>
            <ac:picMk id="12" creationId="{12AFB628-1D2A-4F5A-8E9E-2C8E917B59E8}"/>
          </ac:picMkLst>
        </pc:picChg>
        <pc:picChg chg="add del">
          <ac:chgData name="Hawkins, Olivia" userId="3d40aa07-b8c3-49ea-b3f0-86ce9315a9fe" providerId="ADAL" clId="{D46F6BD6-469B-124E-9222-8CA281544D6B}" dt="2021-12-06T00:30:16.116" v="1606" actId="26606"/>
          <ac:picMkLst>
            <pc:docMk/>
            <pc:sldMk cId="607326596" sldId="278"/>
            <ac:picMk id="18" creationId="{4AC1383A-2DFB-422E-8FB2-1CABD96DDF9B}"/>
          </ac:picMkLst>
        </pc:picChg>
        <pc:picChg chg="add del">
          <ac:chgData name="Hawkins, Olivia" userId="3d40aa07-b8c3-49ea-b3f0-86ce9315a9fe" providerId="ADAL" clId="{D46F6BD6-469B-124E-9222-8CA281544D6B}" dt="2021-12-06T00:30:08.715" v="1604" actId="26606"/>
          <ac:picMkLst>
            <pc:docMk/>
            <pc:sldMk cId="607326596" sldId="278"/>
            <ac:picMk id="19" creationId="{CC9BA3C9-28E4-43BD-870F-673E1775A211}"/>
          </ac:picMkLst>
        </pc:picChg>
        <pc:picChg chg="add del">
          <ac:chgData name="Hawkins, Olivia" userId="3d40aa07-b8c3-49ea-b3f0-86ce9315a9fe" providerId="ADAL" clId="{D46F6BD6-469B-124E-9222-8CA281544D6B}" dt="2021-12-06T00:30:08.715" v="1604" actId="26606"/>
          <ac:picMkLst>
            <pc:docMk/>
            <pc:sldMk cId="607326596" sldId="278"/>
            <ac:picMk id="21" creationId="{8FD19149-7681-43E0-8504-1992ADCF4C19}"/>
          </ac:picMkLst>
        </pc:picChg>
      </pc:sldChg>
      <pc:sldChg chg="modSp mod">
        <pc:chgData name="Hawkins, Olivia" userId="3d40aa07-b8c3-49ea-b3f0-86ce9315a9fe" providerId="ADAL" clId="{D46F6BD6-469B-124E-9222-8CA281544D6B}" dt="2021-12-06T18:46:37.414" v="1642" actId="20577"/>
        <pc:sldMkLst>
          <pc:docMk/>
          <pc:sldMk cId="1526937935" sldId="279"/>
        </pc:sldMkLst>
        <pc:spChg chg="mod">
          <ac:chgData name="Hawkins, Olivia" userId="3d40aa07-b8c3-49ea-b3f0-86ce9315a9fe" providerId="ADAL" clId="{D46F6BD6-469B-124E-9222-8CA281544D6B}" dt="2021-12-06T18:46:37.414" v="1642" actId="20577"/>
          <ac:spMkLst>
            <pc:docMk/>
            <pc:sldMk cId="1526937935" sldId="279"/>
            <ac:spMk id="3" creationId="{C20321B5-9B10-43E9-B9BE-9D29103F352F}"/>
          </ac:spMkLst>
        </pc:spChg>
      </pc:sldChg>
    </pc:docChg>
  </pc:docChgLst>
  <pc:docChgLst>
    <pc:chgData name="Lim, Shen" userId="S::ylim1@uiowa.edu::0cd67a3c-dc83-484b-9bce-11c1ed4a6693" providerId="AD" clId="Web-{13DD1FB5-267B-5BDA-9001-2ABE26EB2244}"/>
    <pc:docChg chg="addSld modSld">
      <pc:chgData name="Lim, Shen" userId="S::ylim1@uiowa.edu::0cd67a3c-dc83-484b-9bce-11c1ed4a6693" providerId="AD" clId="Web-{13DD1FB5-267B-5BDA-9001-2ABE26EB2244}" dt="2021-12-05T20:37:54.566" v="287" actId="20577"/>
      <pc:docMkLst>
        <pc:docMk/>
      </pc:docMkLst>
      <pc:sldChg chg="modSp">
        <pc:chgData name="Lim, Shen" userId="S::ylim1@uiowa.edu::0cd67a3c-dc83-484b-9bce-11c1ed4a6693" providerId="AD" clId="Web-{13DD1FB5-267B-5BDA-9001-2ABE26EB2244}" dt="2021-12-05T20:29:52.948" v="216" actId="20577"/>
        <pc:sldMkLst>
          <pc:docMk/>
          <pc:sldMk cId="989459582" sldId="268"/>
        </pc:sldMkLst>
        <pc:spChg chg="mod">
          <ac:chgData name="Lim, Shen" userId="S::ylim1@uiowa.edu::0cd67a3c-dc83-484b-9bce-11c1ed4a6693" providerId="AD" clId="Web-{13DD1FB5-267B-5BDA-9001-2ABE26EB2244}" dt="2021-12-05T20:29:52.948" v="216" actId="20577"/>
          <ac:spMkLst>
            <pc:docMk/>
            <pc:sldMk cId="989459582" sldId="268"/>
            <ac:spMk id="3" creationId="{7EEC207F-F384-104B-BF94-C100A51295A0}"/>
          </ac:spMkLst>
        </pc:spChg>
      </pc:sldChg>
      <pc:sldChg chg="modSp add replId">
        <pc:chgData name="Lim, Shen" userId="S::ylim1@uiowa.edu::0cd67a3c-dc83-484b-9bce-11c1ed4a6693" providerId="AD" clId="Web-{13DD1FB5-267B-5BDA-9001-2ABE26EB2244}" dt="2021-12-05T20:37:54.566" v="287" actId="20577"/>
        <pc:sldMkLst>
          <pc:docMk/>
          <pc:sldMk cId="378543534" sldId="273"/>
        </pc:sldMkLst>
        <pc:spChg chg="mod">
          <ac:chgData name="Lim, Shen" userId="S::ylim1@uiowa.edu::0cd67a3c-dc83-484b-9bce-11c1ed4a6693" providerId="AD" clId="Web-{13DD1FB5-267B-5BDA-9001-2ABE26EB2244}" dt="2021-12-05T20:37:54.566" v="287" actId="20577"/>
          <ac:spMkLst>
            <pc:docMk/>
            <pc:sldMk cId="378543534" sldId="273"/>
            <ac:spMk id="3" creationId="{7EEC207F-F384-104B-BF94-C100A51295A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90862-482F-4F5B-9B04-AABEEF634225}"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64990C9F-E83D-449E-BDA3-449E605B8235}">
      <dgm:prSet/>
      <dgm:spPr/>
      <dgm:t>
        <a:bodyPr/>
        <a:lstStyle/>
        <a:p>
          <a:r>
            <a:rPr lang="en-US" b="1">
              <a:solidFill>
                <a:schemeClr val="bg1"/>
              </a:solidFill>
            </a:rPr>
            <a:t>Understanding social media influence on box office returns</a:t>
          </a:r>
        </a:p>
      </dgm:t>
    </dgm:pt>
    <dgm:pt modelId="{A3B86EF2-680E-4D5B-8AB3-1879DA55AD6A}" type="parTrans" cxnId="{046B8CF1-D0B3-4BCA-9579-2F739458C689}">
      <dgm:prSet/>
      <dgm:spPr/>
      <dgm:t>
        <a:bodyPr/>
        <a:lstStyle/>
        <a:p>
          <a:endParaRPr lang="en-US"/>
        </a:p>
      </dgm:t>
    </dgm:pt>
    <dgm:pt modelId="{AA2BF7CF-2F11-4373-879B-DAAB4680AE2D}" type="sibTrans" cxnId="{046B8CF1-D0B3-4BCA-9579-2F739458C689}">
      <dgm:prSet/>
      <dgm:spPr/>
      <dgm:t>
        <a:bodyPr/>
        <a:lstStyle/>
        <a:p>
          <a:endParaRPr lang="en-US"/>
        </a:p>
      </dgm:t>
    </dgm:pt>
    <dgm:pt modelId="{C960C5E5-BFD3-4707-96CA-09C0B6897189}">
      <dgm:prSet/>
      <dgm:spPr/>
      <dgm:t>
        <a:bodyPr/>
        <a:lstStyle/>
        <a:p>
          <a:r>
            <a:rPr lang="en-US"/>
            <a:t>Scraping comments from Reddit</a:t>
          </a:r>
        </a:p>
      </dgm:t>
    </dgm:pt>
    <dgm:pt modelId="{DD9EF24D-6362-441C-B377-25E66D6ABD89}" type="parTrans" cxnId="{273D7BE3-200D-4BEE-97BC-43BBDBF61A66}">
      <dgm:prSet/>
      <dgm:spPr/>
      <dgm:t>
        <a:bodyPr/>
        <a:lstStyle/>
        <a:p>
          <a:endParaRPr lang="en-US"/>
        </a:p>
      </dgm:t>
    </dgm:pt>
    <dgm:pt modelId="{0B90D593-F1A6-4071-A4F2-99278B265123}" type="sibTrans" cxnId="{273D7BE3-200D-4BEE-97BC-43BBDBF61A66}">
      <dgm:prSet/>
      <dgm:spPr/>
      <dgm:t>
        <a:bodyPr/>
        <a:lstStyle/>
        <a:p>
          <a:endParaRPr lang="en-US"/>
        </a:p>
      </dgm:t>
    </dgm:pt>
    <dgm:pt modelId="{947331FC-E110-42BF-AEF7-FEAD0C68947D}">
      <dgm:prSet/>
      <dgm:spPr/>
      <dgm:t>
        <a:bodyPr/>
        <a:lstStyle/>
        <a:p>
          <a:r>
            <a:rPr lang="en-US"/>
            <a:t>Analyzing sentiment scores</a:t>
          </a:r>
        </a:p>
      </dgm:t>
    </dgm:pt>
    <dgm:pt modelId="{2DABC2E1-3021-4D66-A9E6-CC765301756D}" type="parTrans" cxnId="{C591D2B3-BCD3-4A3B-A07B-FB7BDA016167}">
      <dgm:prSet/>
      <dgm:spPr/>
      <dgm:t>
        <a:bodyPr/>
        <a:lstStyle/>
        <a:p>
          <a:endParaRPr lang="en-US"/>
        </a:p>
      </dgm:t>
    </dgm:pt>
    <dgm:pt modelId="{17262FF2-1115-4734-AF64-47E6E976A653}" type="sibTrans" cxnId="{C591D2B3-BCD3-4A3B-A07B-FB7BDA016167}">
      <dgm:prSet/>
      <dgm:spPr/>
      <dgm:t>
        <a:bodyPr/>
        <a:lstStyle/>
        <a:p>
          <a:endParaRPr lang="en-US"/>
        </a:p>
      </dgm:t>
    </dgm:pt>
    <dgm:pt modelId="{CE118B9F-A7B8-4276-A1D3-969152A54440}">
      <dgm:prSet/>
      <dgm:spPr/>
      <dgm:t>
        <a:bodyPr/>
        <a:lstStyle/>
        <a:p>
          <a:r>
            <a:rPr lang="en-US"/>
            <a:t>Regressing emotions and other variables on returns</a:t>
          </a:r>
        </a:p>
      </dgm:t>
    </dgm:pt>
    <dgm:pt modelId="{FBE64D71-E8DA-4244-8BAC-2F1CB60C63D4}" type="parTrans" cxnId="{6B8CB615-AFCE-47C8-8A06-6E704C5D32B0}">
      <dgm:prSet/>
      <dgm:spPr/>
      <dgm:t>
        <a:bodyPr/>
        <a:lstStyle/>
        <a:p>
          <a:endParaRPr lang="en-US"/>
        </a:p>
      </dgm:t>
    </dgm:pt>
    <dgm:pt modelId="{BCEFE214-8130-4434-A9DA-F98375B501E9}" type="sibTrans" cxnId="{6B8CB615-AFCE-47C8-8A06-6E704C5D32B0}">
      <dgm:prSet/>
      <dgm:spPr/>
      <dgm:t>
        <a:bodyPr/>
        <a:lstStyle/>
        <a:p>
          <a:endParaRPr lang="en-US"/>
        </a:p>
      </dgm:t>
    </dgm:pt>
    <dgm:pt modelId="{EC2CCD18-6468-4B90-B688-598BE68A8C80}">
      <dgm:prSet/>
      <dgm:spPr/>
      <dgm:t>
        <a:bodyPr/>
        <a:lstStyle/>
        <a:p>
          <a:r>
            <a:rPr lang="en-US" b="1">
              <a:solidFill>
                <a:schemeClr val="bg1"/>
              </a:solidFill>
            </a:rPr>
            <a:t>Pitch to movie executives to predict how well a movie will do</a:t>
          </a:r>
        </a:p>
      </dgm:t>
    </dgm:pt>
    <dgm:pt modelId="{B5E4F8C4-2D62-4CA3-A6EE-2FA17A654331}" type="parTrans" cxnId="{6733B635-518D-4A49-B7B6-B23D25E79A09}">
      <dgm:prSet/>
      <dgm:spPr/>
      <dgm:t>
        <a:bodyPr/>
        <a:lstStyle/>
        <a:p>
          <a:endParaRPr lang="en-US"/>
        </a:p>
      </dgm:t>
    </dgm:pt>
    <dgm:pt modelId="{9D69B81F-1020-4188-A742-A51D4C674911}" type="sibTrans" cxnId="{6733B635-518D-4A49-B7B6-B23D25E79A09}">
      <dgm:prSet/>
      <dgm:spPr/>
      <dgm:t>
        <a:bodyPr/>
        <a:lstStyle/>
        <a:p>
          <a:endParaRPr lang="en-US"/>
        </a:p>
      </dgm:t>
    </dgm:pt>
    <dgm:pt modelId="{3C43E3D7-F69F-4181-AF14-4473D30EC6B5}">
      <dgm:prSet/>
      <dgm:spPr/>
      <dgm:t>
        <a:bodyPr/>
        <a:lstStyle/>
        <a:p>
          <a:r>
            <a:rPr lang="en-US" b="1">
              <a:solidFill>
                <a:schemeClr val="bg1"/>
              </a:solidFill>
            </a:rPr>
            <a:t>Using our regression equation on the new </a:t>
          </a:r>
          <a:r>
            <a:rPr lang="en-US" b="1">
              <a:solidFill>
                <a:schemeClr val="bg1"/>
              </a:solidFill>
              <a:latin typeface="Trebuchet MS" panose="020B0603020202020204"/>
            </a:rPr>
            <a:t>Spider-Man</a:t>
          </a:r>
          <a:r>
            <a:rPr lang="en-US" b="1">
              <a:solidFill>
                <a:schemeClr val="bg1"/>
              </a:solidFill>
            </a:rPr>
            <a:t> movie</a:t>
          </a:r>
        </a:p>
      </dgm:t>
    </dgm:pt>
    <dgm:pt modelId="{5C35FE48-1DB6-49A7-99F2-C0A43F21A2D8}" type="parTrans" cxnId="{6B911C60-91F2-485C-A40D-F41686807B1C}">
      <dgm:prSet/>
      <dgm:spPr/>
      <dgm:t>
        <a:bodyPr/>
        <a:lstStyle/>
        <a:p>
          <a:endParaRPr lang="en-US"/>
        </a:p>
      </dgm:t>
    </dgm:pt>
    <dgm:pt modelId="{9332F520-ED04-44C5-973A-8A6B70F0A16C}" type="sibTrans" cxnId="{6B911C60-91F2-485C-A40D-F41686807B1C}">
      <dgm:prSet/>
      <dgm:spPr/>
      <dgm:t>
        <a:bodyPr/>
        <a:lstStyle/>
        <a:p>
          <a:endParaRPr lang="en-US"/>
        </a:p>
      </dgm:t>
    </dgm:pt>
    <dgm:pt modelId="{E146F4E5-ADDC-DA48-BA72-B78737AC959C}" type="pres">
      <dgm:prSet presAssocID="{E3490862-482F-4F5B-9B04-AABEEF634225}" presName="linear" presStyleCnt="0">
        <dgm:presLayoutVars>
          <dgm:animLvl val="lvl"/>
          <dgm:resizeHandles val="exact"/>
        </dgm:presLayoutVars>
      </dgm:prSet>
      <dgm:spPr/>
    </dgm:pt>
    <dgm:pt modelId="{FC216878-053B-454D-A8FA-173FC4F4C302}" type="pres">
      <dgm:prSet presAssocID="{64990C9F-E83D-449E-BDA3-449E605B8235}" presName="parentText" presStyleLbl="node1" presStyleIdx="0" presStyleCnt="3">
        <dgm:presLayoutVars>
          <dgm:chMax val="0"/>
          <dgm:bulletEnabled val="1"/>
        </dgm:presLayoutVars>
      </dgm:prSet>
      <dgm:spPr/>
    </dgm:pt>
    <dgm:pt modelId="{F560C3BA-8796-EF4A-8A37-CDEE740A3A44}" type="pres">
      <dgm:prSet presAssocID="{64990C9F-E83D-449E-BDA3-449E605B8235}" presName="childText" presStyleLbl="revTx" presStyleIdx="0" presStyleCnt="1">
        <dgm:presLayoutVars>
          <dgm:bulletEnabled val="1"/>
        </dgm:presLayoutVars>
      </dgm:prSet>
      <dgm:spPr/>
    </dgm:pt>
    <dgm:pt modelId="{2F24CC0C-C133-0D4D-917A-BD80E12EB3AD}" type="pres">
      <dgm:prSet presAssocID="{EC2CCD18-6468-4B90-B688-598BE68A8C80}" presName="parentText" presStyleLbl="node1" presStyleIdx="1" presStyleCnt="3">
        <dgm:presLayoutVars>
          <dgm:chMax val="0"/>
          <dgm:bulletEnabled val="1"/>
        </dgm:presLayoutVars>
      </dgm:prSet>
      <dgm:spPr/>
    </dgm:pt>
    <dgm:pt modelId="{E9CF470B-80DE-4E4C-B2FE-752C659F338B}" type="pres">
      <dgm:prSet presAssocID="{9D69B81F-1020-4188-A742-A51D4C674911}" presName="spacer" presStyleCnt="0"/>
      <dgm:spPr/>
    </dgm:pt>
    <dgm:pt modelId="{61114574-2A49-E14E-884C-BA0032F239C7}" type="pres">
      <dgm:prSet presAssocID="{3C43E3D7-F69F-4181-AF14-4473D30EC6B5}" presName="parentText" presStyleLbl="node1" presStyleIdx="2" presStyleCnt="3">
        <dgm:presLayoutVars>
          <dgm:chMax val="0"/>
          <dgm:bulletEnabled val="1"/>
        </dgm:presLayoutVars>
      </dgm:prSet>
      <dgm:spPr/>
    </dgm:pt>
  </dgm:ptLst>
  <dgm:cxnLst>
    <dgm:cxn modelId="{6B8CB615-AFCE-47C8-8A06-6E704C5D32B0}" srcId="{64990C9F-E83D-449E-BDA3-449E605B8235}" destId="{CE118B9F-A7B8-4276-A1D3-969152A54440}" srcOrd="2" destOrd="0" parTransId="{FBE64D71-E8DA-4244-8BAC-2F1CB60C63D4}" sibTransId="{BCEFE214-8130-4434-A9DA-F98375B501E9}"/>
    <dgm:cxn modelId="{1094B81B-5A7A-D547-9139-3D8DD22C9F41}" type="presOf" srcId="{3C43E3D7-F69F-4181-AF14-4473D30EC6B5}" destId="{61114574-2A49-E14E-884C-BA0032F239C7}" srcOrd="0" destOrd="0" presId="urn:microsoft.com/office/officeart/2005/8/layout/vList2"/>
    <dgm:cxn modelId="{6244E31D-93FE-3C49-8C6D-15F226A4DAE9}" type="presOf" srcId="{E3490862-482F-4F5B-9B04-AABEEF634225}" destId="{E146F4E5-ADDC-DA48-BA72-B78737AC959C}" srcOrd="0" destOrd="0" presId="urn:microsoft.com/office/officeart/2005/8/layout/vList2"/>
    <dgm:cxn modelId="{3A677334-F7EC-FD44-B829-C9F31813F2E8}" type="presOf" srcId="{64990C9F-E83D-449E-BDA3-449E605B8235}" destId="{FC216878-053B-454D-A8FA-173FC4F4C302}" srcOrd="0" destOrd="0" presId="urn:microsoft.com/office/officeart/2005/8/layout/vList2"/>
    <dgm:cxn modelId="{6733B635-518D-4A49-B7B6-B23D25E79A09}" srcId="{E3490862-482F-4F5B-9B04-AABEEF634225}" destId="{EC2CCD18-6468-4B90-B688-598BE68A8C80}" srcOrd="1" destOrd="0" parTransId="{B5E4F8C4-2D62-4CA3-A6EE-2FA17A654331}" sibTransId="{9D69B81F-1020-4188-A742-A51D4C674911}"/>
    <dgm:cxn modelId="{48DD625F-D14D-2C4E-B8DB-FF2DAD41AA9C}" type="presOf" srcId="{947331FC-E110-42BF-AEF7-FEAD0C68947D}" destId="{F560C3BA-8796-EF4A-8A37-CDEE740A3A44}" srcOrd="0" destOrd="1" presId="urn:microsoft.com/office/officeart/2005/8/layout/vList2"/>
    <dgm:cxn modelId="{6B911C60-91F2-485C-A40D-F41686807B1C}" srcId="{E3490862-482F-4F5B-9B04-AABEEF634225}" destId="{3C43E3D7-F69F-4181-AF14-4473D30EC6B5}" srcOrd="2" destOrd="0" parTransId="{5C35FE48-1DB6-49A7-99F2-C0A43F21A2D8}" sibTransId="{9332F520-ED04-44C5-973A-8A6B70F0A16C}"/>
    <dgm:cxn modelId="{E677A86A-EC4A-E34E-903F-AE4D8467C859}" type="presOf" srcId="{CE118B9F-A7B8-4276-A1D3-969152A54440}" destId="{F560C3BA-8796-EF4A-8A37-CDEE740A3A44}" srcOrd="0" destOrd="2" presId="urn:microsoft.com/office/officeart/2005/8/layout/vList2"/>
    <dgm:cxn modelId="{14677697-6BD6-CF4E-A24A-7574994A66EC}" type="presOf" srcId="{C960C5E5-BFD3-4707-96CA-09C0B6897189}" destId="{F560C3BA-8796-EF4A-8A37-CDEE740A3A44}" srcOrd="0" destOrd="0" presId="urn:microsoft.com/office/officeart/2005/8/layout/vList2"/>
    <dgm:cxn modelId="{C591D2B3-BCD3-4A3B-A07B-FB7BDA016167}" srcId="{64990C9F-E83D-449E-BDA3-449E605B8235}" destId="{947331FC-E110-42BF-AEF7-FEAD0C68947D}" srcOrd="1" destOrd="0" parTransId="{2DABC2E1-3021-4D66-A9E6-CC765301756D}" sibTransId="{17262FF2-1115-4734-AF64-47E6E976A653}"/>
    <dgm:cxn modelId="{F5930BB8-9CDE-7F4B-BFB6-716752973D3E}" type="presOf" srcId="{EC2CCD18-6468-4B90-B688-598BE68A8C80}" destId="{2F24CC0C-C133-0D4D-917A-BD80E12EB3AD}" srcOrd="0" destOrd="0" presId="urn:microsoft.com/office/officeart/2005/8/layout/vList2"/>
    <dgm:cxn modelId="{273D7BE3-200D-4BEE-97BC-43BBDBF61A66}" srcId="{64990C9F-E83D-449E-BDA3-449E605B8235}" destId="{C960C5E5-BFD3-4707-96CA-09C0B6897189}" srcOrd="0" destOrd="0" parTransId="{DD9EF24D-6362-441C-B377-25E66D6ABD89}" sibTransId="{0B90D593-F1A6-4071-A4F2-99278B265123}"/>
    <dgm:cxn modelId="{046B8CF1-D0B3-4BCA-9579-2F739458C689}" srcId="{E3490862-482F-4F5B-9B04-AABEEF634225}" destId="{64990C9F-E83D-449E-BDA3-449E605B8235}" srcOrd="0" destOrd="0" parTransId="{A3B86EF2-680E-4D5B-8AB3-1879DA55AD6A}" sibTransId="{AA2BF7CF-2F11-4373-879B-DAAB4680AE2D}"/>
    <dgm:cxn modelId="{86DDB6DC-B4CD-8247-A7E6-2FB78BB7596B}" type="presParOf" srcId="{E146F4E5-ADDC-DA48-BA72-B78737AC959C}" destId="{FC216878-053B-454D-A8FA-173FC4F4C302}" srcOrd="0" destOrd="0" presId="urn:microsoft.com/office/officeart/2005/8/layout/vList2"/>
    <dgm:cxn modelId="{0B72DA01-0857-FF44-B95E-ECEBC88A0BF4}" type="presParOf" srcId="{E146F4E5-ADDC-DA48-BA72-B78737AC959C}" destId="{F560C3BA-8796-EF4A-8A37-CDEE740A3A44}" srcOrd="1" destOrd="0" presId="urn:microsoft.com/office/officeart/2005/8/layout/vList2"/>
    <dgm:cxn modelId="{9697E92F-882F-9B4A-89F8-6E0B9AE6DFA0}" type="presParOf" srcId="{E146F4E5-ADDC-DA48-BA72-B78737AC959C}" destId="{2F24CC0C-C133-0D4D-917A-BD80E12EB3AD}" srcOrd="2" destOrd="0" presId="urn:microsoft.com/office/officeart/2005/8/layout/vList2"/>
    <dgm:cxn modelId="{0B8EBD33-9DA2-FD49-889E-5C30C595DB9B}" type="presParOf" srcId="{E146F4E5-ADDC-DA48-BA72-B78737AC959C}" destId="{E9CF470B-80DE-4E4C-B2FE-752C659F338B}" srcOrd="3" destOrd="0" presId="urn:microsoft.com/office/officeart/2005/8/layout/vList2"/>
    <dgm:cxn modelId="{DEED0AC5-6381-5946-B6E2-905F8857E89D}" type="presParOf" srcId="{E146F4E5-ADDC-DA48-BA72-B78737AC959C}" destId="{61114574-2A49-E14E-884C-BA0032F239C7}"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FDAC64-A059-4551-82CF-03FF7C82688C}"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EB43C826-EDA5-4233-A818-B9457F6810FA}">
      <dgm:prSet/>
      <dgm:spPr/>
      <dgm:t>
        <a:bodyPr/>
        <a:lstStyle/>
        <a:p>
          <a:r>
            <a:rPr lang="en-US"/>
            <a:t>Reddit is just one social media platform</a:t>
          </a:r>
        </a:p>
      </dgm:t>
    </dgm:pt>
    <dgm:pt modelId="{483ED563-CE66-447A-8A6A-C73A1CC5BD58}" type="parTrans" cxnId="{18EC3331-8590-4F91-A083-EB4F6AE43BB7}">
      <dgm:prSet/>
      <dgm:spPr/>
      <dgm:t>
        <a:bodyPr/>
        <a:lstStyle/>
        <a:p>
          <a:endParaRPr lang="en-US"/>
        </a:p>
      </dgm:t>
    </dgm:pt>
    <dgm:pt modelId="{1DC0AA74-50B1-4202-BC59-668A7DFE9754}" type="sibTrans" cxnId="{18EC3331-8590-4F91-A083-EB4F6AE43BB7}">
      <dgm:prSet/>
      <dgm:spPr/>
      <dgm:t>
        <a:bodyPr/>
        <a:lstStyle/>
        <a:p>
          <a:endParaRPr lang="en-US"/>
        </a:p>
      </dgm:t>
    </dgm:pt>
    <dgm:pt modelId="{58B55E42-7DA6-4FC3-9061-C9AB033C3DC5}">
      <dgm:prSet/>
      <dgm:spPr/>
      <dgm:t>
        <a:bodyPr/>
        <a:lstStyle/>
        <a:p>
          <a:r>
            <a:rPr lang="en-US"/>
            <a:t>Biggest Marvel movie released during the pandemic</a:t>
          </a:r>
        </a:p>
      </dgm:t>
    </dgm:pt>
    <dgm:pt modelId="{DB6CEBF3-E03F-4319-BD62-0187F7796211}" type="parTrans" cxnId="{0596E103-1FE4-431A-A2A3-35852F591627}">
      <dgm:prSet/>
      <dgm:spPr/>
      <dgm:t>
        <a:bodyPr/>
        <a:lstStyle/>
        <a:p>
          <a:endParaRPr lang="en-US"/>
        </a:p>
      </dgm:t>
    </dgm:pt>
    <dgm:pt modelId="{EE6445AC-2463-4222-B7B2-D18AD71944F3}" type="sibTrans" cxnId="{0596E103-1FE4-431A-A2A3-35852F591627}">
      <dgm:prSet/>
      <dgm:spPr/>
      <dgm:t>
        <a:bodyPr/>
        <a:lstStyle/>
        <a:p>
          <a:endParaRPr lang="en-US"/>
        </a:p>
      </dgm:t>
    </dgm:pt>
    <dgm:pt modelId="{440D1EA6-5BA9-4019-8FEE-004E2527A159}">
      <dgm:prSet/>
      <dgm:spPr/>
      <dgm:t>
        <a:bodyPr/>
        <a:lstStyle/>
        <a:p>
          <a:r>
            <a:rPr lang="en-US"/>
            <a:t>23 movies only from 2017-2019</a:t>
          </a:r>
        </a:p>
      </dgm:t>
    </dgm:pt>
    <dgm:pt modelId="{70EF82C5-AD5D-46D2-9AA8-612DCC03726F}" type="parTrans" cxnId="{5FCCE301-FBDC-4C13-9CC0-29C45F8E3299}">
      <dgm:prSet/>
      <dgm:spPr/>
      <dgm:t>
        <a:bodyPr/>
        <a:lstStyle/>
        <a:p>
          <a:endParaRPr lang="en-US"/>
        </a:p>
      </dgm:t>
    </dgm:pt>
    <dgm:pt modelId="{05024C9F-1B27-4906-85C1-B6E48C577443}" type="sibTrans" cxnId="{5FCCE301-FBDC-4C13-9CC0-29C45F8E3299}">
      <dgm:prSet/>
      <dgm:spPr/>
      <dgm:t>
        <a:bodyPr/>
        <a:lstStyle/>
        <a:p>
          <a:endParaRPr lang="en-US"/>
        </a:p>
      </dgm:t>
    </dgm:pt>
    <dgm:pt modelId="{8E81E1C0-9213-46DB-8174-CFD43A5B3516}">
      <dgm:prSet/>
      <dgm:spPr/>
      <dgm:t>
        <a:bodyPr/>
        <a:lstStyle/>
        <a:p>
          <a:r>
            <a:rPr lang="en-US"/>
            <a:t>Some coefficients were confusing</a:t>
          </a:r>
        </a:p>
      </dgm:t>
    </dgm:pt>
    <dgm:pt modelId="{6ADF20AA-C375-43E5-B084-1ECCBECF00C2}" type="parTrans" cxnId="{19301DA7-2A71-4EE0-B32F-3D847BD3D2BD}">
      <dgm:prSet/>
      <dgm:spPr/>
      <dgm:t>
        <a:bodyPr/>
        <a:lstStyle/>
        <a:p>
          <a:endParaRPr lang="en-US"/>
        </a:p>
      </dgm:t>
    </dgm:pt>
    <dgm:pt modelId="{9D2E9603-2528-40E6-BAB6-4F07B54634DE}" type="sibTrans" cxnId="{19301DA7-2A71-4EE0-B32F-3D847BD3D2BD}">
      <dgm:prSet/>
      <dgm:spPr/>
      <dgm:t>
        <a:bodyPr/>
        <a:lstStyle/>
        <a:p>
          <a:endParaRPr lang="en-US"/>
        </a:p>
      </dgm:t>
    </dgm:pt>
    <dgm:pt modelId="{44F472FA-9518-4CAF-9911-87E67A56E437}">
      <dgm:prSet/>
      <dgm:spPr/>
      <dgm:t>
        <a:bodyPr/>
        <a:lstStyle/>
        <a:p>
          <a:r>
            <a:rPr lang="en-US"/>
            <a:t>We’ll know in 2-3 weeks!</a:t>
          </a:r>
        </a:p>
      </dgm:t>
    </dgm:pt>
    <dgm:pt modelId="{C24240C0-2E8B-4638-9C48-147ECBE3CFC8}" type="parTrans" cxnId="{A217D830-BFBA-44CD-BC48-F4B089A6E28F}">
      <dgm:prSet/>
      <dgm:spPr/>
      <dgm:t>
        <a:bodyPr/>
        <a:lstStyle/>
        <a:p>
          <a:endParaRPr lang="en-US"/>
        </a:p>
      </dgm:t>
    </dgm:pt>
    <dgm:pt modelId="{19C39924-449E-4385-8A75-C86C1CCF0013}" type="sibTrans" cxnId="{A217D830-BFBA-44CD-BC48-F4B089A6E28F}">
      <dgm:prSet/>
      <dgm:spPr/>
      <dgm:t>
        <a:bodyPr/>
        <a:lstStyle/>
        <a:p>
          <a:endParaRPr lang="en-US"/>
        </a:p>
      </dgm:t>
    </dgm:pt>
    <dgm:pt modelId="{49226937-B4AC-BC44-8BA5-E717B99B66D9}" type="pres">
      <dgm:prSet presAssocID="{07FDAC64-A059-4551-82CF-03FF7C82688C}" presName="vert0" presStyleCnt="0">
        <dgm:presLayoutVars>
          <dgm:dir/>
          <dgm:animOne val="branch"/>
          <dgm:animLvl val="lvl"/>
        </dgm:presLayoutVars>
      </dgm:prSet>
      <dgm:spPr/>
    </dgm:pt>
    <dgm:pt modelId="{651101FA-7847-7D4D-8302-505987FD2A00}" type="pres">
      <dgm:prSet presAssocID="{EB43C826-EDA5-4233-A818-B9457F6810FA}" presName="thickLine" presStyleLbl="alignNode1" presStyleIdx="0" presStyleCnt="5"/>
      <dgm:spPr/>
    </dgm:pt>
    <dgm:pt modelId="{AF06FB8B-8CE7-8240-8B91-CB4BC87F585E}" type="pres">
      <dgm:prSet presAssocID="{EB43C826-EDA5-4233-A818-B9457F6810FA}" presName="horz1" presStyleCnt="0"/>
      <dgm:spPr/>
    </dgm:pt>
    <dgm:pt modelId="{03F79B49-4F19-B049-8309-D7CC82616903}" type="pres">
      <dgm:prSet presAssocID="{EB43C826-EDA5-4233-A818-B9457F6810FA}" presName="tx1" presStyleLbl="revTx" presStyleIdx="0" presStyleCnt="5"/>
      <dgm:spPr/>
    </dgm:pt>
    <dgm:pt modelId="{048C0F15-3656-294F-BC63-4728862311D7}" type="pres">
      <dgm:prSet presAssocID="{EB43C826-EDA5-4233-A818-B9457F6810FA}" presName="vert1" presStyleCnt="0"/>
      <dgm:spPr/>
    </dgm:pt>
    <dgm:pt modelId="{43CBE1D0-8BCD-514F-AEE5-D0353459E1A3}" type="pres">
      <dgm:prSet presAssocID="{58B55E42-7DA6-4FC3-9061-C9AB033C3DC5}" presName="thickLine" presStyleLbl="alignNode1" presStyleIdx="1" presStyleCnt="5"/>
      <dgm:spPr/>
    </dgm:pt>
    <dgm:pt modelId="{DE4A73EC-8652-8844-B8ED-366D89A3E1B5}" type="pres">
      <dgm:prSet presAssocID="{58B55E42-7DA6-4FC3-9061-C9AB033C3DC5}" presName="horz1" presStyleCnt="0"/>
      <dgm:spPr/>
    </dgm:pt>
    <dgm:pt modelId="{A8B63130-30C3-074A-A0BD-B7C489679B60}" type="pres">
      <dgm:prSet presAssocID="{58B55E42-7DA6-4FC3-9061-C9AB033C3DC5}" presName="tx1" presStyleLbl="revTx" presStyleIdx="1" presStyleCnt="5"/>
      <dgm:spPr/>
    </dgm:pt>
    <dgm:pt modelId="{4375ABB0-F46B-9F4E-9E70-BFE366128C52}" type="pres">
      <dgm:prSet presAssocID="{58B55E42-7DA6-4FC3-9061-C9AB033C3DC5}" presName="vert1" presStyleCnt="0"/>
      <dgm:spPr/>
    </dgm:pt>
    <dgm:pt modelId="{CCCC0B05-E6FD-AC40-8112-705F936254D6}" type="pres">
      <dgm:prSet presAssocID="{440D1EA6-5BA9-4019-8FEE-004E2527A159}" presName="thickLine" presStyleLbl="alignNode1" presStyleIdx="2" presStyleCnt="5"/>
      <dgm:spPr/>
    </dgm:pt>
    <dgm:pt modelId="{B04678CE-4CF9-B048-A48F-75DEBDD1782A}" type="pres">
      <dgm:prSet presAssocID="{440D1EA6-5BA9-4019-8FEE-004E2527A159}" presName="horz1" presStyleCnt="0"/>
      <dgm:spPr/>
    </dgm:pt>
    <dgm:pt modelId="{A8394C8C-679F-604D-A8CD-7E76939B93F8}" type="pres">
      <dgm:prSet presAssocID="{440D1EA6-5BA9-4019-8FEE-004E2527A159}" presName="tx1" presStyleLbl="revTx" presStyleIdx="2" presStyleCnt="5"/>
      <dgm:spPr/>
    </dgm:pt>
    <dgm:pt modelId="{4A062711-5874-214B-B0D1-6E21E5CC5227}" type="pres">
      <dgm:prSet presAssocID="{440D1EA6-5BA9-4019-8FEE-004E2527A159}" presName="vert1" presStyleCnt="0"/>
      <dgm:spPr/>
    </dgm:pt>
    <dgm:pt modelId="{DF82B914-E9EA-A444-8B87-04A355188089}" type="pres">
      <dgm:prSet presAssocID="{8E81E1C0-9213-46DB-8174-CFD43A5B3516}" presName="thickLine" presStyleLbl="alignNode1" presStyleIdx="3" presStyleCnt="5"/>
      <dgm:spPr/>
    </dgm:pt>
    <dgm:pt modelId="{691675F3-6C5F-F943-A428-3DCBC655420B}" type="pres">
      <dgm:prSet presAssocID="{8E81E1C0-9213-46DB-8174-CFD43A5B3516}" presName="horz1" presStyleCnt="0"/>
      <dgm:spPr/>
    </dgm:pt>
    <dgm:pt modelId="{05CE1581-7810-9545-9C26-AD2BEA264F6F}" type="pres">
      <dgm:prSet presAssocID="{8E81E1C0-9213-46DB-8174-CFD43A5B3516}" presName="tx1" presStyleLbl="revTx" presStyleIdx="3" presStyleCnt="5"/>
      <dgm:spPr/>
    </dgm:pt>
    <dgm:pt modelId="{D29DDE2B-DA34-244A-946F-9DF5F291513A}" type="pres">
      <dgm:prSet presAssocID="{8E81E1C0-9213-46DB-8174-CFD43A5B3516}" presName="vert1" presStyleCnt="0"/>
      <dgm:spPr/>
    </dgm:pt>
    <dgm:pt modelId="{D80425AB-200F-4540-BDD8-81AC7B8D3242}" type="pres">
      <dgm:prSet presAssocID="{44F472FA-9518-4CAF-9911-87E67A56E437}" presName="thickLine" presStyleLbl="alignNode1" presStyleIdx="4" presStyleCnt="5"/>
      <dgm:spPr/>
    </dgm:pt>
    <dgm:pt modelId="{DE229265-F576-3F4D-B7DB-C39D4D2721F3}" type="pres">
      <dgm:prSet presAssocID="{44F472FA-9518-4CAF-9911-87E67A56E437}" presName="horz1" presStyleCnt="0"/>
      <dgm:spPr/>
    </dgm:pt>
    <dgm:pt modelId="{9CF454C8-F171-B24C-BBD2-062B9C7DCC87}" type="pres">
      <dgm:prSet presAssocID="{44F472FA-9518-4CAF-9911-87E67A56E437}" presName="tx1" presStyleLbl="revTx" presStyleIdx="4" presStyleCnt="5"/>
      <dgm:spPr/>
    </dgm:pt>
    <dgm:pt modelId="{05232070-55C9-534E-8A95-75E770CE5F33}" type="pres">
      <dgm:prSet presAssocID="{44F472FA-9518-4CAF-9911-87E67A56E437}" presName="vert1" presStyleCnt="0"/>
      <dgm:spPr/>
    </dgm:pt>
  </dgm:ptLst>
  <dgm:cxnLst>
    <dgm:cxn modelId="{5FCCE301-FBDC-4C13-9CC0-29C45F8E3299}" srcId="{07FDAC64-A059-4551-82CF-03FF7C82688C}" destId="{440D1EA6-5BA9-4019-8FEE-004E2527A159}" srcOrd="2" destOrd="0" parTransId="{70EF82C5-AD5D-46D2-9AA8-612DCC03726F}" sibTransId="{05024C9F-1B27-4906-85C1-B6E48C577443}"/>
    <dgm:cxn modelId="{0596E103-1FE4-431A-A2A3-35852F591627}" srcId="{07FDAC64-A059-4551-82CF-03FF7C82688C}" destId="{58B55E42-7DA6-4FC3-9061-C9AB033C3DC5}" srcOrd="1" destOrd="0" parTransId="{DB6CEBF3-E03F-4319-BD62-0187F7796211}" sibTransId="{EE6445AC-2463-4222-B7B2-D18AD71944F3}"/>
    <dgm:cxn modelId="{C7755805-474C-BB40-9705-2CB6A874762B}" type="presOf" srcId="{EB43C826-EDA5-4233-A818-B9457F6810FA}" destId="{03F79B49-4F19-B049-8309-D7CC82616903}" srcOrd="0" destOrd="0" presId="urn:microsoft.com/office/officeart/2008/layout/LinedList"/>
    <dgm:cxn modelId="{6299A81F-5130-BF47-9062-7F484C51EC61}" type="presOf" srcId="{440D1EA6-5BA9-4019-8FEE-004E2527A159}" destId="{A8394C8C-679F-604D-A8CD-7E76939B93F8}" srcOrd="0" destOrd="0" presId="urn:microsoft.com/office/officeart/2008/layout/LinedList"/>
    <dgm:cxn modelId="{74124B2E-929F-AE4C-BBF6-537CD98AEC81}" type="presOf" srcId="{58B55E42-7DA6-4FC3-9061-C9AB033C3DC5}" destId="{A8B63130-30C3-074A-A0BD-B7C489679B60}" srcOrd="0" destOrd="0" presId="urn:microsoft.com/office/officeart/2008/layout/LinedList"/>
    <dgm:cxn modelId="{A217D830-BFBA-44CD-BC48-F4B089A6E28F}" srcId="{07FDAC64-A059-4551-82CF-03FF7C82688C}" destId="{44F472FA-9518-4CAF-9911-87E67A56E437}" srcOrd="4" destOrd="0" parTransId="{C24240C0-2E8B-4638-9C48-147ECBE3CFC8}" sibTransId="{19C39924-449E-4385-8A75-C86C1CCF0013}"/>
    <dgm:cxn modelId="{18EC3331-8590-4F91-A083-EB4F6AE43BB7}" srcId="{07FDAC64-A059-4551-82CF-03FF7C82688C}" destId="{EB43C826-EDA5-4233-A818-B9457F6810FA}" srcOrd="0" destOrd="0" parTransId="{483ED563-CE66-447A-8A6A-C73A1CC5BD58}" sibTransId="{1DC0AA74-50B1-4202-BC59-668A7DFE9754}"/>
    <dgm:cxn modelId="{6AE47461-19F0-6A4C-89AE-EB773A3BDAAE}" type="presOf" srcId="{44F472FA-9518-4CAF-9911-87E67A56E437}" destId="{9CF454C8-F171-B24C-BBD2-062B9C7DCC87}" srcOrd="0" destOrd="0" presId="urn:microsoft.com/office/officeart/2008/layout/LinedList"/>
    <dgm:cxn modelId="{B66BC562-9773-3442-938F-B1D58F085E79}" type="presOf" srcId="{07FDAC64-A059-4551-82CF-03FF7C82688C}" destId="{49226937-B4AC-BC44-8BA5-E717B99B66D9}" srcOrd="0" destOrd="0" presId="urn:microsoft.com/office/officeart/2008/layout/LinedList"/>
    <dgm:cxn modelId="{19301DA7-2A71-4EE0-B32F-3D847BD3D2BD}" srcId="{07FDAC64-A059-4551-82CF-03FF7C82688C}" destId="{8E81E1C0-9213-46DB-8174-CFD43A5B3516}" srcOrd="3" destOrd="0" parTransId="{6ADF20AA-C375-43E5-B084-1ECCBECF00C2}" sibTransId="{9D2E9603-2528-40E6-BAB6-4F07B54634DE}"/>
    <dgm:cxn modelId="{67942EDE-6F87-C940-B21F-9188F7F289C1}" type="presOf" srcId="{8E81E1C0-9213-46DB-8174-CFD43A5B3516}" destId="{05CE1581-7810-9545-9C26-AD2BEA264F6F}" srcOrd="0" destOrd="0" presId="urn:microsoft.com/office/officeart/2008/layout/LinedList"/>
    <dgm:cxn modelId="{A9EB29C6-6CED-464B-AFA3-9C6B1BB43106}" type="presParOf" srcId="{49226937-B4AC-BC44-8BA5-E717B99B66D9}" destId="{651101FA-7847-7D4D-8302-505987FD2A00}" srcOrd="0" destOrd="0" presId="urn:microsoft.com/office/officeart/2008/layout/LinedList"/>
    <dgm:cxn modelId="{38670C22-3732-2E42-BA7D-61B32A2CE2E3}" type="presParOf" srcId="{49226937-B4AC-BC44-8BA5-E717B99B66D9}" destId="{AF06FB8B-8CE7-8240-8B91-CB4BC87F585E}" srcOrd="1" destOrd="0" presId="urn:microsoft.com/office/officeart/2008/layout/LinedList"/>
    <dgm:cxn modelId="{4533C6D5-B417-0D44-ADB3-6F347F44E47F}" type="presParOf" srcId="{AF06FB8B-8CE7-8240-8B91-CB4BC87F585E}" destId="{03F79B49-4F19-B049-8309-D7CC82616903}" srcOrd="0" destOrd="0" presId="urn:microsoft.com/office/officeart/2008/layout/LinedList"/>
    <dgm:cxn modelId="{46FC8E3E-2204-7341-95CB-AB3A88EB8D0C}" type="presParOf" srcId="{AF06FB8B-8CE7-8240-8B91-CB4BC87F585E}" destId="{048C0F15-3656-294F-BC63-4728862311D7}" srcOrd="1" destOrd="0" presId="urn:microsoft.com/office/officeart/2008/layout/LinedList"/>
    <dgm:cxn modelId="{F0887905-B694-D741-9FD8-64B91A43751C}" type="presParOf" srcId="{49226937-B4AC-BC44-8BA5-E717B99B66D9}" destId="{43CBE1D0-8BCD-514F-AEE5-D0353459E1A3}" srcOrd="2" destOrd="0" presId="urn:microsoft.com/office/officeart/2008/layout/LinedList"/>
    <dgm:cxn modelId="{998919C1-71AC-F844-BB1D-A585F419D49E}" type="presParOf" srcId="{49226937-B4AC-BC44-8BA5-E717B99B66D9}" destId="{DE4A73EC-8652-8844-B8ED-366D89A3E1B5}" srcOrd="3" destOrd="0" presId="urn:microsoft.com/office/officeart/2008/layout/LinedList"/>
    <dgm:cxn modelId="{85502A91-46A4-9342-A955-4A3B072D85F2}" type="presParOf" srcId="{DE4A73EC-8652-8844-B8ED-366D89A3E1B5}" destId="{A8B63130-30C3-074A-A0BD-B7C489679B60}" srcOrd="0" destOrd="0" presId="urn:microsoft.com/office/officeart/2008/layout/LinedList"/>
    <dgm:cxn modelId="{63E11771-3320-2943-9978-EB072DDC2025}" type="presParOf" srcId="{DE4A73EC-8652-8844-B8ED-366D89A3E1B5}" destId="{4375ABB0-F46B-9F4E-9E70-BFE366128C52}" srcOrd="1" destOrd="0" presId="urn:microsoft.com/office/officeart/2008/layout/LinedList"/>
    <dgm:cxn modelId="{C3B7C9AB-A86E-2342-A55D-633B5169A5FC}" type="presParOf" srcId="{49226937-B4AC-BC44-8BA5-E717B99B66D9}" destId="{CCCC0B05-E6FD-AC40-8112-705F936254D6}" srcOrd="4" destOrd="0" presId="urn:microsoft.com/office/officeart/2008/layout/LinedList"/>
    <dgm:cxn modelId="{8DB5A433-5F51-AE43-A2D7-CFA097222DD4}" type="presParOf" srcId="{49226937-B4AC-BC44-8BA5-E717B99B66D9}" destId="{B04678CE-4CF9-B048-A48F-75DEBDD1782A}" srcOrd="5" destOrd="0" presId="urn:microsoft.com/office/officeart/2008/layout/LinedList"/>
    <dgm:cxn modelId="{62DE915D-52DD-E74F-98A5-5BE3FD3FEE37}" type="presParOf" srcId="{B04678CE-4CF9-B048-A48F-75DEBDD1782A}" destId="{A8394C8C-679F-604D-A8CD-7E76939B93F8}" srcOrd="0" destOrd="0" presId="urn:microsoft.com/office/officeart/2008/layout/LinedList"/>
    <dgm:cxn modelId="{1095E5E2-268C-404E-9F22-D9A52FEECC45}" type="presParOf" srcId="{B04678CE-4CF9-B048-A48F-75DEBDD1782A}" destId="{4A062711-5874-214B-B0D1-6E21E5CC5227}" srcOrd="1" destOrd="0" presId="urn:microsoft.com/office/officeart/2008/layout/LinedList"/>
    <dgm:cxn modelId="{ADA47297-2A7B-3045-8A28-9339C9A3F7F7}" type="presParOf" srcId="{49226937-B4AC-BC44-8BA5-E717B99B66D9}" destId="{DF82B914-E9EA-A444-8B87-04A355188089}" srcOrd="6" destOrd="0" presId="urn:microsoft.com/office/officeart/2008/layout/LinedList"/>
    <dgm:cxn modelId="{C6E5144E-5C5D-E746-8657-468C3C3F0B28}" type="presParOf" srcId="{49226937-B4AC-BC44-8BA5-E717B99B66D9}" destId="{691675F3-6C5F-F943-A428-3DCBC655420B}" srcOrd="7" destOrd="0" presId="urn:microsoft.com/office/officeart/2008/layout/LinedList"/>
    <dgm:cxn modelId="{FBE07976-040F-7F4F-8F16-93D496B8B57C}" type="presParOf" srcId="{691675F3-6C5F-F943-A428-3DCBC655420B}" destId="{05CE1581-7810-9545-9C26-AD2BEA264F6F}" srcOrd="0" destOrd="0" presId="urn:microsoft.com/office/officeart/2008/layout/LinedList"/>
    <dgm:cxn modelId="{3D6E9EAA-4445-2846-B8E6-6112D92F5597}" type="presParOf" srcId="{691675F3-6C5F-F943-A428-3DCBC655420B}" destId="{D29DDE2B-DA34-244A-946F-9DF5F291513A}" srcOrd="1" destOrd="0" presId="urn:microsoft.com/office/officeart/2008/layout/LinedList"/>
    <dgm:cxn modelId="{02645651-42D7-184F-AF3E-A41DAA302DCA}" type="presParOf" srcId="{49226937-B4AC-BC44-8BA5-E717B99B66D9}" destId="{D80425AB-200F-4540-BDD8-81AC7B8D3242}" srcOrd="8" destOrd="0" presId="urn:microsoft.com/office/officeart/2008/layout/LinedList"/>
    <dgm:cxn modelId="{4F852FD3-2EFA-3D46-9A7B-EAFDE550513D}" type="presParOf" srcId="{49226937-B4AC-BC44-8BA5-E717B99B66D9}" destId="{DE229265-F576-3F4D-B7DB-C39D4D2721F3}" srcOrd="9" destOrd="0" presId="urn:microsoft.com/office/officeart/2008/layout/LinedList"/>
    <dgm:cxn modelId="{AE63F216-2E23-C14C-8A0C-3D5849A39D12}" type="presParOf" srcId="{DE229265-F576-3F4D-B7DB-C39D4D2721F3}" destId="{9CF454C8-F171-B24C-BBD2-062B9C7DCC87}" srcOrd="0" destOrd="0" presId="urn:microsoft.com/office/officeart/2008/layout/LinedList"/>
    <dgm:cxn modelId="{51AA1DDF-CBE1-DC4F-8596-0F91C18F7FE0}" type="presParOf" srcId="{DE229265-F576-3F4D-B7DB-C39D4D2721F3}" destId="{05232070-55C9-534E-8A95-75E770CE5F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16878-053B-454D-A8FA-173FC4F4C302}">
      <dsp:nvSpPr>
        <dsp:cNvPr id="0" name=""/>
        <dsp:cNvSpPr/>
      </dsp:nvSpPr>
      <dsp:spPr>
        <a:xfrm>
          <a:off x="0" y="335216"/>
          <a:ext cx="5955658" cy="108108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rPr>
            <a:t>Understanding social media influence on box office returns</a:t>
          </a:r>
        </a:p>
      </dsp:txBody>
      <dsp:txXfrm>
        <a:off x="52774" y="387990"/>
        <a:ext cx="5850110" cy="975532"/>
      </dsp:txXfrm>
    </dsp:sp>
    <dsp:sp modelId="{F560C3BA-8796-EF4A-8A37-CDEE740A3A44}">
      <dsp:nvSpPr>
        <dsp:cNvPr id="0" name=""/>
        <dsp:cNvSpPr/>
      </dsp:nvSpPr>
      <dsp:spPr>
        <a:xfrm>
          <a:off x="0" y="1416297"/>
          <a:ext cx="5955658"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Scraping comments from Reddit</a:t>
          </a:r>
        </a:p>
        <a:p>
          <a:pPr marL="228600" lvl="1" indent="-228600" algn="l" defTabSz="977900">
            <a:lnSpc>
              <a:spcPct val="90000"/>
            </a:lnSpc>
            <a:spcBef>
              <a:spcPct val="0"/>
            </a:spcBef>
            <a:spcAft>
              <a:spcPct val="20000"/>
            </a:spcAft>
            <a:buChar char="•"/>
          </a:pPr>
          <a:r>
            <a:rPr lang="en-US" sz="2200" kern="1200"/>
            <a:t>Analyzing sentiment scores</a:t>
          </a:r>
        </a:p>
        <a:p>
          <a:pPr marL="228600" lvl="1" indent="-228600" algn="l" defTabSz="977900">
            <a:lnSpc>
              <a:spcPct val="90000"/>
            </a:lnSpc>
            <a:spcBef>
              <a:spcPct val="0"/>
            </a:spcBef>
            <a:spcAft>
              <a:spcPct val="20000"/>
            </a:spcAft>
            <a:buChar char="•"/>
          </a:pPr>
          <a:r>
            <a:rPr lang="en-US" sz="2200" kern="1200"/>
            <a:t>Regressing emotions and other variables on returns</a:t>
          </a:r>
        </a:p>
      </dsp:txBody>
      <dsp:txXfrm>
        <a:off x="0" y="1416297"/>
        <a:ext cx="5955658" cy="1391040"/>
      </dsp:txXfrm>
    </dsp:sp>
    <dsp:sp modelId="{2F24CC0C-C133-0D4D-917A-BD80E12EB3AD}">
      <dsp:nvSpPr>
        <dsp:cNvPr id="0" name=""/>
        <dsp:cNvSpPr/>
      </dsp:nvSpPr>
      <dsp:spPr>
        <a:xfrm>
          <a:off x="0" y="2807337"/>
          <a:ext cx="5955658" cy="108108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rPr>
            <a:t>Pitch to movie executives to predict how well a movie will do</a:t>
          </a:r>
        </a:p>
      </dsp:txBody>
      <dsp:txXfrm>
        <a:off x="52774" y="2860111"/>
        <a:ext cx="5850110" cy="975532"/>
      </dsp:txXfrm>
    </dsp:sp>
    <dsp:sp modelId="{61114574-2A49-E14E-884C-BA0032F239C7}">
      <dsp:nvSpPr>
        <dsp:cNvPr id="0" name=""/>
        <dsp:cNvSpPr/>
      </dsp:nvSpPr>
      <dsp:spPr>
        <a:xfrm>
          <a:off x="0" y="3969057"/>
          <a:ext cx="5955658" cy="108108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rPr>
            <a:t>Using our regression equation on the new </a:t>
          </a:r>
          <a:r>
            <a:rPr lang="en-US" sz="2800" b="1" kern="1200">
              <a:solidFill>
                <a:schemeClr val="bg1"/>
              </a:solidFill>
              <a:latin typeface="Trebuchet MS" panose="020B0603020202020204"/>
            </a:rPr>
            <a:t>Spider-Man</a:t>
          </a:r>
          <a:r>
            <a:rPr lang="en-US" sz="2800" b="1" kern="1200">
              <a:solidFill>
                <a:schemeClr val="bg1"/>
              </a:solidFill>
            </a:rPr>
            <a:t> movie</a:t>
          </a:r>
        </a:p>
      </dsp:txBody>
      <dsp:txXfrm>
        <a:off x="52774" y="4021831"/>
        <a:ext cx="5850110" cy="975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101FA-7847-7D4D-8302-505987FD2A00}">
      <dsp:nvSpPr>
        <dsp:cNvPr id="0" name=""/>
        <dsp:cNvSpPr/>
      </dsp:nvSpPr>
      <dsp:spPr>
        <a:xfrm>
          <a:off x="0" y="439"/>
          <a:ext cx="10830641"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3F79B49-4F19-B049-8309-D7CC82616903}">
      <dsp:nvSpPr>
        <dsp:cNvPr id="0" name=""/>
        <dsp:cNvSpPr/>
      </dsp:nvSpPr>
      <dsp:spPr>
        <a:xfrm>
          <a:off x="0" y="439"/>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Reddit is just one social media platform</a:t>
          </a:r>
        </a:p>
      </dsp:txBody>
      <dsp:txXfrm>
        <a:off x="0" y="439"/>
        <a:ext cx="10830641" cy="719596"/>
      </dsp:txXfrm>
    </dsp:sp>
    <dsp:sp modelId="{43CBE1D0-8BCD-514F-AEE5-D0353459E1A3}">
      <dsp:nvSpPr>
        <dsp:cNvPr id="0" name=""/>
        <dsp:cNvSpPr/>
      </dsp:nvSpPr>
      <dsp:spPr>
        <a:xfrm>
          <a:off x="0" y="720036"/>
          <a:ext cx="10830641"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8B63130-30C3-074A-A0BD-B7C489679B60}">
      <dsp:nvSpPr>
        <dsp:cNvPr id="0" name=""/>
        <dsp:cNvSpPr/>
      </dsp:nvSpPr>
      <dsp:spPr>
        <a:xfrm>
          <a:off x="0" y="720036"/>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Biggest Marvel movie released during the pandemic</a:t>
          </a:r>
        </a:p>
      </dsp:txBody>
      <dsp:txXfrm>
        <a:off x="0" y="720036"/>
        <a:ext cx="10830641" cy="719596"/>
      </dsp:txXfrm>
    </dsp:sp>
    <dsp:sp modelId="{CCCC0B05-E6FD-AC40-8112-705F936254D6}">
      <dsp:nvSpPr>
        <dsp:cNvPr id="0" name=""/>
        <dsp:cNvSpPr/>
      </dsp:nvSpPr>
      <dsp:spPr>
        <a:xfrm>
          <a:off x="0" y="1439633"/>
          <a:ext cx="10830641"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8394C8C-679F-604D-A8CD-7E76939B93F8}">
      <dsp:nvSpPr>
        <dsp:cNvPr id="0" name=""/>
        <dsp:cNvSpPr/>
      </dsp:nvSpPr>
      <dsp:spPr>
        <a:xfrm>
          <a:off x="0" y="1439633"/>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23 movies only from 2017-2019</a:t>
          </a:r>
        </a:p>
      </dsp:txBody>
      <dsp:txXfrm>
        <a:off x="0" y="1439633"/>
        <a:ext cx="10830641" cy="719596"/>
      </dsp:txXfrm>
    </dsp:sp>
    <dsp:sp modelId="{DF82B914-E9EA-A444-8B87-04A355188089}">
      <dsp:nvSpPr>
        <dsp:cNvPr id="0" name=""/>
        <dsp:cNvSpPr/>
      </dsp:nvSpPr>
      <dsp:spPr>
        <a:xfrm>
          <a:off x="0" y="2159229"/>
          <a:ext cx="10830641" cy="0"/>
        </a:xfrm>
        <a:prstGeom prst="lin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5CE1581-7810-9545-9C26-AD2BEA264F6F}">
      <dsp:nvSpPr>
        <dsp:cNvPr id="0" name=""/>
        <dsp:cNvSpPr/>
      </dsp:nvSpPr>
      <dsp:spPr>
        <a:xfrm>
          <a:off x="0" y="2159229"/>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Some coefficients were confusing</a:t>
          </a:r>
        </a:p>
      </dsp:txBody>
      <dsp:txXfrm>
        <a:off x="0" y="2159229"/>
        <a:ext cx="10830641" cy="719596"/>
      </dsp:txXfrm>
    </dsp:sp>
    <dsp:sp modelId="{D80425AB-200F-4540-BDD8-81AC7B8D3242}">
      <dsp:nvSpPr>
        <dsp:cNvPr id="0" name=""/>
        <dsp:cNvSpPr/>
      </dsp:nvSpPr>
      <dsp:spPr>
        <a:xfrm>
          <a:off x="0" y="2878826"/>
          <a:ext cx="1083064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CF454C8-F171-B24C-BBD2-062B9C7DCC87}">
      <dsp:nvSpPr>
        <dsp:cNvPr id="0" name=""/>
        <dsp:cNvSpPr/>
      </dsp:nvSpPr>
      <dsp:spPr>
        <a:xfrm>
          <a:off x="0" y="2878826"/>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We’ll know in 2-3 weeks!</a:t>
          </a:r>
        </a:p>
      </dsp:txBody>
      <dsp:txXfrm>
        <a:off x="0" y="2878826"/>
        <a:ext cx="10830641" cy="7195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7F4DB-52FC-4891-8C34-310203B357EC}"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9613F-42A1-4803-8CB3-8AE7FB2EF1FF}" type="slidenum">
              <a:rPr lang="en-US" smtClean="0"/>
              <a:t>‹#›</a:t>
            </a:fld>
            <a:endParaRPr lang="en-US"/>
          </a:p>
        </p:txBody>
      </p:sp>
    </p:spTree>
    <p:extLst>
      <p:ext uri="{BB962C8B-B14F-4D97-AF65-F5344CB8AC3E}">
        <p14:creationId xmlns:p14="http://schemas.microsoft.com/office/powerpoint/2010/main" val="190718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09613F-42A1-4803-8CB3-8AE7FB2EF1FF}" type="slidenum">
              <a:rPr lang="en-US" smtClean="0"/>
              <a:t>2</a:t>
            </a:fld>
            <a:endParaRPr lang="en-US"/>
          </a:p>
        </p:txBody>
      </p:sp>
    </p:spTree>
    <p:extLst>
      <p:ext uri="{BB962C8B-B14F-4D97-AF65-F5344CB8AC3E}">
        <p14:creationId xmlns:p14="http://schemas.microsoft.com/office/powerpoint/2010/main" val="2275496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09613F-42A1-4803-8CB3-8AE7FB2EF1FF}" type="slidenum">
              <a:rPr lang="en-US" smtClean="0"/>
              <a:t>14</a:t>
            </a:fld>
            <a:endParaRPr lang="en-US"/>
          </a:p>
        </p:txBody>
      </p:sp>
    </p:spTree>
    <p:extLst>
      <p:ext uri="{BB962C8B-B14F-4D97-AF65-F5344CB8AC3E}">
        <p14:creationId xmlns:p14="http://schemas.microsoft.com/office/powerpoint/2010/main" val="347580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did a small exploratory analysis for sentiment score. </a:t>
            </a:r>
            <a:r>
              <a:rPr lang="en-US" altLang="zh-CN"/>
              <a:t>It can be find that trailer’s sentiment score has positive relationship with the released movie. </a:t>
            </a:r>
            <a:endParaRPr lang="en-US"/>
          </a:p>
        </p:txBody>
      </p:sp>
      <p:sp>
        <p:nvSpPr>
          <p:cNvPr id="4" name="Slide Number Placeholder 3"/>
          <p:cNvSpPr>
            <a:spLocks noGrp="1"/>
          </p:cNvSpPr>
          <p:nvPr>
            <p:ph type="sldNum" sz="quarter" idx="5"/>
          </p:nvPr>
        </p:nvSpPr>
        <p:spPr/>
        <p:txBody>
          <a:bodyPr/>
          <a:lstStyle/>
          <a:p>
            <a:fld id="{9D09613F-42A1-4803-8CB3-8AE7FB2EF1FF}" type="slidenum">
              <a:rPr lang="en-US" smtClean="0"/>
              <a:t>16</a:t>
            </a:fld>
            <a:endParaRPr lang="en-US"/>
          </a:p>
        </p:txBody>
      </p:sp>
    </p:spTree>
    <p:extLst>
      <p:ext uri="{BB962C8B-B14F-4D97-AF65-F5344CB8AC3E}">
        <p14:creationId xmlns:p14="http://schemas.microsoft.com/office/powerpoint/2010/main" val="807329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try to see if change of emotion directly related with the box office. However, the difference between trailer and release is not as clear as we expected. Therefore, we think it might be better to try to use emotion as one classifier rather than separate predictor, in order to get better performance.</a:t>
            </a:r>
          </a:p>
        </p:txBody>
      </p:sp>
      <p:sp>
        <p:nvSpPr>
          <p:cNvPr id="4" name="Slide Number Placeholder 3"/>
          <p:cNvSpPr>
            <a:spLocks noGrp="1"/>
          </p:cNvSpPr>
          <p:nvPr>
            <p:ph type="sldNum" sz="quarter" idx="5"/>
          </p:nvPr>
        </p:nvSpPr>
        <p:spPr/>
        <p:txBody>
          <a:bodyPr/>
          <a:lstStyle/>
          <a:p>
            <a:fld id="{9D09613F-42A1-4803-8CB3-8AE7FB2EF1FF}" type="slidenum">
              <a:rPr lang="en-US" smtClean="0"/>
              <a:t>17</a:t>
            </a:fld>
            <a:endParaRPr lang="en-US"/>
          </a:p>
        </p:txBody>
      </p:sp>
    </p:spTree>
    <p:extLst>
      <p:ext uri="{BB962C8B-B14F-4D97-AF65-F5344CB8AC3E}">
        <p14:creationId xmlns:p14="http://schemas.microsoft.com/office/powerpoint/2010/main" val="1661981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2294F4-9FB9-B643-89E6-43C483009C0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159195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94F4-9FB9-B643-89E6-43C483009C0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286700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94F4-9FB9-B643-89E6-43C483009C0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156023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94F4-9FB9-B643-89E6-43C483009C0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944B5D4-0C13-C945-BADB-D24CF61B67D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407603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94F4-9FB9-B643-89E6-43C483009C0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3354072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2294F4-9FB9-B643-89E6-43C483009C0A}"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295150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2294F4-9FB9-B643-89E6-43C483009C0A}"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343099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2294F4-9FB9-B643-89E6-43C483009C0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2437959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F32294F4-9FB9-B643-89E6-43C483009C0A}" type="datetimeFigureOut">
              <a:rPr lang="en-US" smtClean="0"/>
              <a:t>12/6/2021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944B5D4-0C13-C945-BADB-D24CF61B67D4}" type="slidenum">
              <a:rPr lang="en-US" smtClean="0"/>
              <a:t>‹#›</a:t>
            </a:fld>
            <a:endParaRPr lang="en-US"/>
          </a:p>
        </p:txBody>
      </p:sp>
    </p:spTree>
    <p:extLst>
      <p:ext uri="{BB962C8B-B14F-4D97-AF65-F5344CB8AC3E}">
        <p14:creationId xmlns:p14="http://schemas.microsoft.com/office/powerpoint/2010/main" val="25999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2294F4-9FB9-B643-89E6-43C483009C0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340759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294F4-9FB9-B643-89E6-43C483009C0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142552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2294F4-9FB9-B643-89E6-43C483009C0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310099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2294F4-9FB9-B643-89E6-43C483009C0A}"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61898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2294F4-9FB9-B643-89E6-43C483009C0A}"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141945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32294F4-9FB9-B643-89E6-43C483009C0A}"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175961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94F4-9FB9-B643-89E6-43C483009C0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34781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94F4-9FB9-B643-89E6-43C483009C0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4B5D4-0C13-C945-BADB-D24CF61B67D4}" type="slidenum">
              <a:rPr lang="en-US" smtClean="0"/>
              <a:t>‹#›</a:t>
            </a:fld>
            <a:endParaRPr lang="en-US"/>
          </a:p>
        </p:txBody>
      </p:sp>
    </p:spTree>
    <p:extLst>
      <p:ext uri="{BB962C8B-B14F-4D97-AF65-F5344CB8AC3E}">
        <p14:creationId xmlns:p14="http://schemas.microsoft.com/office/powerpoint/2010/main" val="10049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2294F4-9FB9-B643-89E6-43C483009C0A}" type="datetimeFigureOut">
              <a:rPr lang="en-US" smtClean="0"/>
              <a:t>12/6/2021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944B5D4-0C13-C945-BADB-D24CF61B67D4}" type="slidenum">
              <a:rPr lang="en-US" smtClean="0"/>
              <a:t>‹#›</a:t>
            </a:fld>
            <a:endParaRPr lang="en-US"/>
          </a:p>
        </p:txBody>
      </p:sp>
    </p:spTree>
    <p:extLst>
      <p:ext uri="{BB962C8B-B14F-4D97-AF65-F5344CB8AC3E}">
        <p14:creationId xmlns:p14="http://schemas.microsoft.com/office/powerpoint/2010/main" val="37284892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0.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3.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27" name="Picture 6" descr="Film reel and slate">
            <a:extLst>
              <a:ext uri="{FF2B5EF4-FFF2-40B4-BE49-F238E27FC236}">
                <a16:creationId xmlns:a16="http://schemas.microsoft.com/office/drawing/2014/main" id="{D62108C9-B68F-4E7A-8E07-4D414CA78854}"/>
              </a:ext>
            </a:extLst>
          </p:cNvPr>
          <p:cNvPicPr>
            <a:picLocks noChangeAspect="1"/>
          </p:cNvPicPr>
          <p:nvPr/>
        </p:nvPicPr>
        <p:blipFill rotWithShape="1">
          <a:blip r:embed="rId2"/>
          <a:srcRect t="15730"/>
          <a:stretch/>
        </p:blipFill>
        <p:spPr>
          <a:xfrm>
            <a:off x="-3176" y="10"/>
            <a:ext cx="12192000" cy="6857991"/>
          </a:xfrm>
          <a:prstGeom prst="rect">
            <a:avLst/>
          </a:prstGeom>
        </p:spPr>
      </p:pic>
      <p:sp>
        <p:nvSpPr>
          <p:cNvPr id="28" name="Rectangle 10">
            <a:extLst>
              <a:ext uri="{FF2B5EF4-FFF2-40B4-BE49-F238E27FC236}">
                <a16:creationId xmlns:a16="http://schemas.microsoft.com/office/drawing/2014/main" id="{8C8D824E-2FE2-436D-BA86-C0386D8FA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B2359971-11F2-BB43-B874-D460AD6B7E97}"/>
              </a:ext>
            </a:extLst>
          </p:cNvPr>
          <p:cNvSpPr>
            <a:spLocks noGrp="1"/>
          </p:cNvSpPr>
          <p:nvPr>
            <p:ph type="ctrTitle"/>
          </p:nvPr>
        </p:nvSpPr>
        <p:spPr>
          <a:xfrm>
            <a:off x="680322" y="4402667"/>
            <a:ext cx="8133478" cy="940240"/>
          </a:xfrm>
        </p:spPr>
        <p:txBody>
          <a:bodyPr>
            <a:normAutofit/>
          </a:bodyPr>
          <a:lstStyle/>
          <a:p>
            <a:r>
              <a:rPr lang="en-US" altLang="zh-CN" sz="4800"/>
              <a:t>Movie</a:t>
            </a:r>
            <a:r>
              <a:rPr lang="zh-CN" altLang="en-US" sz="4800"/>
              <a:t> </a:t>
            </a:r>
            <a:r>
              <a:rPr lang="en-US" altLang="zh-CN" sz="4800"/>
              <a:t>Sentiment</a:t>
            </a:r>
            <a:r>
              <a:rPr lang="zh-CN" altLang="en-US" sz="4800"/>
              <a:t> </a:t>
            </a:r>
            <a:r>
              <a:rPr lang="en-US" altLang="zh-CN" sz="4800"/>
              <a:t>Analysis</a:t>
            </a:r>
            <a:endParaRPr lang="en-JP" sz="4800"/>
          </a:p>
        </p:txBody>
      </p:sp>
      <p:sp>
        <p:nvSpPr>
          <p:cNvPr id="29" name="Rectangle 12">
            <a:extLst>
              <a:ext uri="{FF2B5EF4-FFF2-40B4-BE49-F238E27FC236}">
                <a16:creationId xmlns:a16="http://schemas.microsoft.com/office/drawing/2014/main" id="{D4E62E99-E55A-4404-B79D-9C8CC8523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4">
            <a:extLst>
              <a:ext uri="{FF2B5EF4-FFF2-40B4-BE49-F238E27FC236}">
                <a16:creationId xmlns:a16="http://schemas.microsoft.com/office/drawing/2014/main" id="{6F2B71E6-6516-4BB6-B895-35E8F2892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6">
            <a:extLst>
              <a:ext uri="{FF2B5EF4-FFF2-40B4-BE49-F238E27FC236}">
                <a16:creationId xmlns:a16="http://schemas.microsoft.com/office/drawing/2014/main" id="{7BB39608-D59B-4A40-BD24-A3B510F02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D5FA865-F934-014B-83EB-0AE20A105E1F}"/>
              </a:ext>
            </a:extLst>
          </p:cNvPr>
          <p:cNvSpPr>
            <a:spLocks noGrp="1"/>
          </p:cNvSpPr>
          <p:nvPr>
            <p:ph type="subTitle" idx="1"/>
          </p:nvPr>
        </p:nvSpPr>
        <p:spPr>
          <a:xfrm>
            <a:off x="4055346" y="4402667"/>
            <a:ext cx="8133478" cy="1499646"/>
          </a:xfrm>
        </p:spPr>
        <p:txBody>
          <a:bodyPr vert="horz" lIns="91440" tIns="45720" rIns="91440" bIns="45720" rtlCol="0">
            <a:normAutofit/>
          </a:bodyPr>
          <a:lstStyle/>
          <a:p>
            <a:r>
              <a:rPr lang="en-US" altLang="zh-CN" sz="1800"/>
              <a:t>December</a:t>
            </a:r>
            <a:r>
              <a:rPr lang="zh-CN" altLang="en-US" sz="1800"/>
              <a:t> </a:t>
            </a:r>
            <a:r>
              <a:rPr lang="en-US" altLang="zh-CN" sz="1800"/>
              <a:t>6</a:t>
            </a:r>
            <a:r>
              <a:rPr lang="en-US" altLang="zh-CN" sz="1800" baseline="30000"/>
              <a:t>th</a:t>
            </a:r>
            <a:r>
              <a:rPr lang="en-US" altLang="zh-CN" sz="1800"/>
              <a:t>,</a:t>
            </a:r>
            <a:r>
              <a:rPr lang="zh-CN" altLang="en-US" sz="1800"/>
              <a:t> </a:t>
            </a:r>
            <a:r>
              <a:rPr lang="en-US" altLang="zh-CN" sz="1800"/>
              <a:t>2021</a:t>
            </a:r>
            <a:endParaRPr lang="en-US" sz="1800"/>
          </a:p>
          <a:p>
            <a:r>
              <a:rPr lang="en-US" sz="1800"/>
              <a:t>Group 3</a:t>
            </a:r>
          </a:p>
          <a:p>
            <a:r>
              <a:rPr lang="en-US" sz="1800">
                <a:ea typeface="+mn-lt"/>
                <a:cs typeface="+mn-lt"/>
              </a:rPr>
              <a:t>Ben </a:t>
            </a:r>
            <a:r>
              <a:rPr lang="en-US" sz="1800" err="1">
                <a:ea typeface="+mn-lt"/>
                <a:cs typeface="+mn-lt"/>
              </a:rPr>
              <a:t>Facio</a:t>
            </a:r>
            <a:r>
              <a:rPr lang="en-US" sz="1800">
                <a:ea typeface="+mn-lt"/>
                <a:cs typeface="+mn-lt"/>
              </a:rPr>
              <a:t>, Olivia Hawkins</a:t>
            </a:r>
            <a:endParaRPr lang="en-US" sz="1800"/>
          </a:p>
          <a:p>
            <a:r>
              <a:rPr lang="zh-CN" altLang="en-US" sz="1800"/>
              <a:t> </a:t>
            </a:r>
            <a:r>
              <a:rPr lang="en-US" sz="1800">
                <a:ea typeface="+mn-lt"/>
                <a:cs typeface="+mn-lt"/>
              </a:rPr>
              <a:t>Chenxi Li</a:t>
            </a:r>
            <a:r>
              <a:rPr lang="en-US" altLang="zh-CN" sz="1800"/>
              <a:t>,</a:t>
            </a:r>
            <a:r>
              <a:rPr lang="zh-CN" altLang="en-US" sz="1800"/>
              <a:t> </a:t>
            </a:r>
            <a:r>
              <a:rPr lang="en-US" sz="1800">
                <a:ea typeface="+mn-lt"/>
                <a:cs typeface="+mn-lt"/>
              </a:rPr>
              <a:t>Shen Lim</a:t>
            </a:r>
            <a:endParaRPr lang="en-US" sz="1800"/>
          </a:p>
        </p:txBody>
      </p:sp>
    </p:spTree>
    <p:extLst>
      <p:ext uri="{BB962C8B-B14F-4D97-AF65-F5344CB8AC3E}">
        <p14:creationId xmlns:p14="http://schemas.microsoft.com/office/powerpoint/2010/main" val="126884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4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F5C4E16-3353-4AF1-B427-DBFB85AF6579}"/>
              </a:ext>
            </a:extLst>
          </p:cNvPr>
          <p:cNvPicPr>
            <a:picLocks noGrp="1" noChangeAspect="1"/>
          </p:cNvPicPr>
          <p:nvPr>
            <p:ph idx="1"/>
          </p:nvPr>
        </p:nvPicPr>
        <p:blipFill>
          <a:blip r:embed="rId2"/>
          <a:stretch>
            <a:fillRect/>
          </a:stretch>
        </p:blipFill>
        <p:spPr>
          <a:xfrm>
            <a:off x="222003" y="3249"/>
            <a:ext cx="11755141" cy="6845753"/>
          </a:xfrm>
        </p:spPr>
      </p:pic>
    </p:spTree>
    <p:extLst>
      <p:ext uri="{BB962C8B-B14F-4D97-AF65-F5344CB8AC3E}">
        <p14:creationId xmlns:p14="http://schemas.microsoft.com/office/powerpoint/2010/main" val="286589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AAE-8345-5C45-9D88-1AF96E4964DD}"/>
              </a:ext>
            </a:extLst>
          </p:cNvPr>
          <p:cNvSpPr>
            <a:spLocks noGrp="1"/>
          </p:cNvSpPr>
          <p:nvPr>
            <p:ph type="title"/>
          </p:nvPr>
        </p:nvSpPr>
        <p:spPr/>
        <p:txBody>
          <a:bodyPr/>
          <a:lstStyle/>
          <a:p>
            <a:r>
              <a:rPr lang="en-US"/>
              <a:t>Preparing Data for Analysis</a:t>
            </a:r>
          </a:p>
        </p:txBody>
      </p:sp>
      <p:sp>
        <p:nvSpPr>
          <p:cNvPr id="3" name="Content Placeholder 2">
            <a:extLst>
              <a:ext uri="{FF2B5EF4-FFF2-40B4-BE49-F238E27FC236}">
                <a16:creationId xmlns:a16="http://schemas.microsoft.com/office/drawing/2014/main" id="{7EEC207F-F384-104B-BF94-C100A51295A0}"/>
              </a:ext>
            </a:extLst>
          </p:cNvPr>
          <p:cNvSpPr>
            <a:spLocks noGrp="1"/>
          </p:cNvSpPr>
          <p:nvPr>
            <p:ph idx="1"/>
          </p:nvPr>
        </p:nvSpPr>
        <p:spPr/>
        <p:txBody>
          <a:bodyPr vert="horz" lIns="91440" tIns="45720" rIns="91440" bIns="45720" rtlCol="0" anchor="t">
            <a:normAutofit/>
          </a:bodyPr>
          <a:lstStyle/>
          <a:p>
            <a:r>
              <a:rPr lang="en-US"/>
              <a:t>Once extracted, all comments from all 46 posts are cleaned using a comprehensive text-cleaning function.</a:t>
            </a:r>
          </a:p>
          <a:p>
            <a:r>
              <a:rPr lang="en-US"/>
              <a:t>Analysis will be performed on cleaned and lemmatized (not stemmed) comment text.</a:t>
            </a:r>
          </a:p>
          <a:p>
            <a:r>
              <a:rPr lang="en-US"/>
              <a:t>Each comment will also have a Boolean attribute depending on whether it is a parent or non-parent comment.</a:t>
            </a:r>
          </a:p>
        </p:txBody>
      </p:sp>
    </p:spTree>
    <p:extLst>
      <p:ext uri="{BB962C8B-B14F-4D97-AF65-F5344CB8AC3E}">
        <p14:creationId xmlns:p14="http://schemas.microsoft.com/office/powerpoint/2010/main" val="329444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AAE-8345-5C45-9D88-1AF96E4964DD}"/>
              </a:ext>
            </a:extLst>
          </p:cNvPr>
          <p:cNvSpPr>
            <a:spLocks noGrp="1"/>
          </p:cNvSpPr>
          <p:nvPr>
            <p:ph type="title"/>
          </p:nvPr>
        </p:nvSpPr>
        <p:spPr/>
        <p:txBody>
          <a:bodyPr/>
          <a:lstStyle/>
          <a:p>
            <a:r>
              <a:rPr lang="en-US"/>
              <a:t>Preparing Data for Analysis</a:t>
            </a:r>
          </a:p>
        </p:txBody>
      </p:sp>
      <p:sp>
        <p:nvSpPr>
          <p:cNvPr id="3" name="Content Placeholder 2">
            <a:extLst>
              <a:ext uri="{FF2B5EF4-FFF2-40B4-BE49-F238E27FC236}">
                <a16:creationId xmlns:a16="http://schemas.microsoft.com/office/drawing/2014/main" id="{7EEC207F-F384-104B-BF94-C100A51295A0}"/>
              </a:ext>
            </a:extLst>
          </p:cNvPr>
          <p:cNvSpPr>
            <a:spLocks noGrp="1"/>
          </p:cNvSpPr>
          <p:nvPr>
            <p:ph idx="1"/>
          </p:nvPr>
        </p:nvSpPr>
        <p:spPr/>
        <p:txBody>
          <a:bodyPr vert="horz" lIns="91440" tIns="45720" rIns="91440" bIns="45720" rtlCol="0" anchor="t">
            <a:normAutofit/>
          </a:bodyPr>
          <a:lstStyle/>
          <a:p>
            <a:r>
              <a:rPr lang="en-US"/>
              <a:t>Pre-process:</a:t>
            </a:r>
          </a:p>
          <a:p>
            <a:pPr lvl="1"/>
            <a:r>
              <a:rPr lang="en-US"/>
              <a:t>Remove URLs</a:t>
            </a:r>
          </a:p>
          <a:p>
            <a:pPr lvl="1"/>
            <a:r>
              <a:rPr lang="en-US"/>
              <a:t>Remove non-ASCII text</a:t>
            </a:r>
          </a:p>
          <a:p>
            <a:pPr lvl="1"/>
            <a:r>
              <a:rPr lang="en-US"/>
              <a:t>Replace contractions</a:t>
            </a:r>
          </a:p>
          <a:p>
            <a:pPr lvl="1"/>
            <a:r>
              <a:rPr lang="en-US"/>
              <a:t>Tokenize</a:t>
            </a:r>
          </a:p>
          <a:p>
            <a:r>
              <a:rPr lang="en-US"/>
              <a:t>Normalize:</a:t>
            </a:r>
          </a:p>
          <a:p>
            <a:pPr lvl="1"/>
            <a:r>
              <a:rPr lang="en-US"/>
              <a:t>Lowercase</a:t>
            </a:r>
          </a:p>
          <a:p>
            <a:pPr lvl="1"/>
            <a:r>
              <a:rPr lang="en-US"/>
              <a:t>Remove punctuation, replace numbers</a:t>
            </a:r>
          </a:p>
          <a:p>
            <a:pPr lvl="1"/>
            <a:r>
              <a:rPr lang="en-US"/>
              <a:t>Remove </a:t>
            </a:r>
            <a:r>
              <a:rPr lang="en-US" err="1"/>
              <a:t>stopwords</a:t>
            </a:r>
          </a:p>
          <a:p>
            <a:pPr lvl="1"/>
            <a:r>
              <a:rPr lang="en-US"/>
              <a:t>Lemmatize</a:t>
            </a:r>
          </a:p>
        </p:txBody>
      </p:sp>
    </p:spTree>
    <p:extLst>
      <p:ext uri="{BB962C8B-B14F-4D97-AF65-F5344CB8AC3E}">
        <p14:creationId xmlns:p14="http://schemas.microsoft.com/office/powerpoint/2010/main" val="371813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8" name="Picture 10">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9" name="Picture 12">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0" name="Rectangle 14">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6">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4" descr="Metal tic-tac-toe game pieces">
            <a:extLst>
              <a:ext uri="{FF2B5EF4-FFF2-40B4-BE49-F238E27FC236}">
                <a16:creationId xmlns:a16="http://schemas.microsoft.com/office/drawing/2014/main" id="{A4BBE208-8FA6-4DC0-97D0-C3FAB49ABA9B}"/>
              </a:ext>
            </a:extLst>
          </p:cNvPr>
          <p:cNvPicPr>
            <a:picLocks noChangeAspect="1"/>
          </p:cNvPicPr>
          <p:nvPr/>
        </p:nvPicPr>
        <p:blipFill rotWithShape="1">
          <a:blip r:embed="rId5"/>
          <a:srcRect t="25000"/>
          <a:stretch/>
        </p:blipFill>
        <p:spPr>
          <a:xfrm>
            <a:off x="-3176" y="10"/>
            <a:ext cx="12192000" cy="6857991"/>
          </a:xfrm>
          <a:prstGeom prst="rect">
            <a:avLst/>
          </a:prstGeom>
        </p:spPr>
      </p:pic>
      <p:sp>
        <p:nvSpPr>
          <p:cNvPr id="33" name="Rectangle 18">
            <a:extLst>
              <a:ext uri="{FF2B5EF4-FFF2-40B4-BE49-F238E27FC236}">
                <a16:creationId xmlns:a16="http://schemas.microsoft.com/office/drawing/2014/main" id="{8C8D824E-2FE2-436D-BA86-C0386D8FA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B0D304-E51F-40C0-A3D6-9016E8539D64}"/>
              </a:ext>
            </a:extLst>
          </p:cNvPr>
          <p:cNvSpPr>
            <a:spLocks noGrp="1"/>
          </p:cNvSpPr>
          <p:nvPr>
            <p:ph type="title"/>
          </p:nvPr>
        </p:nvSpPr>
        <p:spPr>
          <a:xfrm>
            <a:off x="680322" y="4402667"/>
            <a:ext cx="8133478" cy="940240"/>
          </a:xfrm>
        </p:spPr>
        <p:txBody>
          <a:bodyPr vert="horz" lIns="91440" tIns="45720" rIns="91440" bIns="45720" rtlCol="0" anchor="b">
            <a:normAutofit/>
          </a:bodyPr>
          <a:lstStyle/>
          <a:p>
            <a:r>
              <a:rPr lang="en-US" sz="4800"/>
              <a:t>Get</a:t>
            </a:r>
            <a:r>
              <a:rPr lang="en-US" altLang="zh-CN" sz="4800"/>
              <a:t>ting</a:t>
            </a:r>
            <a:r>
              <a:rPr lang="en-US" sz="4800"/>
              <a:t> Sentiment Scores</a:t>
            </a:r>
          </a:p>
        </p:txBody>
      </p:sp>
      <p:sp>
        <p:nvSpPr>
          <p:cNvPr id="3" name="Text Placeholder 2">
            <a:extLst>
              <a:ext uri="{FF2B5EF4-FFF2-40B4-BE49-F238E27FC236}">
                <a16:creationId xmlns:a16="http://schemas.microsoft.com/office/drawing/2014/main" id="{DE48F8E0-295F-40C3-AE3A-5C0DABED4149}"/>
              </a:ext>
            </a:extLst>
          </p:cNvPr>
          <p:cNvSpPr>
            <a:spLocks noGrp="1"/>
          </p:cNvSpPr>
          <p:nvPr>
            <p:ph type="body" idx="1"/>
          </p:nvPr>
        </p:nvSpPr>
        <p:spPr>
          <a:xfrm>
            <a:off x="680322" y="5342302"/>
            <a:ext cx="8133478" cy="406566"/>
          </a:xfrm>
        </p:spPr>
        <p:txBody>
          <a:bodyPr vert="horz" lIns="91440" tIns="45720" rIns="91440" bIns="45720" rtlCol="0">
            <a:normAutofit/>
          </a:bodyPr>
          <a:lstStyle/>
          <a:p>
            <a:r>
              <a:rPr lang="en-US" altLang="zh-CN" sz="1800">
                <a:solidFill>
                  <a:schemeClr val="tx1"/>
                </a:solidFill>
              </a:rPr>
              <a:t>Chenxi Li</a:t>
            </a:r>
            <a:endParaRPr lang="en-US" sz="1800">
              <a:solidFill>
                <a:schemeClr val="tx1"/>
              </a:solidFill>
            </a:endParaRPr>
          </a:p>
        </p:txBody>
      </p:sp>
      <p:sp>
        <p:nvSpPr>
          <p:cNvPr id="34" name="Rectangle 20">
            <a:extLst>
              <a:ext uri="{FF2B5EF4-FFF2-40B4-BE49-F238E27FC236}">
                <a16:creationId xmlns:a16="http://schemas.microsoft.com/office/drawing/2014/main" id="{D4E62E99-E55A-4404-B79D-9C8CC8523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22">
            <a:extLst>
              <a:ext uri="{FF2B5EF4-FFF2-40B4-BE49-F238E27FC236}">
                <a16:creationId xmlns:a16="http://schemas.microsoft.com/office/drawing/2014/main" id="{6F2B71E6-6516-4BB6-B895-35E8F2892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7BB39608-D59B-4A40-BD24-A3B510F02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3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FE61-9C8D-4A69-8AE7-6FA9E2E8D1C8}"/>
              </a:ext>
            </a:extLst>
          </p:cNvPr>
          <p:cNvSpPr>
            <a:spLocks noGrp="1"/>
          </p:cNvSpPr>
          <p:nvPr>
            <p:ph type="title"/>
          </p:nvPr>
        </p:nvSpPr>
        <p:spPr/>
        <p:txBody>
          <a:bodyPr/>
          <a:lstStyle/>
          <a:p>
            <a:r>
              <a:rPr lang="en-US" altLang="zh-CN"/>
              <a:t>Data</a:t>
            </a:r>
            <a:endParaRPr lang="en-US"/>
          </a:p>
        </p:txBody>
      </p:sp>
      <p:sp>
        <p:nvSpPr>
          <p:cNvPr id="3" name="Content Placeholder 2">
            <a:extLst>
              <a:ext uri="{FF2B5EF4-FFF2-40B4-BE49-F238E27FC236}">
                <a16:creationId xmlns:a16="http://schemas.microsoft.com/office/drawing/2014/main" id="{B0430DEF-4AC3-41C2-A3BF-1F74CFFD05CB}"/>
              </a:ext>
            </a:extLst>
          </p:cNvPr>
          <p:cNvSpPr>
            <a:spLocks noGrp="1"/>
          </p:cNvSpPr>
          <p:nvPr>
            <p:ph idx="1"/>
          </p:nvPr>
        </p:nvSpPr>
        <p:spPr>
          <a:xfrm>
            <a:off x="680321" y="2336873"/>
            <a:ext cx="9613861" cy="4160032"/>
          </a:xfrm>
        </p:spPr>
        <p:txBody>
          <a:bodyPr vert="horz" lIns="91440" tIns="45720" rIns="91440" bIns="45720" rtlCol="0" anchor="t">
            <a:normAutofit/>
          </a:bodyPr>
          <a:lstStyle/>
          <a:p>
            <a:r>
              <a:rPr lang="en-US" altLang="zh-CN" sz="2800">
                <a:ea typeface="宋体"/>
              </a:rPr>
              <a:t>Input</a:t>
            </a:r>
          </a:p>
          <a:p>
            <a:pPr lvl="1"/>
            <a:r>
              <a:rPr lang="en-US" altLang="zh-CN" sz="2400">
                <a:ea typeface="宋体"/>
              </a:rPr>
              <a:t>23</a:t>
            </a:r>
            <a:r>
              <a:rPr lang="zh-CN" altLang="en-US" sz="2400">
                <a:ea typeface="宋体"/>
              </a:rPr>
              <a:t> </a:t>
            </a:r>
            <a:r>
              <a:rPr lang="en-US" altLang="zh-CN" sz="2400">
                <a:ea typeface="宋体"/>
              </a:rPr>
              <a:t>movie</a:t>
            </a:r>
            <a:r>
              <a:rPr lang="zh-CN" altLang="en-US" sz="2400">
                <a:ea typeface="宋体"/>
              </a:rPr>
              <a:t> </a:t>
            </a:r>
            <a:r>
              <a:rPr lang="en-US" altLang="zh-CN" sz="2400">
                <a:ea typeface="宋体"/>
              </a:rPr>
              <a:t>trailer</a:t>
            </a:r>
            <a:r>
              <a:rPr lang="zh-CN" altLang="en-US" sz="2400">
                <a:ea typeface="宋体"/>
              </a:rPr>
              <a:t> </a:t>
            </a:r>
            <a:r>
              <a:rPr lang="en-US" altLang="zh-CN" sz="2400">
                <a:ea typeface="宋体"/>
              </a:rPr>
              <a:t>and</a:t>
            </a:r>
            <a:r>
              <a:rPr lang="zh-CN" altLang="en-US" sz="2400">
                <a:ea typeface="宋体"/>
              </a:rPr>
              <a:t> </a:t>
            </a:r>
            <a:r>
              <a:rPr lang="en-US" altLang="zh-CN" sz="2400">
                <a:ea typeface="宋体"/>
              </a:rPr>
              <a:t>23</a:t>
            </a:r>
            <a:r>
              <a:rPr lang="zh-CN" altLang="en-US" sz="2400">
                <a:ea typeface="宋体"/>
              </a:rPr>
              <a:t> </a:t>
            </a:r>
            <a:r>
              <a:rPr lang="en-US" altLang="zh-CN" sz="2400">
                <a:ea typeface="宋体"/>
              </a:rPr>
              <a:t>movie</a:t>
            </a:r>
            <a:r>
              <a:rPr lang="zh-CN" altLang="en-US" sz="2400">
                <a:ea typeface="宋体"/>
              </a:rPr>
              <a:t> </a:t>
            </a:r>
            <a:r>
              <a:rPr lang="en-US" altLang="zh-CN" sz="2400">
                <a:ea typeface="宋体"/>
              </a:rPr>
              <a:t>release</a:t>
            </a:r>
            <a:r>
              <a:rPr lang="zh-CN" altLang="en-US" sz="2400">
                <a:ea typeface="宋体"/>
              </a:rPr>
              <a:t> </a:t>
            </a:r>
            <a:r>
              <a:rPr lang="en-US" altLang="zh-CN" sz="2400">
                <a:ea typeface="宋体"/>
              </a:rPr>
              <a:t>.csv</a:t>
            </a:r>
            <a:r>
              <a:rPr lang="zh-CN" altLang="en-US" sz="2400">
                <a:ea typeface="宋体"/>
              </a:rPr>
              <a:t> </a:t>
            </a:r>
            <a:r>
              <a:rPr lang="en-US" altLang="zh-CN" sz="2400">
                <a:ea typeface="宋体"/>
              </a:rPr>
              <a:t>files</a:t>
            </a:r>
          </a:p>
          <a:p>
            <a:pPr lvl="1"/>
            <a:r>
              <a:rPr lang="en-US" sz="2400">
                <a:ea typeface="宋体"/>
              </a:rPr>
              <a:t>5K rows for trailer and 12K rows for released on average</a:t>
            </a:r>
            <a:endParaRPr lang="en-US" sz="2400">
              <a:ea typeface="+mn-lt"/>
              <a:cs typeface="+mn-lt"/>
            </a:endParaRPr>
          </a:p>
          <a:p>
            <a:pPr lvl="1"/>
            <a:r>
              <a:rPr lang="en-US" altLang="zh-CN" sz="2400">
                <a:ea typeface="宋体"/>
              </a:rPr>
              <a:t>Feature</a:t>
            </a:r>
          </a:p>
          <a:p>
            <a:pPr lvl="2"/>
            <a:r>
              <a:rPr lang="en-US" altLang="zh-CN" sz="2000">
                <a:ea typeface="宋体"/>
              </a:rPr>
              <a:t>Parent:</a:t>
            </a:r>
            <a:r>
              <a:rPr lang="zh-CN" altLang="en-US" sz="2000">
                <a:ea typeface="宋体"/>
              </a:rPr>
              <a:t> </a:t>
            </a:r>
            <a:r>
              <a:rPr lang="en-US" altLang="zh-CN" sz="2000">
                <a:ea typeface="宋体"/>
              </a:rPr>
              <a:t>Boolean;</a:t>
            </a:r>
            <a:r>
              <a:rPr lang="zh-CN" altLang="en-US" sz="2000">
                <a:ea typeface="宋体"/>
              </a:rPr>
              <a:t> </a:t>
            </a:r>
            <a:r>
              <a:rPr lang="en-US" altLang="zh-CN" sz="2000">
                <a:ea typeface="宋体"/>
              </a:rPr>
              <a:t>whether</a:t>
            </a:r>
            <a:r>
              <a:rPr lang="zh-CN" altLang="en-US" sz="2000">
                <a:ea typeface="宋体"/>
              </a:rPr>
              <a:t> </a:t>
            </a:r>
            <a:r>
              <a:rPr lang="en-US" altLang="zh-CN" sz="2000">
                <a:ea typeface="宋体"/>
              </a:rPr>
              <a:t>the</a:t>
            </a:r>
            <a:r>
              <a:rPr lang="zh-CN" altLang="en-US" sz="2000">
                <a:ea typeface="宋体"/>
              </a:rPr>
              <a:t> </a:t>
            </a:r>
            <a:r>
              <a:rPr lang="en-US" altLang="zh-CN" sz="2000">
                <a:ea typeface="宋体"/>
              </a:rPr>
              <a:t>comment</a:t>
            </a:r>
            <a:r>
              <a:rPr lang="zh-CN" altLang="en-US" sz="2000">
                <a:ea typeface="宋体"/>
              </a:rPr>
              <a:t> </a:t>
            </a:r>
            <a:r>
              <a:rPr lang="en-US" altLang="zh-CN" sz="2000">
                <a:ea typeface="宋体"/>
              </a:rPr>
              <a:t>is</a:t>
            </a:r>
            <a:r>
              <a:rPr lang="zh-CN" altLang="en-US" sz="2000">
                <a:ea typeface="宋体"/>
              </a:rPr>
              <a:t> </a:t>
            </a:r>
            <a:r>
              <a:rPr lang="en-US" altLang="zh-CN" sz="2000">
                <a:ea typeface="宋体"/>
              </a:rPr>
              <a:t>the</a:t>
            </a:r>
            <a:r>
              <a:rPr lang="zh-CN" altLang="en-US" sz="2000">
                <a:ea typeface="宋体"/>
              </a:rPr>
              <a:t> </a:t>
            </a:r>
            <a:r>
              <a:rPr lang="en-US" altLang="zh-CN" sz="2000">
                <a:ea typeface="宋体"/>
              </a:rPr>
              <a:t>parent</a:t>
            </a:r>
            <a:r>
              <a:rPr lang="zh-CN" altLang="en-US" sz="2000">
                <a:ea typeface="宋体"/>
              </a:rPr>
              <a:t> </a:t>
            </a:r>
            <a:r>
              <a:rPr lang="en-US" altLang="zh-CN" sz="2000">
                <a:ea typeface="宋体"/>
              </a:rPr>
              <a:t>comment</a:t>
            </a:r>
          </a:p>
          <a:p>
            <a:pPr lvl="2"/>
            <a:r>
              <a:rPr lang="en-US" altLang="zh-CN" sz="2000">
                <a:ea typeface="宋体"/>
              </a:rPr>
              <a:t>Comment:</a:t>
            </a:r>
            <a:r>
              <a:rPr lang="zh-CN" altLang="en-US" sz="2000">
                <a:ea typeface="宋体"/>
              </a:rPr>
              <a:t> </a:t>
            </a:r>
            <a:r>
              <a:rPr lang="en-US" altLang="zh-CN" sz="2000">
                <a:ea typeface="宋体"/>
              </a:rPr>
              <a:t>character;</a:t>
            </a:r>
            <a:r>
              <a:rPr lang="zh-CN" altLang="en-US" sz="2000">
                <a:ea typeface="宋体"/>
              </a:rPr>
              <a:t> </a:t>
            </a:r>
            <a:r>
              <a:rPr lang="en-US" altLang="zh-CN" sz="2000">
                <a:ea typeface="宋体"/>
              </a:rPr>
              <a:t>review</a:t>
            </a:r>
            <a:r>
              <a:rPr lang="zh-CN" altLang="en-US" sz="2000">
                <a:ea typeface="宋体"/>
              </a:rPr>
              <a:t> </a:t>
            </a:r>
            <a:r>
              <a:rPr lang="en-US" altLang="zh-CN" sz="2000">
                <a:ea typeface="宋体"/>
              </a:rPr>
              <a:t>about</a:t>
            </a:r>
            <a:r>
              <a:rPr lang="zh-CN" altLang="en-US" sz="2000">
                <a:ea typeface="宋体"/>
              </a:rPr>
              <a:t> </a:t>
            </a:r>
            <a:r>
              <a:rPr lang="en-US" altLang="zh-CN" sz="2000">
                <a:ea typeface="宋体"/>
              </a:rPr>
              <a:t>the</a:t>
            </a:r>
            <a:r>
              <a:rPr lang="zh-CN" altLang="en-US" sz="2000">
                <a:ea typeface="宋体"/>
              </a:rPr>
              <a:t> </a:t>
            </a:r>
            <a:r>
              <a:rPr lang="en-US" altLang="zh-CN" sz="2000">
                <a:ea typeface="宋体"/>
              </a:rPr>
              <a:t>trailer</a:t>
            </a:r>
            <a:r>
              <a:rPr lang="zh-CN" altLang="en-US" sz="2000">
                <a:ea typeface="宋体"/>
              </a:rPr>
              <a:t> </a:t>
            </a:r>
            <a:r>
              <a:rPr lang="en-US" altLang="zh-CN" sz="2000">
                <a:ea typeface="宋体"/>
              </a:rPr>
              <a:t>and</a:t>
            </a:r>
            <a:r>
              <a:rPr lang="zh-CN" altLang="en-US" sz="2000">
                <a:ea typeface="宋体"/>
              </a:rPr>
              <a:t> </a:t>
            </a:r>
            <a:r>
              <a:rPr lang="en-US" altLang="zh-CN" sz="2000">
                <a:ea typeface="宋体"/>
              </a:rPr>
              <a:t>released</a:t>
            </a:r>
            <a:r>
              <a:rPr lang="zh-CN" altLang="en-US" sz="2000">
                <a:ea typeface="宋体"/>
              </a:rPr>
              <a:t> </a:t>
            </a:r>
            <a:r>
              <a:rPr lang="en-US" altLang="zh-CN" sz="2000">
                <a:ea typeface="宋体"/>
              </a:rPr>
              <a:t>movie</a:t>
            </a:r>
          </a:p>
          <a:p>
            <a:r>
              <a:rPr lang="en-US" altLang="zh-CN" sz="2600">
                <a:ea typeface="宋体"/>
              </a:rPr>
              <a:t>Output</a:t>
            </a:r>
          </a:p>
          <a:p>
            <a:pPr lvl="1"/>
            <a:r>
              <a:rPr lang="en-US" altLang="zh-CN" sz="2200">
                <a:ea typeface="宋体"/>
              </a:rPr>
              <a:t>46 .csv file</a:t>
            </a:r>
          </a:p>
          <a:p>
            <a:pPr lvl="1"/>
            <a:r>
              <a:rPr lang="en-US" altLang="zh-CN" sz="2200">
                <a:ea typeface="宋体"/>
              </a:rPr>
              <a:t>8 emotion score + 2 emotion measurement</a:t>
            </a:r>
            <a:endParaRPr lang="en-US" altLang="zh-CN" sz="2200">
              <a:ea typeface="宋体"/>
              <a:cs typeface="Calibri" panose="020F0502020204030204"/>
            </a:endParaRPr>
          </a:p>
          <a:p>
            <a:pPr lvl="1"/>
            <a:r>
              <a:rPr lang="en-US" altLang="zh-CN" sz="2200">
                <a:ea typeface="宋体"/>
              </a:rPr>
              <a:t>4 type of sentiment score</a:t>
            </a:r>
          </a:p>
        </p:txBody>
      </p:sp>
    </p:spTree>
    <p:extLst>
      <p:ext uri="{BB962C8B-B14F-4D97-AF65-F5344CB8AC3E}">
        <p14:creationId xmlns:p14="http://schemas.microsoft.com/office/powerpoint/2010/main" val="207739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7AD0-DFB6-426F-BF2C-D7A22C20C0E6}"/>
              </a:ext>
            </a:extLst>
          </p:cNvPr>
          <p:cNvSpPr>
            <a:spLocks noGrp="1"/>
          </p:cNvSpPr>
          <p:nvPr>
            <p:ph type="title"/>
          </p:nvPr>
        </p:nvSpPr>
        <p:spPr/>
        <p:txBody>
          <a:bodyPr/>
          <a:lstStyle/>
          <a:p>
            <a:r>
              <a:rPr lang="en-US" altLang="zh-CN"/>
              <a:t>Emotion</a:t>
            </a:r>
            <a:r>
              <a:rPr lang="zh-CN" altLang="en-US"/>
              <a:t> </a:t>
            </a:r>
            <a:r>
              <a:rPr lang="en-US" altLang="zh-CN"/>
              <a:t>and</a:t>
            </a:r>
            <a:r>
              <a:rPr lang="zh-CN" altLang="en-US"/>
              <a:t> </a:t>
            </a:r>
            <a:r>
              <a:rPr lang="en-US" altLang="zh-CN"/>
              <a:t>Sentiment</a:t>
            </a:r>
            <a:r>
              <a:rPr lang="zh-CN" altLang="en-US"/>
              <a:t> </a:t>
            </a:r>
            <a:r>
              <a:rPr lang="en-US" altLang="zh-CN"/>
              <a:t>Score</a:t>
            </a:r>
            <a:endParaRPr lang="en-US"/>
          </a:p>
        </p:txBody>
      </p:sp>
      <p:sp>
        <p:nvSpPr>
          <p:cNvPr id="4" name="Text Placeholder 3">
            <a:extLst>
              <a:ext uri="{FF2B5EF4-FFF2-40B4-BE49-F238E27FC236}">
                <a16:creationId xmlns:a16="http://schemas.microsoft.com/office/drawing/2014/main" id="{AEA11F61-E54B-4501-808F-2974D16B99C6}"/>
              </a:ext>
            </a:extLst>
          </p:cNvPr>
          <p:cNvSpPr>
            <a:spLocks noGrp="1"/>
          </p:cNvSpPr>
          <p:nvPr>
            <p:ph type="body" idx="1"/>
          </p:nvPr>
        </p:nvSpPr>
        <p:spPr/>
        <p:txBody>
          <a:bodyPr/>
          <a:lstStyle/>
          <a:p>
            <a:r>
              <a:rPr lang="en-US"/>
              <a:t>Emotion</a:t>
            </a:r>
          </a:p>
        </p:txBody>
      </p:sp>
      <p:sp>
        <p:nvSpPr>
          <p:cNvPr id="3" name="Content Placeholder 2">
            <a:extLst>
              <a:ext uri="{FF2B5EF4-FFF2-40B4-BE49-F238E27FC236}">
                <a16:creationId xmlns:a16="http://schemas.microsoft.com/office/drawing/2014/main" id="{FF78815E-EFE1-4F48-9A3C-B7A57FE06067}"/>
              </a:ext>
            </a:extLst>
          </p:cNvPr>
          <p:cNvSpPr>
            <a:spLocks noGrp="1"/>
          </p:cNvSpPr>
          <p:nvPr>
            <p:ph sz="half" idx="2"/>
          </p:nvPr>
        </p:nvSpPr>
        <p:spPr>
          <a:xfrm>
            <a:off x="680322" y="3030008"/>
            <a:ext cx="4698355" cy="3439579"/>
          </a:xfrm>
        </p:spPr>
        <p:txBody>
          <a:bodyPr vert="horz" lIns="91440" tIns="45720" rIns="91440" bIns="45720" numCol="2" rtlCol="0" anchor="t">
            <a:noAutofit/>
          </a:bodyPr>
          <a:lstStyle/>
          <a:p>
            <a:r>
              <a:rPr lang="en-US" altLang="zh-CN" sz="2000">
                <a:solidFill>
                  <a:srgbClr val="FFFFFF"/>
                </a:solidFill>
              </a:rPr>
              <a:t>Anger</a:t>
            </a:r>
          </a:p>
          <a:p>
            <a:r>
              <a:rPr lang="en-US" altLang="zh-CN" sz="2000">
                <a:solidFill>
                  <a:srgbClr val="FFFFFF"/>
                </a:solidFill>
              </a:rPr>
              <a:t>Anticipation</a:t>
            </a:r>
          </a:p>
          <a:p>
            <a:r>
              <a:rPr lang="en-US" altLang="zh-CN" sz="2000">
                <a:solidFill>
                  <a:srgbClr val="FFFFFF"/>
                </a:solidFill>
              </a:rPr>
              <a:t>Disgust</a:t>
            </a:r>
          </a:p>
          <a:p>
            <a:r>
              <a:rPr lang="en-US" altLang="zh-CN" sz="2000">
                <a:solidFill>
                  <a:srgbClr val="FFFFFF"/>
                </a:solidFill>
              </a:rPr>
              <a:t>Fear</a:t>
            </a:r>
          </a:p>
          <a:p>
            <a:r>
              <a:rPr lang="en-US" altLang="zh-CN" sz="2000">
                <a:solidFill>
                  <a:srgbClr val="FFFFFF"/>
                </a:solidFill>
              </a:rPr>
              <a:t>Joy</a:t>
            </a:r>
          </a:p>
          <a:p>
            <a:r>
              <a:rPr lang="en-US" altLang="zh-CN" sz="2000">
                <a:solidFill>
                  <a:srgbClr val="FFFFFF"/>
                </a:solidFill>
              </a:rPr>
              <a:t>Sadness</a:t>
            </a:r>
          </a:p>
          <a:p>
            <a:r>
              <a:rPr lang="en-US" altLang="zh-CN" sz="2000">
                <a:solidFill>
                  <a:srgbClr val="FFFFFF"/>
                </a:solidFill>
              </a:rPr>
              <a:t>Surprise</a:t>
            </a:r>
          </a:p>
          <a:p>
            <a:r>
              <a:rPr lang="en-US" altLang="zh-CN" sz="2000">
                <a:solidFill>
                  <a:srgbClr val="FFFFFF"/>
                </a:solidFill>
                <a:ea typeface="宋体"/>
              </a:rPr>
              <a:t>Trust</a:t>
            </a:r>
          </a:p>
          <a:p>
            <a:r>
              <a:rPr lang="en-US" sz="2000">
                <a:solidFill>
                  <a:srgbClr val="FFFFFF"/>
                </a:solidFill>
                <a:ea typeface="+mn-lt"/>
                <a:cs typeface="+mn-lt"/>
              </a:rPr>
              <a:t>Negative</a:t>
            </a:r>
          </a:p>
          <a:p>
            <a:r>
              <a:rPr lang="en-US" sz="2000">
                <a:solidFill>
                  <a:srgbClr val="FFFFFF"/>
                </a:solidFill>
                <a:ea typeface="+mn-lt"/>
                <a:cs typeface="+mn-lt"/>
              </a:rPr>
              <a:t>Positive</a:t>
            </a:r>
            <a:r>
              <a:rPr lang="en-US" altLang="zh-CN" sz="2000">
                <a:solidFill>
                  <a:srgbClr val="FFFFFF"/>
                </a:solidFill>
                <a:ea typeface="宋体"/>
              </a:rPr>
              <a:t>	</a:t>
            </a:r>
            <a:endParaRPr lang="en-US" sz="2000">
              <a:solidFill>
                <a:srgbClr val="FFFFFF"/>
              </a:solidFill>
              <a:ea typeface="宋体"/>
            </a:endParaRPr>
          </a:p>
          <a:p>
            <a:endParaRPr lang="en-US" altLang="zh-CN" sz="2000">
              <a:solidFill>
                <a:srgbClr val="FFFFFF"/>
              </a:solidFill>
            </a:endParaRPr>
          </a:p>
        </p:txBody>
      </p:sp>
      <p:sp>
        <p:nvSpPr>
          <p:cNvPr id="5" name="Text Placeholder 4">
            <a:extLst>
              <a:ext uri="{FF2B5EF4-FFF2-40B4-BE49-F238E27FC236}">
                <a16:creationId xmlns:a16="http://schemas.microsoft.com/office/drawing/2014/main" id="{42AB8178-A492-4300-ABBB-AC26CA17A6F4}"/>
              </a:ext>
            </a:extLst>
          </p:cNvPr>
          <p:cNvSpPr>
            <a:spLocks noGrp="1"/>
          </p:cNvSpPr>
          <p:nvPr>
            <p:ph type="body" sz="quarter" idx="3"/>
          </p:nvPr>
        </p:nvSpPr>
        <p:spPr/>
        <p:txBody>
          <a:bodyPr/>
          <a:lstStyle/>
          <a:p>
            <a:r>
              <a:rPr lang="en-US"/>
              <a:t>Sentiment Score</a:t>
            </a:r>
          </a:p>
        </p:txBody>
      </p:sp>
      <p:sp>
        <p:nvSpPr>
          <p:cNvPr id="6" name="Content Placeholder 5">
            <a:extLst>
              <a:ext uri="{FF2B5EF4-FFF2-40B4-BE49-F238E27FC236}">
                <a16:creationId xmlns:a16="http://schemas.microsoft.com/office/drawing/2014/main" id="{375B80C1-267C-44A4-907B-343A4DBD96FF}"/>
              </a:ext>
            </a:extLst>
          </p:cNvPr>
          <p:cNvSpPr>
            <a:spLocks noGrp="1"/>
          </p:cNvSpPr>
          <p:nvPr>
            <p:ph sz="quarter" idx="4"/>
          </p:nvPr>
        </p:nvSpPr>
        <p:spPr/>
        <p:txBody>
          <a:bodyPr vert="horz" lIns="91440" tIns="45720" rIns="91440" bIns="45720" rtlCol="0" anchor="t">
            <a:normAutofit/>
          </a:bodyPr>
          <a:lstStyle/>
          <a:p>
            <a:r>
              <a:rPr lang="en-US" altLang="zh-CN" sz="2000" err="1">
                <a:ea typeface="宋体"/>
              </a:rPr>
              <a:t>Synzhet</a:t>
            </a:r>
          </a:p>
          <a:p>
            <a:r>
              <a:rPr lang="en-US" altLang="zh-CN" sz="2000"/>
              <a:t>Bing</a:t>
            </a:r>
          </a:p>
          <a:p>
            <a:r>
              <a:rPr lang="en-US" altLang="zh-CN" sz="2000" err="1"/>
              <a:t>Afinn</a:t>
            </a:r>
            <a:endParaRPr lang="en-US" altLang="zh-CN" sz="2000"/>
          </a:p>
          <a:p>
            <a:r>
              <a:rPr lang="en-US" altLang="zh-CN" sz="2000"/>
              <a:t>NRC</a:t>
            </a:r>
          </a:p>
          <a:p>
            <a:pPr marL="0" indent="0">
              <a:buNone/>
            </a:pPr>
            <a:endParaRPr lang="en-US" sz="2000"/>
          </a:p>
        </p:txBody>
      </p:sp>
    </p:spTree>
    <p:extLst>
      <p:ext uri="{BB962C8B-B14F-4D97-AF65-F5344CB8AC3E}">
        <p14:creationId xmlns:p14="http://schemas.microsoft.com/office/powerpoint/2010/main" val="364638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B77A0C-0477-4FD1-BF84-77A08140FF54}"/>
              </a:ext>
            </a:extLst>
          </p:cNvPr>
          <p:cNvSpPr>
            <a:spLocks noGrp="1"/>
          </p:cNvSpPr>
          <p:nvPr>
            <p:ph type="title"/>
          </p:nvPr>
        </p:nvSpPr>
        <p:spPr>
          <a:xfrm>
            <a:off x="680321" y="753228"/>
            <a:ext cx="4136123" cy="1080938"/>
          </a:xfrm>
        </p:spPr>
        <p:txBody>
          <a:bodyPr>
            <a:normAutofit/>
          </a:bodyPr>
          <a:lstStyle/>
          <a:p>
            <a:r>
              <a:rPr lang="en-US" sz="2400"/>
              <a:t>Trailer vs Release</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E46928CC-D0ED-4154-AA44-E7E0A59E8456}"/>
              </a:ext>
            </a:extLst>
          </p:cNvPr>
          <p:cNvSpPr>
            <a:spLocks noGrp="1"/>
          </p:cNvSpPr>
          <p:nvPr>
            <p:ph idx="1"/>
          </p:nvPr>
        </p:nvSpPr>
        <p:spPr>
          <a:xfrm>
            <a:off x="680321" y="2336873"/>
            <a:ext cx="3656289" cy="3599316"/>
          </a:xfrm>
        </p:spPr>
        <p:txBody>
          <a:bodyPr vert="horz" lIns="91440" tIns="45720" rIns="91440" bIns="45720" rtlCol="0" anchor="t">
            <a:normAutofit/>
          </a:bodyPr>
          <a:lstStyle/>
          <a:p>
            <a:r>
              <a:rPr lang="en-US" sz="2000"/>
              <a:t>Both Emotion Score and Sentiment score for movie trailer and release has positive relationship.</a:t>
            </a:r>
          </a:p>
          <a:p>
            <a:endParaRPr lang="en-US" sz="2000"/>
          </a:p>
          <a:p>
            <a:r>
              <a:rPr lang="en-US" sz="2000"/>
              <a:t>Typically, score for released movie is higher than trailer.</a:t>
            </a:r>
          </a:p>
        </p:txBody>
      </p:sp>
      <p:pic>
        <p:nvPicPr>
          <p:cNvPr id="5" name="Content Placeholder 4">
            <a:extLst>
              <a:ext uri="{FF2B5EF4-FFF2-40B4-BE49-F238E27FC236}">
                <a16:creationId xmlns:a16="http://schemas.microsoft.com/office/drawing/2014/main" id="{5E9AD8CA-2E74-4A09-A1B1-2432AFF770CF}"/>
              </a:ext>
            </a:extLst>
          </p:cNvPr>
          <p:cNvPicPr>
            <a:picLocks noChangeAspect="1"/>
          </p:cNvPicPr>
          <p:nvPr/>
        </p:nvPicPr>
        <p:blipFill>
          <a:blip r:embed="rId5"/>
          <a:stretch>
            <a:fillRect/>
          </a:stretch>
        </p:blipFill>
        <p:spPr>
          <a:xfrm>
            <a:off x="5276090" y="1077945"/>
            <a:ext cx="6269479" cy="470210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482042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9433EE-4BA8-4216-B4E2-968C4EF09473}"/>
              </a:ext>
            </a:extLst>
          </p:cNvPr>
          <p:cNvSpPr>
            <a:spLocks noGrp="1"/>
          </p:cNvSpPr>
          <p:nvPr>
            <p:ph type="title"/>
          </p:nvPr>
        </p:nvSpPr>
        <p:spPr>
          <a:xfrm>
            <a:off x="680321" y="753228"/>
            <a:ext cx="4136123" cy="1080938"/>
          </a:xfrm>
        </p:spPr>
        <p:txBody>
          <a:bodyPr>
            <a:normAutofit/>
          </a:bodyPr>
          <a:lstStyle/>
          <a:p>
            <a:r>
              <a:rPr lang="en-US" sz="2400"/>
              <a:t>Emotion</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6B225870-EB05-4B73-AD1C-99361AC87FB4}"/>
              </a:ext>
            </a:extLst>
          </p:cNvPr>
          <p:cNvSpPr>
            <a:spLocks noGrp="1"/>
          </p:cNvSpPr>
          <p:nvPr>
            <p:ph idx="1"/>
          </p:nvPr>
        </p:nvSpPr>
        <p:spPr>
          <a:xfrm>
            <a:off x="680321" y="2336873"/>
            <a:ext cx="3656289" cy="3599316"/>
          </a:xfrm>
        </p:spPr>
        <p:txBody>
          <a:bodyPr vert="horz" lIns="91440" tIns="45720" rIns="91440" bIns="45720" rtlCol="0" anchor="t">
            <a:normAutofit/>
          </a:bodyPr>
          <a:lstStyle/>
          <a:p>
            <a:r>
              <a:rPr lang="en-US" sz="2000"/>
              <a:t>Less change compared to sentiment score.</a:t>
            </a:r>
          </a:p>
          <a:p>
            <a:endParaRPr lang="en-US" sz="2000"/>
          </a:p>
          <a:p>
            <a:r>
              <a:rPr lang="en-US" sz="2000"/>
              <a:t>Both positive and negative score increase after movie released.</a:t>
            </a:r>
          </a:p>
          <a:p>
            <a:endParaRPr lang="en-US" sz="2000"/>
          </a:p>
          <a:p>
            <a:r>
              <a:rPr lang="en-US" sz="2000"/>
              <a:t>Emotion also affects the box office of movie.</a:t>
            </a:r>
          </a:p>
        </p:txBody>
      </p:sp>
      <p:pic>
        <p:nvPicPr>
          <p:cNvPr id="5" name="Content Placeholder 4">
            <a:extLst>
              <a:ext uri="{FF2B5EF4-FFF2-40B4-BE49-F238E27FC236}">
                <a16:creationId xmlns:a16="http://schemas.microsoft.com/office/drawing/2014/main" id="{2C4B64D4-8C47-4831-B78D-FEE517839BFB}"/>
              </a:ext>
            </a:extLst>
          </p:cNvPr>
          <p:cNvPicPr>
            <a:picLocks noChangeAspect="1"/>
          </p:cNvPicPr>
          <p:nvPr/>
        </p:nvPicPr>
        <p:blipFill>
          <a:blip r:embed="rId5"/>
          <a:stretch>
            <a:fillRect/>
          </a:stretch>
        </p:blipFill>
        <p:spPr>
          <a:xfrm>
            <a:off x="5276090" y="921209"/>
            <a:ext cx="6269479" cy="501558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5657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A518-862B-5440-886D-4DA47C3CB5BB}"/>
              </a:ext>
            </a:extLst>
          </p:cNvPr>
          <p:cNvSpPr>
            <a:spLocks noGrp="1"/>
          </p:cNvSpPr>
          <p:nvPr>
            <p:ph type="title"/>
          </p:nvPr>
        </p:nvSpPr>
        <p:spPr/>
        <p:txBody>
          <a:bodyPr/>
          <a:lstStyle/>
          <a:p>
            <a:r>
              <a:rPr lang="en-US"/>
              <a:t>Code Work</a:t>
            </a:r>
          </a:p>
        </p:txBody>
      </p:sp>
      <p:sp>
        <p:nvSpPr>
          <p:cNvPr id="3" name="Content Placeholder 2">
            <a:extLst>
              <a:ext uri="{FF2B5EF4-FFF2-40B4-BE49-F238E27FC236}">
                <a16:creationId xmlns:a16="http://schemas.microsoft.com/office/drawing/2014/main" id="{0EF9AD64-A7E0-A549-8530-045AA62305C0}"/>
              </a:ext>
            </a:extLst>
          </p:cNvPr>
          <p:cNvSpPr>
            <a:spLocks noGrp="1"/>
          </p:cNvSpPr>
          <p:nvPr>
            <p:ph idx="1"/>
          </p:nvPr>
        </p:nvSpPr>
        <p:spPr/>
        <p:txBody>
          <a:bodyPr/>
          <a:lstStyle/>
          <a:p>
            <a:r>
              <a:rPr lang="en-US"/>
              <a:t>For each movie file:</a:t>
            </a:r>
          </a:p>
          <a:p>
            <a:pPr lvl="1"/>
            <a:r>
              <a:rPr lang="en-US"/>
              <a:t>Get the most common emotion by summing the categorical variables and taking column name of the highest number in that row</a:t>
            </a:r>
          </a:p>
          <a:p>
            <a:pPr lvl="1"/>
            <a:r>
              <a:rPr lang="en-US"/>
              <a:t>Append it to the appropriate line in our main file for the regression</a:t>
            </a:r>
          </a:p>
          <a:p>
            <a:pPr lvl="1"/>
            <a:endParaRPr lang="en-US"/>
          </a:p>
          <a:p>
            <a:r>
              <a:rPr lang="en-US"/>
              <a:t>Unused data</a:t>
            </a:r>
          </a:p>
          <a:p>
            <a:pPr lvl="1"/>
            <a:r>
              <a:rPr lang="en-US"/>
              <a:t>Rotten Tomato scores</a:t>
            </a:r>
          </a:p>
          <a:p>
            <a:pPr lvl="2"/>
            <a:r>
              <a:rPr lang="en-US"/>
              <a:t>Our goal was to predict, while the scores are reactionary</a:t>
            </a:r>
          </a:p>
        </p:txBody>
      </p:sp>
    </p:spTree>
    <p:extLst>
      <p:ext uri="{BB962C8B-B14F-4D97-AF65-F5344CB8AC3E}">
        <p14:creationId xmlns:p14="http://schemas.microsoft.com/office/powerpoint/2010/main" val="267939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Magnifying glass showing decling performance">
            <a:extLst>
              <a:ext uri="{FF2B5EF4-FFF2-40B4-BE49-F238E27FC236}">
                <a16:creationId xmlns:a16="http://schemas.microsoft.com/office/drawing/2014/main" id="{0127C421-91FA-4638-BDD9-2E74D853CA3B}"/>
              </a:ext>
            </a:extLst>
          </p:cNvPr>
          <p:cNvPicPr>
            <a:picLocks noChangeAspect="1"/>
          </p:cNvPicPr>
          <p:nvPr/>
        </p:nvPicPr>
        <p:blipFill rotWithShape="1">
          <a:blip r:embed="rId5"/>
          <a:srcRect t="15730"/>
          <a:stretch/>
        </p:blipFill>
        <p:spPr>
          <a:xfrm>
            <a:off x="-3176" y="10"/>
            <a:ext cx="12192000" cy="6857991"/>
          </a:xfrm>
          <a:prstGeom prst="rect">
            <a:avLst/>
          </a:prstGeom>
        </p:spPr>
      </p:pic>
      <p:sp>
        <p:nvSpPr>
          <p:cNvPr id="19" name="Rectangle 18">
            <a:extLst>
              <a:ext uri="{FF2B5EF4-FFF2-40B4-BE49-F238E27FC236}">
                <a16:creationId xmlns:a16="http://schemas.microsoft.com/office/drawing/2014/main" id="{8C8D824E-2FE2-436D-BA86-C0386D8FA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88ECBA-CD11-485F-9406-7156E2AF92A5}"/>
              </a:ext>
            </a:extLst>
          </p:cNvPr>
          <p:cNvSpPr>
            <a:spLocks noGrp="1"/>
          </p:cNvSpPr>
          <p:nvPr>
            <p:ph type="title"/>
          </p:nvPr>
        </p:nvSpPr>
        <p:spPr>
          <a:xfrm>
            <a:off x="680322" y="4402667"/>
            <a:ext cx="8133478" cy="940240"/>
          </a:xfrm>
        </p:spPr>
        <p:txBody>
          <a:bodyPr vert="horz" lIns="91440" tIns="45720" rIns="91440" bIns="45720" rtlCol="0" anchor="b">
            <a:normAutofit/>
          </a:bodyPr>
          <a:lstStyle/>
          <a:p>
            <a:r>
              <a:rPr lang="en-US" sz="4800"/>
              <a:t>Interpreting Our Results</a:t>
            </a:r>
          </a:p>
        </p:txBody>
      </p:sp>
      <p:sp>
        <p:nvSpPr>
          <p:cNvPr id="3" name="Text Placeholder 2">
            <a:extLst>
              <a:ext uri="{FF2B5EF4-FFF2-40B4-BE49-F238E27FC236}">
                <a16:creationId xmlns:a16="http://schemas.microsoft.com/office/drawing/2014/main" id="{B53E450D-AF70-4E00-893E-DC4F2920D9DB}"/>
              </a:ext>
            </a:extLst>
          </p:cNvPr>
          <p:cNvSpPr>
            <a:spLocks noGrp="1"/>
          </p:cNvSpPr>
          <p:nvPr>
            <p:ph type="body" idx="1"/>
          </p:nvPr>
        </p:nvSpPr>
        <p:spPr>
          <a:xfrm>
            <a:off x="680322" y="5342302"/>
            <a:ext cx="8133478" cy="406566"/>
          </a:xfrm>
        </p:spPr>
        <p:txBody>
          <a:bodyPr vert="horz" lIns="91440" tIns="45720" rIns="91440" bIns="45720" rtlCol="0">
            <a:normAutofit/>
          </a:bodyPr>
          <a:lstStyle/>
          <a:p>
            <a:r>
              <a:rPr lang="en-US" sz="1800">
                <a:ea typeface="+mn-lt"/>
                <a:cs typeface="+mn-lt"/>
              </a:rPr>
              <a:t>Ben </a:t>
            </a:r>
            <a:r>
              <a:rPr lang="en-US" sz="1800" err="1">
                <a:ea typeface="+mn-lt"/>
                <a:cs typeface="+mn-lt"/>
              </a:rPr>
              <a:t>Facio</a:t>
            </a:r>
            <a:endParaRPr lang="en-US" sz="1800">
              <a:solidFill>
                <a:schemeClr val="tx1"/>
              </a:solidFill>
            </a:endParaRPr>
          </a:p>
        </p:txBody>
      </p:sp>
      <p:sp>
        <p:nvSpPr>
          <p:cNvPr id="21" name="Rectangle 20">
            <a:extLst>
              <a:ext uri="{FF2B5EF4-FFF2-40B4-BE49-F238E27FC236}">
                <a16:creationId xmlns:a16="http://schemas.microsoft.com/office/drawing/2014/main" id="{D4E62E99-E55A-4404-B79D-9C8CC8523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6F2B71E6-6516-4BB6-B895-35E8F2892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BB39608-D59B-4A40-BD24-A3B510F02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97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6">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4" name="Rectangle 38">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40">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8" name="Rectangle 42">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01CDE2-ED9C-EB43-8C37-DF095F1F77A3}"/>
              </a:ext>
            </a:extLst>
          </p:cNvPr>
          <p:cNvSpPr>
            <a:spLocks noGrp="1"/>
          </p:cNvSpPr>
          <p:nvPr>
            <p:ph type="title"/>
          </p:nvPr>
        </p:nvSpPr>
        <p:spPr>
          <a:xfrm>
            <a:off x="680321" y="2063262"/>
            <a:ext cx="3739279" cy="2661052"/>
          </a:xfrm>
        </p:spPr>
        <p:txBody>
          <a:bodyPr>
            <a:normAutofit/>
          </a:bodyPr>
          <a:lstStyle/>
          <a:p>
            <a:pPr algn="r"/>
            <a:r>
              <a:rPr lang="en-US" sz="4400"/>
              <a:t>Introduction</a:t>
            </a:r>
          </a:p>
        </p:txBody>
      </p:sp>
      <p:graphicFrame>
        <p:nvGraphicFramePr>
          <p:cNvPr id="30" name="Content Placeholder 2">
            <a:extLst>
              <a:ext uri="{FF2B5EF4-FFF2-40B4-BE49-F238E27FC236}">
                <a16:creationId xmlns:a16="http://schemas.microsoft.com/office/drawing/2014/main" id="{3D147524-3DFB-4685-84F7-C3A30B6D0AFD}"/>
              </a:ext>
            </a:extLst>
          </p:cNvPr>
          <p:cNvGraphicFramePr>
            <a:graphicFrameLocks noGrp="1"/>
          </p:cNvGraphicFramePr>
          <p:nvPr>
            <p:ph idx="1"/>
            <p:extLst>
              <p:ext uri="{D42A27DB-BD31-4B8C-83A1-F6EECF244321}">
                <p14:modId xmlns:p14="http://schemas.microsoft.com/office/powerpoint/2010/main" val="16658287"/>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51289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BE50-CB74-43FC-9ED4-E4033535A61D}"/>
              </a:ext>
            </a:extLst>
          </p:cNvPr>
          <p:cNvSpPr>
            <a:spLocks noGrp="1"/>
          </p:cNvSpPr>
          <p:nvPr>
            <p:ph type="title"/>
          </p:nvPr>
        </p:nvSpPr>
        <p:spPr/>
        <p:txBody>
          <a:bodyPr/>
          <a:lstStyle/>
          <a:p>
            <a:r>
              <a:rPr lang="en-US"/>
              <a:t>Trailer Comment Interpretation</a:t>
            </a:r>
          </a:p>
        </p:txBody>
      </p:sp>
      <p:pic>
        <p:nvPicPr>
          <p:cNvPr id="4" name="Picture 4" descr="Table&#10;&#10;Description automatically generated">
            <a:extLst>
              <a:ext uri="{FF2B5EF4-FFF2-40B4-BE49-F238E27FC236}">
                <a16:creationId xmlns:a16="http://schemas.microsoft.com/office/drawing/2014/main" id="{9DBB8D62-200B-459A-8E57-4226171B1645}"/>
              </a:ext>
            </a:extLst>
          </p:cNvPr>
          <p:cNvPicPr>
            <a:picLocks noGrp="1" noChangeAspect="1"/>
          </p:cNvPicPr>
          <p:nvPr>
            <p:ph idx="1"/>
          </p:nvPr>
        </p:nvPicPr>
        <p:blipFill rotWithShape="1">
          <a:blip r:embed="rId2"/>
          <a:srcRect l="1908" t="2155" r="382" b="1293"/>
          <a:stretch/>
        </p:blipFill>
        <p:spPr>
          <a:xfrm>
            <a:off x="737307" y="2955719"/>
            <a:ext cx="2953683" cy="2592317"/>
          </a:xfrm>
        </p:spPr>
      </p:pic>
      <p:sp>
        <p:nvSpPr>
          <p:cNvPr id="5" name="TextBox 4">
            <a:extLst>
              <a:ext uri="{FF2B5EF4-FFF2-40B4-BE49-F238E27FC236}">
                <a16:creationId xmlns:a16="http://schemas.microsoft.com/office/drawing/2014/main" id="{4A21DBE0-BF80-46ED-A83C-7C0759B12C3C}"/>
              </a:ext>
            </a:extLst>
          </p:cNvPr>
          <p:cNvSpPr txBox="1"/>
          <p:nvPr/>
        </p:nvSpPr>
        <p:spPr>
          <a:xfrm>
            <a:off x="602673" y="2369127"/>
            <a:ext cx="3170382" cy="5269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Regression Results</a:t>
            </a:r>
          </a:p>
        </p:txBody>
      </p:sp>
      <p:sp>
        <p:nvSpPr>
          <p:cNvPr id="3" name="TextBox 2">
            <a:extLst>
              <a:ext uri="{FF2B5EF4-FFF2-40B4-BE49-F238E27FC236}">
                <a16:creationId xmlns:a16="http://schemas.microsoft.com/office/drawing/2014/main" id="{99445CAF-D202-4CE3-B348-190A818C9403}"/>
              </a:ext>
            </a:extLst>
          </p:cNvPr>
          <p:cNvSpPr txBox="1"/>
          <p:nvPr/>
        </p:nvSpPr>
        <p:spPr>
          <a:xfrm>
            <a:off x="4435764" y="2900218"/>
            <a:ext cx="526010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Most Impactful Variables: </a:t>
            </a:r>
          </a:p>
          <a:p>
            <a:endParaRPr lang="en-US" sz="2800"/>
          </a:p>
          <a:p>
            <a:r>
              <a:rPr lang="en-US" sz="2800"/>
              <a:t>Positive Impact - Surprise</a:t>
            </a:r>
          </a:p>
          <a:p>
            <a:r>
              <a:rPr lang="en-US" sz="2800"/>
              <a:t>Negative Impact - Joy</a:t>
            </a:r>
          </a:p>
        </p:txBody>
      </p:sp>
    </p:spTree>
    <p:extLst>
      <p:ext uri="{BB962C8B-B14F-4D97-AF65-F5344CB8AC3E}">
        <p14:creationId xmlns:p14="http://schemas.microsoft.com/office/powerpoint/2010/main" val="320423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A614-99B3-4E92-AFC5-1869C65D3270}"/>
              </a:ext>
            </a:extLst>
          </p:cNvPr>
          <p:cNvSpPr>
            <a:spLocks noGrp="1"/>
          </p:cNvSpPr>
          <p:nvPr>
            <p:ph type="title"/>
          </p:nvPr>
        </p:nvSpPr>
        <p:spPr/>
        <p:txBody>
          <a:bodyPr/>
          <a:lstStyle/>
          <a:p>
            <a:r>
              <a:rPr lang="en-US"/>
              <a:t>Movie Release Comment Interpretation</a:t>
            </a:r>
          </a:p>
        </p:txBody>
      </p:sp>
      <p:pic>
        <p:nvPicPr>
          <p:cNvPr id="4" name="Picture 4" descr="Table&#10;&#10;Description automatically generated">
            <a:extLst>
              <a:ext uri="{FF2B5EF4-FFF2-40B4-BE49-F238E27FC236}">
                <a16:creationId xmlns:a16="http://schemas.microsoft.com/office/drawing/2014/main" id="{C2920CC3-C204-467D-843D-D2CD19ADA36D}"/>
              </a:ext>
            </a:extLst>
          </p:cNvPr>
          <p:cNvPicPr>
            <a:picLocks noGrp="1"/>
          </p:cNvPicPr>
          <p:nvPr>
            <p:ph idx="1"/>
          </p:nvPr>
        </p:nvPicPr>
        <p:blipFill rotWithShape="1">
          <a:blip r:embed="rId2"/>
          <a:srcRect l="6343" t="4977" r="10821" b="8145"/>
          <a:stretch/>
        </p:blipFill>
        <p:spPr>
          <a:xfrm>
            <a:off x="713433" y="2955896"/>
            <a:ext cx="2953512" cy="2596896"/>
          </a:xfrm>
        </p:spPr>
      </p:pic>
      <p:sp>
        <p:nvSpPr>
          <p:cNvPr id="6" name="TextBox 5">
            <a:extLst>
              <a:ext uri="{FF2B5EF4-FFF2-40B4-BE49-F238E27FC236}">
                <a16:creationId xmlns:a16="http://schemas.microsoft.com/office/drawing/2014/main" id="{46908D51-711A-4888-92C6-27BF488BA5FA}"/>
              </a:ext>
            </a:extLst>
          </p:cNvPr>
          <p:cNvSpPr txBox="1"/>
          <p:nvPr/>
        </p:nvSpPr>
        <p:spPr>
          <a:xfrm>
            <a:off x="602673" y="2369127"/>
            <a:ext cx="3170382" cy="5269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Regression Results</a:t>
            </a:r>
          </a:p>
        </p:txBody>
      </p:sp>
      <p:sp>
        <p:nvSpPr>
          <p:cNvPr id="8" name="TextBox 7">
            <a:extLst>
              <a:ext uri="{FF2B5EF4-FFF2-40B4-BE49-F238E27FC236}">
                <a16:creationId xmlns:a16="http://schemas.microsoft.com/office/drawing/2014/main" id="{E377CF02-DA30-429A-8CF1-BB414646F882}"/>
              </a:ext>
            </a:extLst>
          </p:cNvPr>
          <p:cNvSpPr txBox="1"/>
          <p:nvPr/>
        </p:nvSpPr>
        <p:spPr>
          <a:xfrm>
            <a:off x="4435764" y="2900218"/>
            <a:ext cx="604519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Most Impactful Variables: </a:t>
            </a:r>
          </a:p>
          <a:p>
            <a:endParaRPr lang="en-US" sz="2800"/>
          </a:p>
          <a:p>
            <a:r>
              <a:rPr lang="en-US" sz="2800"/>
              <a:t>Positive Impact - Positive Sentiment</a:t>
            </a:r>
          </a:p>
          <a:p>
            <a:r>
              <a:rPr lang="en-US" sz="2800"/>
              <a:t>Negative Impact - NRC Sentiment</a:t>
            </a:r>
          </a:p>
        </p:txBody>
      </p:sp>
    </p:spTree>
    <p:extLst>
      <p:ext uri="{BB962C8B-B14F-4D97-AF65-F5344CB8AC3E}">
        <p14:creationId xmlns:p14="http://schemas.microsoft.com/office/powerpoint/2010/main" val="2907128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9CF7-A6A4-47F9-B445-34A93235435F}"/>
              </a:ext>
            </a:extLst>
          </p:cNvPr>
          <p:cNvSpPr>
            <a:spLocks noGrp="1"/>
          </p:cNvSpPr>
          <p:nvPr>
            <p:ph type="title"/>
          </p:nvPr>
        </p:nvSpPr>
        <p:spPr/>
        <p:txBody>
          <a:bodyPr/>
          <a:lstStyle/>
          <a:p>
            <a:r>
              <a:rPr lang="en-US"/>
              <a:t>Spider-Man Analysis</a:t>
            </a:r>
          </a:p>
        </p:txBody>
      </p:sp>
      <p:sp>
        <p:nvSpPr>
          <p:cNvPr id="3" name="Content Placeholder 2">
            <a:extLst>
              <a:ext uri="{FF2B5EF4-FFF2-40B4-BE49-F238E27FC236}">
                <a16:creationId xmlns:a16="http://schemas.microsoft.com/office/drawing/2014/main" id="{7981A056-3F45-4B46-B604-0441BB20E0ED}"/>
              </a:ext>
            </a:extLst>
          </p:cNvPr>
          <p:cNvSpPr>
            <a:spLocks noGrp="1"/>
          </p:cNvSpPr>
          <p:nvPr>
            <p:ph idx="1"/>
          </p:nvPr>
        </p:nvSpPr>
        <p:spPr>
          <a:xfrm>
            <a:off x="680321" y="2770425"/>
            <a:ext cx="6092895" cy="2522006"/>
          </a:xfrm>
        </p:spPr>
        <p:txBody>
          <a:bodyPr vert="horz" lIns="91440" tIns="45720" rIns="91440" bIns="45720" rtlCol="0" anchor="t">
            <a:normAutofit/>
          </a:bodyPr>
          <a:lstStyle/>
          <a:p>
            <a:pPr marL="0" indent="0">
              <a:buNone/>
            </a:pPr>
            <a:r>
              <a:rPr lang="en-US" sz="2000" b="1">
                <a:ea typeface="+mn-lt"/>
                <a:cs typeface="+mn-lt"/>
              </a:rPr>
              <a:t>Box Office Revenue = 2.84 Billion</a:t>
            </a:r>
          </a:p>
          <a:p>
            <a:pPr marL="0" indent="0">
              <a:buNone/>
            </a:pPr>
            <a:r>
              <a:rPr lang="en-US" sz="2000" b="1">
                <a:ea typeface="+mn-lt"/>
                <a:cs typeface="+mn-lt"/>
              </a:rPr>
              <a:t>                                 - 3.9 Billion(Fear) </a:t>
            </a:r>
          </a:p>
          <a:p>
            <a:pPr marL="0" indent="0">
              <a:buNone/>
            </a:pPr>
            <a:r>
              <a:rPr lang="en-US" sz="2000" b="1">
                <a:ea typeface="+mn-lt"/>
                <a:cs typeface="+mn-lt"/>
              </a:rPr>
              <a:t>                                 - 6 Billion(Joy) </a:t>
            </a:r>
          </a:p>
          <a:p>
            <a:pPr marL="0" indent="0">
              <a:buNone/>
            </a:pPr>
            <a:r>
              <a:rPr lang="en-US" sz="2000" b="1">
                <a:ea typeface="+mn-lt"/>
                <a:cs typeface="+mn-lt"/>
              </a:rPr>
              <a:t>                                 + 3.3 Billion(Surprise) </a:t>
            </a:r>
          </a:p>
          <a:p>
            <a:pPr marL="0" indent="0">
              <a:buNone/>
            </a:pPr>
            <a:r>
              <a:rPr lang="en-US" sz="2000" b="1">
                <a:ea typeface="+mn-lt"/>
                <a:cs typeface="+mn-lt"/>
              </a:rPr>
              <a:t>                                 + 2.77 Billion(Positive) </a:t>
            </a:r>
          </a:p>
          <a:p>
            <a:pPr marL="0" indent="0">
              <a:buNone/>
            </a:pPr>
            <a:r>
              <a:rPr lang="en-US" sz="2000" b="1">
                <a:ea typeface="+mn-lt"/>
                <a:cs typeface="+mn-lt"/>
              </a:rPr>
              <a:t>                                </a:t>
            </a:r>
            <a:r>
              <a:rPr lang="en-US" sz="2000" b="1" u="sng">
                <a:ea typeface="+mn-lt"/>
                <a:cs typeface="+mn-lt"/>
              </a:rPr>
              <a:t>  - 1.5 Billion(Afinn)      </a:t>
            </a:r>
            <a:endParaRPr lang="en-US" sz="2000" b="1" u="sng"/>
          </a:p>
        </p:txBody>
      </p:sp>
      <p:sp>
        <p:nvSpPr>
          <p:cNvPr id="44" name="TextBox 43">
            <a:extLst>
              <a:ext uri="{FF2B5EF4-FFF2-40B4-BE49-F238E27FC236}">
                <a16:creationId xmlns:a16="http://schemas.microsoft.com/office/drawing/2014/main" id="{D44F6B08-3AEC-4D0D-A7EA-93A7A74BE392}"/>
              </a:ext>
            </a:extLst>
          </p:cNvPr>
          <p:cNvSpPr txBox="1"/>
          <p:nvPr/>
        </p:nvSpPr>
        <p:spPr>
          <a:xfrm>
            <a:off x="2871952" y="49214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47" name="Table 46">
            <a:extLst>
              <a:ext uri="{FF2B5EF4-FFF2-40B4-BE49-F238E27FC236}">
                <a16:creationId xmlns:a16="http://schemas.microsoft.com/office/drawing/2014/main" id="{30B36DC0-ADF0-4704-AFCF-CBBBF71C3CE2}"/>
              </a:ext>
            </a:extLst>
          </p:cNvPr>
          <p:cNvGraphicFramePr>
            <a:graphicFrameLocks noGrp="1"/>
          </p:cNvGraphicFramePr>
          <p:nvPr>
            <p:extLst>
              <p:ext uri="{D42A27DB-BD31-4B8C-83A1-F6EECF244321}">
                <p14:modId xmlns:p14="http://schemas.microsoft.com/office/powerpoint/2010/main" val="3509366043"/>
              </p:ext>
            </p:extLst>
          </p:nvPr>
        </p:nvGraphicFramePr>
        <p:xfrm>
          <a:off x="3049093" y="5067038"/>
          <a:ext cx="3059092" cy="709428"/>
        </p:xfrm>
        <a:graphic>
          <a:graphicData uri="http://schemas.openxmlformats.org/drawingml/2006/table">
            <a:tbl>
              <a:tblPr firstRow="1" bandRow="1">
                <a:tableStyleId>{5C22544A-7EE6-4342-B048-85BDC9FD1C3A}</a:tableStyleId>
              </a:tblPr>
              <a:tblGrid>
                <a:gridCol w="3059092">
                  <a:extLst>
                    <a:ext uri="{9D8B030D-6E8A-4147-A177-3AD203B41FA5}">
                      <a16:colId xmlns:a16="http://schemas.microsoft.com/office/drawing/2014/main" val="2623121629"/>
                    </a:ext>
                  </a:extLst>
                </a:gridCol>
              </a:tblGrid>
              <a:tr h="709428">
                <a:tc>
                  <a:txBody>
                    <a:bodyPr/>
                    <a:lstStyle/>
                    <a:p>
                      <a:r>
                        <a:rPr lang="en-US" sz="2800">
                          <a:effectLst/>
                        </a:rPr>
                        <a:t> $ 1,073,509,000 </a:t>
                      </a:r>
                    </a:p>
                  </a:txBody>
                  <a:tcPr marL="0" marR="0" marT="0" marB="0" anchor="ctr">
                    <a:lnL w="0">
                      <a:noFill/>
                    </a:lnL>
                    <a:lnR w="0">
                      <a:noFill/>
                    </a:lnR>
                    <a:lnT w="0">
                      <a:noFill/>
                    </a:lnT>
                    <a:lnB w="0">
                      <a:noFill/>
                    </a:lnB>
                    <a:noFill/>
                  </a:tcPr>
                </a:tc>
                <a:extLst>
                  <a:ext uri="{0D108BD9-81ED-4DB2-BD59-A6C34878D82A}">
                    <a16:rowId xmlns:a16="http://schemas.microsoft.com/office/drawing/2014/main" val="4126258862"/>
                  </a:ext>
                </a:extLst>
              </a:tr>
            </a:tbl>
          </a:graphicData>
        </a:graphic>
      </p:graphicFrame>
      <p:graphicFrame>
        <p:nvGraphicFramePr>
          <p:cNvPr id="48" name="Table 48">
            <a:extLst>
              <a:ext uri="{FF2B5EF4-FFF2-40B4-BE49-F238E27FC236}">
                <a16:creationId xmlns:a16="http://schemas.microsoft.com/office/drawing/2014/main" id="{48D14BF3-A929-43B4-A113-ADEF3AE57C2E}"/>
              </a:ext>
            </a:extLst>
          </p:cNvPr>
          <p:cNvGraphicFramePr>
            <a:graphicFrameLocks noGrp="1"/>
          </p:cNvGraphicFramePr>
          <p:nvPr>
            <p:extLst>
              <p:ext uri="{D42A27DB-BD31-4B8C-83A1-F6EECF244321}">
                <p14:modId xmlns:p14="http://schemas.microsoft.com/office/powerpoint/2010/main" val="2057732904"/>
              </p:ext>
            </p:extLst>
          </p:nvPr>
        </p:nvGraphicFramePr>
        <p:xfrm>
          <a:off x="7490197" y="2771894"/>
          <a:ext cx="3675280" cy="2494280"/>
        </p:xfrm>
        <a:graphic>
          <a:graphicData uri="http://schemas.openxmlformats.org/drawingml/2006/table">
            <a:tbl>
              <a:tblPr firstRow="1" bandRow="1">
                <a:tableStyleId>{5C22544A-7EE6-4342-B048-85BDC9FD1C3A}</a:tableStyleId>
              </a:tblPr>
              <a:tblGrid>
                <a:gridCol w="1931275">
                  <a:extLst>
                    <a:ext uri="{9D8B030D-6E8A-4147-A177-3AD203B41FA5}">
                      <a16:colId xmlns:a16="http://schemas.microsoft.com/office/drawing/2014/main" val="2419156860"/>
                    </a:ext>
                  </a:extLst>
                </a:gridCol>
                <a:gridCol w="1744005">
                  <a:extLst>
                    <a:ext uri="{9D8B030D-6E8A-4147-A177-3AD203B41FA5}">
                      <a16:colId xmlns:a16="http://schemas.microsoft.com/office/drawing/2014/main" val="1830239689"/>
                    </a:ext>
                  </a:extLst>
                </a:gridCol>
              </a:tblGrid>
              <a:tr h="370840">
                <a:tc>
                  <a:txBody>
                    <a:bodyPr/>
                    <a:lstStyle/>
                    <a:p>
                      <a:r>
                        <a:rPr lang="en-US"/>
                        <a:t>Variable</a:t>
                      </a:r>
                    </a:p>
                  </a:txBody>
                  <a:tcPr/>
                </a:tc>
                <a:tc>
                  <a:txBody>
                    <a:bodyPr/>
                    <a:lstStyle/>
                    <a:p>
                      <a:r>
                        <a:rPr lang="en-US"/>
                        <a:t>Sentiment Score</a:t>
                      </a:r>
                    </a:p>
                  </a:txBody>
                  <a:tcPr/>
                </a:tc>
                <a:extLst>
                  <a:ext uri="{0D108BD9-81ED-4DB2-BD59-A6C34878D82A}">
                    <a16:rowId xmlns:a16="http://schemas.microsoft.com/office/drawing/2014/main" val="1166285752"/>
                  </a:ext>
                </a:extLst>
              </a:tr>
              <a:tr h="370840">
                <a:tc>
                  <a:txBody>
                    <a:bodyPr/>
                    <a:lstStyle/>
                    <a:p>
                      <a:r>
                        <a:rPr lang="en-US"/>
                        <a:t>Fear</a:t>
                      </a:r>
                    </a:p>
                  </a:txBody>
                  <a:tcPr/>
                </a:tc>
                <a:tc>
                  <a:txBody>
                    <a:bodyPr/>
                    <a:lstStyle/>
                    <a:p>
                      <a:r>
                        <a:rPr lang="en-US"/>
                        <a:t>0.5719</a:t>
                      </a:r>
                    </a:p>
                  </a:txBody>
                  <a:tcPr/>
                </a:tc>
                <a:extLst>
                  <a:ext uri="{0D108BD9-81ED-4DB2-BD59-A6C34878D82A}">
                    <a16:rowId xmlns:a16="http://schemas.microsoft.com/office/drawing/2014/main" val="3661637708"/>
                  </a:ext>
                </a:extLst>
              </a:tr>
              <a:tr h="370840">
                <a:tc>
                  <a:txBody>
                    <a:bodyPr/>
                    <a:lstStyle/>
                    <a:p>
                      <a:r>
                        <a:rPr lang="en-US"/>
                        <a:t>Joy</a:t>
                      </a:r>
                    </a:p>
                  </a:txBody>
                  <a:tcPr/>
                </a:tc>
                <a:tc>
                  <a:txBody>
                    <a:bodyPr/>
                    <a:lstStyle/>
                    <a:p>
                      <a:r>
                        <a:rPr lang="en-US"/>
                        <a:t>0.3874</a:t>
                      </a:r>
                    </a:p>
                  </a:txBody>
                  <a:tcPr/>
                </a:tc>
                <a:extLst>
                  <a:ext uri="{0D108BD9-81ED-4DB2-BD59-A6C34878D82A}">
                    <a16:rowId xmlns:a16="http://schemas.microsoft.com/office/drawing/2014/main" val="4011931059"/>
                  </a:ext>
                </a:extLst>
              </a:tr>
              <a:tr h="370840">
                <a:tc>
                  <a:txBody>
                    <a:bodyPr/>
                    <a:lstStyle/>
                    <a:p>
                      <a:r>
                        <a:rPr lang="en-US"/>
                        <a:t>Surprise</a:t>
                      </a:r>
                    </a:p>
                  </a:txBody>
                  <a:tcPr/>
                </a:tc>
                <a:tc>
                  <a:txBody>
                    <a:bodyPr/>
                    <a:lstStyle/>
                    <a:p>
                      <a:r>
                        <a:rPr lang="en-US"/>
                        <a:t>0.2984</a:t>
                      </a:r>
                    </a:p>
                  </a:txBody>
                  <a:tcPr/>
                </a:tc>
                <a:extLst>
                  <a:ext uri="{0D108BD9-81ED-4DB2-BD59-A6C34878D82A}">
                    <a16:rowId xmlns:a16="http://schemas.microsoft.com/office/drawing/2014/main" val="1588515724"/>
                  </a:ext>
                </a:extLst>
              </a:tr>
              <a:tr h="370840">
                <a:tc>
                  <a:txBody>
                    <a:bodyPr/>
                    <a:lstStyle/>
                    <a:p>
                      <a:r>
                        <a:rPr lang="en-US"/>
                        <a:t>Positive</a:t>
                      </a:r>
                    </a:p>
                  </a:txBody>
                  <a:tcPr/>
                </a:tc>
                <a:tc>
                  <a:txBody>
                    <a:bodyPr/>
                    <a:lstStyle/>
                    <a:p>
                      <a:r>
                        <a:rPr lang="en-US"/>
                        <a:t>0.8537</a:t>
                      </a:r>
                    </a:p>
                  </a:txBody>
                  <a:tcPr/>
                </a:tc>
                <a:extLst>
                  <a:ext uri="{0D108BD9-81ED-4DB2-BD59-A6C34878D82A}">
                    <a16:rowId xmlns:a16="http://schemas.microsoft.com/office/drawing/2014/main" val="1974785729"/>
                  </a:ext>
                </a:extLst>
              </a:tr>
              <a:tr h="370840">
                <a:tc>
                  <a:txBody>
                    <a:bodyPr/>
                    <a:lstStyle/>
                    <a:p>
                      <a:r>
                        <a:rPr lang="en-US"/>
                        <a:t>Afinn</a:t>
                      </a:r>
                      <a:endParaRPr lang="en-US" err="1"/>
                    </a:p>
                  </a:txBody>
                  <a:tcPr/>
                </a:tc>
                <a:tc>
                  <a:txBody>
                    <a:bodyPr/>
                    <a:lstStyle/>
                    <a:p>
                      <a:r>
                        <a:rPr lang="en-US"/>
                        <a:t>0.3741</a:t>
                      </a:r>
                    </a:p>
                  </a:txBody>
                  <a:tcPr/>
                </a:tc>
                <a:extLst>
                  <a:ext uri="{0D108BD9-81ED-4DB2-BD59-A6C34878D82A}">
                    <a16:rowId xmlns:a16="http://schemas.microsoft.com/office/drawing/2014/main" val="2579307387"/>
                  </a:ext>
                </a:extLst>
              </a:tr>
            </a:tbl>
          </a:graphicData>
        </a:graphic>
      </p:graphicFrame>
    </p:spTree>
    <p:extLst>
      <p:ext uri="{BB962C8B-B14F-4D97-AF65-F5344CB8AC3E}">
        <p14:creationId xmlns:p14="http://schemas.microsoft.com/office/powerpoint/2010/main" val="60732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202D-489C-B64E-B2FA-B05256B26DC5}"/>
              </a:ext>
            </a:extLst>
          </p:cNvPr>
          <p:cNvSpPr>
            <a:spLocks noGrp="1"/>
          </p:cNvSpPr>
          <p:nvPr>
            <p:ph type="title"/>
          </p:nvPr>
        </p:nvSpPr>
        <p:spPr>
          <a:xfrm>
            <a:off x="680321" y="753228"/>
            <a:ext cx="9613861" cy="1080938"/>
          </a:xfrm>
        </p:spPr>
        <p:txBody>
          <a:bodyPr>
            <a:normAutofit/>
          </a:bodyPr>
          <a:lstStyle/>
          <a:p>
            <a:r>
              <a:rPr lang="en-US"/>
              <a:t>Summary</a:t>
            </a:r>
          </a:p>
        </p:txBody>
      </p:sp>
      <p:graphicFrame>
        <p:nvGraphicFramePr>
          <p:cNvPr id="5" name="Content Placeholder 2">
            <a:extLst>
              <a:ext uri="{FF2B5EF4-FFF2-40B4-BE49-F238E27FC236}">
                <a16:creationId xmlns:a16="http://schemas.microsoft.com/office/drawing/2014/main" id="{1BF3993E-1B81-48D2-A2CB-A046C33DEEE5}"/>
              </a:ext>
            </a:extLst>
          </p:cNvPr>
          <p:cNvGraphicFramePr>
            <a:graphicFrameLocks noGrp="1"/>
          </p:cNvGraphicFramePr>
          <p:nvPr>
            <p:ph idx="1"/>
            <p:extLst>
              <p:ext uri="{D42A27DB-BD31-4B8C-83A1-F6EECF244321}">
                <p14:modId xmlns:p14="http://schemas.microsoft.com/office/powerpoint/2010/main" val="281264680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549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5120-EAB0-4507-B4A8-D789741E9F24}"/>
              </a:ext>
            </a:extLst>
          </p:cNvPr>
          <p:cNvSpPr>
            <a:spLocks noGrp="1"/>
          </p:cNvSpPr>
          <p:nvPr>
            <p:ph type="title"/>
          </p:nvPr>
        </p:nvSpPr>
        <p:spPr/>
        <p:txBody>
          <a:bodyPr/>
          <a:lstStyle/>
          <a:p>
            <a:r>
              <a:rPr lang="en-US"/>
              <a:t>Thanks for Listening!</a:t>
            </a:r>
          </a:p>
        </p:txBody>
      </p:sp>
      <p:sp>
        <p:nvSpPr>
          <p:cNvPr id="3" name="Text Placeholder 2">
            <a:extLst>
              <a:ext uri="{FF2B5EF4-FFF2-40B4-BE49-F238E27FC236}">
                <a16:creationId xmlns:a16="http://schemas.microsoft.com/office/drawing/2014/main" id="{C20321B5-9B10-43E9-B9BE-9D29103F352F}"/>
              </a:ext>
            </a:extLst>
          </p:cNvPr>
          <p:cNvSpPr>
            <a:spLocks noGrp="1"/>
          </p:cNvSpPr>
          <p:nvPr>
            <p:ph type="body" idx="1"/>
          </p:nvPr>
        </p:nvSpPr>
        <p:spPr/>
        <p:txBody>
          <a:bodyPr vert="horz" lIns="91440" tIns="45720" rIns="91440" bIns="45720" rtlCol="0" anchor="t">
            <a:normAutofit/>
          </a:bodyPr>
          <a:lstStyle/>
          <a:p>
            <a:r>
              <a:rPr lang="en-US"/>
              <a:t>Questions?</a:t>
            </a:r>
          </a:p>
        </p:txBody>
      </p:sp>
    </p:spTree>
    <p:extLst>
      <p:ext uri="{BB962C8B-B14F-4D97-AF65-F5344CB8AC3E}">
        <p14:creationId xmlns:p14="http://schemas.microsoft.com/office/powerpoint/2010/main" val="152693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5" name="Picture 14">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7" name="Rectangle 16">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Graph">
            <a:extLst>
              <a:ext uri="{FF2B5EF4-FFF2-40B4-BE49-F238E27FC236}">
                <a16:creationId xmlns:a16="http://schemas.microsoft.com/office/drawing/2014/main" id="{2588E1D4-3951-4F97-809E-51E1C861F514}"/>
              </a:ext>
            </a:extLst>
          </p:cNvPr>
          <p:cNvPicPr>
            <a:picLocks noChangeAspect="1"/>
          </p:cNvPicPr>
          <p:nvPr/>
        </p:nvPicPr>
        <p:blipFill rotWithShape="1">
          <a:blip r:embed="rId5"/>
          <a:srcRect t="10000"/>
          <a:stretch/>
        </p:blipFill>
        <p:spPr>
          <a:xfrm>
            <a:off x="-3176" y="10"/>
            <a:ext cx="12192000" cy="6857991"/>
          </a:xfrm>
          <a:prstGeom prst="rect">
            <a:avLst/>
          </a:prstGeom>
        </p:spPr>
      </p:pic>
      <p:sp>
        <p:nvSpPr>
          <p:cNvPr id="21" name="Rectangle 20">
            <a:extLst>
              <a:ext uri="{FF2B5EF4-FFF2-40B4-BE49-F238E27FC236}">
                <a16:creationId xmlns:a16="http://schemas.microsoft.com/office/drawing/2014/main" id="{8C8D824E-2FE2-436D-BA86-C0386D8FA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9C91F1B4-DD73-2A4A-91E8-CD2DC38F92ED}"/>
              </a:ext>
            </a:extLst>
          </p:cNvPr>
          <p:cNvSpPr>
            <a:spLocks noGrp="1"/>
          </p:cNvSpPr>
          <p:nvPr>
            <p:ph type="title"/>
          </p:nvPr>
        </p:nvSpPr>
        <p:spPr>
          <a:xfrm>
            <a:off x="680322" y="4402667"/>
            <a:ext cx="8133478" cy="940240"/>
          </a:xfrm>
        </p:spPr>
        <p:txBody>
          <a:bodyPr vert="horz" lIns="91440" tIns="45720" rIns="91440" bIns="45720" rtlCol="0" anchor="b">
            <a:normAutofit/>
          </a:bodyPr>
          <a:lstStyle/>
          <a:p>
            <a:r>
              <a:rPr lang="en-US" altLang="zh-CN" sz="4800"/>
              <a:t>Data Sourcing</a:t>
            </a:r>
            <a:endParaRPr lang="en-US" sz="4800"/>
          </a:p>
        </p:txBody>
      </p:sp>
      <p:sp>
        <p:nvSpPr>
          <p:cNvPr id="5" name="Text Placeholder 4">
            <a:extLst>
              <a:ext uri="{FF2B5EF4-FFF2-40B4-BE49-F238E27FC236}">
                <a16:creationId xmlns:a16="http://schemas.microsoft.com/office/drawing/2014/main" id="{65FD0405-E09D-7D4E-A84E-05649D670EF0}"/>
              </a:ext>
            </a:extLst>
          </p:cNvPr>
          <p:cNvSpPr>
            <a:spLocks noGrp="1"/>
          </p:cNvSpPr>
          <p:nvPr>
            <p:ph type="body" idx="1"/>
          </p:nvPr>
        </p:nvSpPr>
        <p:spPr>
          <a:xfrm>
            <a:off x="680322" y="5342302"/>
            <a:ext cx="8133478" cy="406566"/>
          </a:xfrm>
        </p:spPr>
        <p:txBody>
          <a:bodyPr vert="horz" lIns="91440" tIns="45720" rIns="91440" bIns="45720" rtlCol="0">
            <a:normAutofit/>
          </a:bodyPr>
          <a:lstStyle/>
          <a:p>
            <a:r>
              <a:rPr lang="en-US" sz="1800">
                <a:ea typeface="+mn-lt"/>
                <a:cs typeface="+mn-lt"/>
              </a:rPr>
              <a:t>Shen Lim</a:t>
            </a:r>
            <a:endParaRPr lang="en-US" sz="1800">
              <a:solidFill>
                <a:schemeClr val="tx1"/>
              </a:solidFill>
            </a:endParaRPr>
          </a:p>
        </p:txBody>
      </p:sp>
      <p:sp>
        <p:nvSpPr>
          <p:cNvPr id="23" name="Rectangle 22">
            <a:extLst>
              <a:ext uri="{FF2B5EF4-FFF2-40B4-BE49-F238E27FC236}">
                <a16:creationId xmlns:a16="http://schemas.microsoft.com/office/drawing/2014/main" id="{D4E62E99-E55A-4404-B79D-9C8CC8523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6F2B71E6-6516-4BB6-B895-35E8F2892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39608-D59B-4A40-BD24-A3B510F02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01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AAE-8345-5C45-9D88-1AF96E4964DD}"/>
              </a:ext>
            </a:extLst>
          </p:cNvPr>
          <p:cNvSpPr>
            <a:spLocks noGrp="1"/>
          </p:cNvSpPr>
          <p:nvPr>
            <p:ph type="title"/>
          </p:nvPr>
        </p:nvSpPr>
        <p:spPr/>
        <p:txBody>
          <a:bodyPr/>
          <a:lstStyle/>
          <a:p>
            <a:r>
              <a:rPr lang="en-US"/>
              <a:t>Data Sourcing</a:t>
            </a:r>
          </a:p>
        </p:txBody>
      </p:sp>
      <p:sp>
        <p:nvSpPr>
          <p:cNvPr id="3" name="Content Placeholder 2">
            <a:extLst>
              <a:ext uri="{FF2B5EF4-FFF2-40B4-BE49-F238E27FC236}">
                <a16:creationId xmlns:a16="http://schemas.microsoft.com/office/drawing/2014/main" id="{7EEC207F-F384-104B-BF94-C100A51295A0}"/>
              </a:ext>
            </a:extLst>
          </p:cNvPr>
          <p:cNvSpPr>
            <a:spLocks noGrp="1"/>
          </p:cNvSpPr>
          <p:nvPr>
            <p:ph idx="1"/>
          </p:nvPr>
        </p:nvSpPr>
        <p:spPr/>
        <p:txBody>
          <a:bodyPr vert="horz" lIns="91440" tIns="45720" rIns="91440" bIns="45720" rtlCol="0" anchor="t">
            <a:normAutofit/>
          </a:bodyPr>
          <a:lstStyle/>
          <a:p>
            <a:r>
              <a:rPr lang="en-JP"/>
              <a:t>Goal: Extract comments from relevant "</a:t>
            </a:r>
            <a:r>
              <a:rPr lang="en-JP" err="1"/>
              <a:t>megathreads</a:t>
            </a:r>
            <a:r>
              <a:rPr lang="en-JP"/>
              <a:t>" from Reddit.</a:t>
            </a:r>
            <a:endParaRPr lang="en-US"/>
          </a:p>
          <a:p>
            <a:r>
              <a:rPr lang="en-JP"/>
              <a:t>First, identify two </a:t>
            </a:r>
            <a:r>
              <a:rPr lang="en-JP" err="1"/>
              <a:t>megathreads</a:t>
            </a:r>
            <a:r>
              <a:rPr lang="en-JP"/>
              <a:t> for each movie: the pre-release or "trailer" discussion thread, and the post-release or main discussion thread.</a:t>
            </a:r>
          </a:p>
          <a:p>
            <a:r>
              <a:rPr lang="en-JP"/>
              <a:t>Save all URLs prior to extracting comments to keep track of sources.</a:t>
            </a:r>
          </a:p>
          <a:p>
            <a:r>
              <a:rPr lang="en-JP"/>
              <a:t>There will be (</a:t>
            </a:r>
            <a:r>
              <a:rPr lang="en-JP" i="1"/>
              <a:t>n</a:t>
            </a:r>
            <a:r>
              <a:rPr lang="en-JP"/>
              <a:t> </a:t>
            </a:r>
            <a:r>
              <a:rPr lang="en-US">
                <a:ea typeface="+mn-lt"/>
                <a:cs typeface="+mn-lt"/>
              </a:rPr>
              <a:t>× 2) posts to extract comments from; where </a:t>
            </a:r>
            <a:r>
              <a:rPr lang="en-US" i="1">
                <a:ea typeface="+mn-lt"/>
                <a:cs typeface="+mn-lt"/>
              </a:rPr>
              <a:t>n</a:t>
            </a:r>
            <a:r>
              <a:rPr lang="en-US">
                <a:ea typeface="+mn-lt"/>
                <a:cs typeface="+mn-lt"/>
              </a:rPr>
              <a:t> is the number of movies analyzed.</a:t>
            </a:r>
            <a:endParaRPr lang="en-JP" err="1"/>
          </a:p>
        </p:txBody>
      </p:sp>
    </p:spTree>
    <p:extLst>
      <p:ext uri="{BB962C8B-B14F-4D97-AF65-F5344CB8AC3E}">
        <p14:creationId xmlns:p14="http://schemas.microsoft.com/office/powerpoint/2010/main" val="156783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AAE-8345-5C45-9D88-1AF96E4964DD}"/>
              </a:ext>
            </a:extLst>
          </p:cNvPr>
          <p:cNvSpPr>
            <a:spLocks noGrp="1"/>
          </p:cNvSpPr>
          <p:nvPr>
            <p:ph type="title"/>
          </p:nvPr>
        </p:nvSpPr>
        <p:spPr/>
        <p:txBody>
          <a:bodyPr/>
          <a:lstStyle/>
          <a:p>
            <a:r>
              <a:rPr lang="en-US"/>
              <a:t>Data Sourcing – Primary Methods</a:t>
            </a:r>
          </a:p>
        </p:txBody>
      </p:sp>
      <p:sp>
        <p:nvSpPr>
          <p:cNvPr id="3" name="Content Placeholder 2">
            <a:extLst>
              <a:ext uri="{FF2B5EF4-FFF2-40B4-BE49-F238E27FC236}">
                <a16:creationId xmlns:a16="http://schemas.microsoft.com/office/drawing/2014/main" id="{7EEC207F-F384-104B-BF94-C100A51295A0}"/>
              </a:ext>
            </a:extLst>
          </p:cNvPr>
          <p:cNvSpPr>
            <a:spLocks noGrp="1"/>
          </p:cNvSpPr>
          <p:nvPr>
            <p:ph idx="1"/>
          </p:nvPr>
        </p:nvSpPr>
        <p:spPr/>
        <p:txBody>
          <a:bodyPr vert="horz" lIns="91440" tIns="45720" rIns="91440" bIns="45720" rtlCol="0" anchor="t">
            <a:normAutofit/>
          </a:bodyPr>
          <a:lstStyle/>
          <a:p>
            <a:r>
              <a:rPr lang="en-JP"/>
              <a:t>Two main methods to extract comments: Reddit's official API vs the </a:t>
            </a:r>
            <a:r>
              <a:rPr lang="en-JP" err="1"/>
              <a:t>Pushshift</a:t>
            </a:r>
            <a:r>
              <a:rPr lang="en-JP"/>
              <a:t> API.</a:t>
            </a:r>
            <a:endParaRPr lang="en-US"/>
          </a:p>
          <a:p>
            <a:r>
              <a:rPr lang="en-US"/>
              <a:t>There are advantages and disadvantages for both methods.</a:t>
            </a:r>
          </a:p>
          <a:p>
            <a:r>
              <a:rPr lang="en-US"/>
              <a:t>Alternatively, one can also scrape posts for comments, since Reddit posts are JSON-ready. However, this can lead to inconsistent results depending on internet connection and browser behavior. Results may not be easily reproducible.</a:t>
            </a:r>
          </a:p>
        </p:txBody>
      </p:sp>
    </p:spTree>
    <p:extLst>
      <p:ext uri="{BB962C8B-B14F-4D97-AF65-F5344CB8AC3E}">
        <p14:creationId xmlns:p14="http://schemas.microsoft.com/office/powerpoint/2010/main" val="383963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AAE-8345-5C45-9D88-1AF96E4964DD}"/>
              </a:ext>
            </a:extLst>
          </p:cNvPr>
          <p:cNvSpPr>
            <a:spLocks noGrp="1"/>
          </p:cNvSpPr>
          <p:nvPr>
            <p:ph type="title"/>
          </p:nvPr>
        </p:nvSpPr>
        <p:spPr/>
        <p:txBody>
          <a:bodyPr/>
          <a:lstStyle/>
          <a:p>
            <a:r>
              <a:rPr lang="en-US"/>
              <a:t>Data Sourcing – The Reddit API</a:t>
            </a:r>
          </a:p>
        </p:txBody>
      </p:sp>
      <p:sp>
        <p:nvSpPr>
          <p:cNvPr id="3" name="Content Placeholder 2">
            <a:extLst>
              <a:ext uri="{FF2B5EF4-FFF2-40B4-BE49-F238E27FC236}">
                <a16:creationId xmlns:a16="http://schemas.microsoft.com/office/drawing/2014/main" id="{7EEC207F-F384-104B-BF94-C100A51295A0}"/>
              </a:ext>
            </a:extLst>
          </p:cNvPr>
          <p:cNvSpPr>
            <a:spLocks noGrp="1"/>
          </p:cNvSpPr>
          <p:nvPr>
            <p:ph idx="1"/>
          </p:nvPr>
        </p:nvSpPr>
        <p:spPr/>
        <p:txBody>
          <a:bodyPr vert="horz" lIns="91440" tIns="45720" rIns="91440" bIns="45720" rtlCol="0" anchor="t">
            <a:normAutofit/>
          </a:bodyPr>
          <a:lstStyle/>
          <a:p>
            <a:r>
              <a:rPr lang="en-JP"/>
              <a:t>The Reddit API is well-documented and has an easy-to-use Python package</a:t>
            </a:r>
            <a:r>
              <a:rPr lang="en-US">
                <a:ea typeface="+mn-lt"/>
                <a:cs typeface="+mn-lt"/>
              </a:rPr>
              <a:t>: the Python Reddit API Wrapper (PRAW).</a:t>
            </a:r>
          </a:p>
          <a:p>
            <a:r>
              <a:rPr lang="en-US"/>
              <a:t>Advantages: Results are up-to-date, including most recent edits and scores (karma).</a:t>
            </a:r>
          </a:p>
          <a:p>
            <a:r>
              <a:rPr lang="en-US"/>
              <a:t>Disadvantages: Very slow due to severe call limits (max 100 items per request). Results are near-instantaneous when working with small requests, but can take hours when scraping posts with thousands of comments.</a:t>
            </a:r>
          </a:p>
        </p:txBody>
      </p:sp>
    </p:spTree>
    <p:extLst>
      <p:ext uri="{BB962C8B-B14F-4D97-AF65-F5344CB8AC3E}">
        <p14:creationId xmlns:p14="http://schemas.microsoft.com/office/powerpoint/2010/main" val="194913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AAE-8345-5C45-9D88-1AF96E4964DD}"/>
              </a:ext>
            </a:extLst>
          </p:cNvPr>
          <p:cNvSpPr>
            <a:spLocks noGrp="1"/>
          </p:cNvSpPr>
          <p:nvPr>
            <p:ph type="title"/>
          </p:nvPr>
        </p:nvSpPr>
        <p:spPr/>
        <p:txBody>
          <a:bodyPr/>
          <a:lstStyle/>
          <a:p>
            <a:r>
              <a:rPr lang="en-US"/>
              <a:t>Data Sourcing – The Pushshift API</a:t>
            </a:r>
          </a:p>
        </p:txBody>
      </p:sp>
      <p:sp>
        <p:nvSpPr>
          <p:cNvPr id="3" name="Content Placeholder 2">
            <a:extLst>
              <a:ext uri="{FF2B5EF4-FFF2-40B4-BE49-F238E27FC236}">
                <a16:creationId xmlns:a16="http://schemas.microsoft.com/office/drawing/2014/main" id="{7EEC207F-F384-104B-BF94-C100A51295A0}"/>
              </a:ext>
            </a:extLst>
          </p:cNvPr>
          <p:cNvSpPr>
            <a:spLocks noGrp="1"/>
          </p:cNvSpPr>
          <p:nvPr>
            <p:ph idx="1"/>
          </p:nvPr>
        </p:nvSpPr>
        <p:spPr/>
        <p:txBody>
          <a:bodyPr vert="horz" lIns="91440" tIns="45720" rIns="91440" bIns="45720" rtlCol="0" anchor="t">
            <a:normAutofit/>
          </a:bodyPr>
          <a:lstStyle/>
          <a:p>
            <a:r>
              <a:rPr lang="en-US"/>
              <a:t>A big-data storage and analytics project maintained independently of Reddit.</a:t>
            </a:r>
          </a:p>
          <a:p>
            <a:r>
              <a:rPr lang="en-US"/>
              <a:t>Advantages: Extract and analyze large quantities of Reddit data efficiently. Two Python packages available: </a:t>
            </a:r>
            <a:r>
              <a:rPr lang="en-US" err="1"/>
              <a:t>Pushshift</a:t>
            </a:r>
            <a:r>
              <a:rPr lang="en-US"/>
              <a:t> API Wrapper (PSAW) and </a:t>
            </a:r>
            <a:r>
              <a:rPr lang="en-US" err="1"/>
              <a:t>Pushshift</a:t>
            </a:r>
            <a:r>
              <a:rPr lang="en-US"/>
              <a:t> Multithread API Wrapper (PMAW).</a:t>
            </a:r>
          </a:p>
          <a:p>
            <a:r>
              <a:rPr lang="en-US"/>
              <a:t>Disadvantages: </a:t>
            </a:r>
            <a:r>
              <a:rPr lang="en-US" err="1"/>
              <a:t>Pushshift</a:t>
            </a:r>
            <a:r>
              <a:rPr lang="en-US"/>
              <a:t> stores data (e.g. submissions, comments) once close to submission time and does not update it. A major consequence is inaccurate scores (karma).</a:t>
            </a:r>
          </a:p>
        </p:txBody>
      </p:sp>
    </p:spTree>
    <p:extLst>
      <p:ext uri="{BB962C8B-B14F-4D97-AF65-F5344CB8AC3E}">
        <p14:creationId xmlns:p14="http://schemas.microsoft.com/office/powerpoint/2010/main" val="98945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AAE-8345-5C45-9D88-1AF96E4964DD}"/>
              </a:ext>
            </a:extLst>
          </p:cNvPr>
          <p:cNvSpPr>
            <a:spLocks noGrp="1"/>
          </p:cNvSpPr>
          <p:nvPr>
            <p:ph type="title"/>
          </p:nvPr>
        </p:nvSpPr>
        <p:spPr/>
        <p:txBody>
          <a:bodyPr/>
          <a:lstStyle/>
          <a:p>
            <a:r>
              <a:rPr lang="en-US"/>
              <a:t>Data Sourcing – The Pushshift API</a:t>
            </a:r>
          </a:p>
        </p:txBody>
      </p:sp>
      <p:sp>
        <p:nvSpPr>
          <p:cNvPr id="3" name="Content Placeholder 2">
            <a:extLst>
              <a:ext uri="{FF2B5EF4-FFF2-40B4-BE49-F238E27FC236}">
                <a16:creationId xmlns:a16="http://schemas.microsoft.com/office/drawing/2014/main" id="{7EEC207F-F384-104B-BF94-C100A51295A0}"/>
              </a:ext>
            </a:extLst>
          </p:cNvPr>
          <p:cNvSpPr>
            <a:spLocks noGrp="1"/>
          </p:cNvSpPr>
          <p:nvPr>
            <p:ph idx="1"/>
          </p:nvPr>
        </p:nvSpPr>
        <p:spPr/>
        <p:txBody>
          <a:bodyPr vert="horz" lIns="91440" tIns="45720" rIns="91440" bIns="45720" rtlCol="0" anchor="t">
            <a:normAutofit/>
          </a:bodyPr>
          <a:lstStyle/>
          <a:p>
            <a:r>
              <a:rPr lang="en-US"/>
              <a:t>The </a:t>
            </a:r>
            <a:r>
              <a:rPr lang="en-US" err="1"/>
              <a:t>Pushshift</a:t>
            </a:r>
            <a:r>
              <a:rPr lang="en-US"/>
              <a:t> API method is more suited to our project.</a:t>
            </a:r>
          </a:p>
          <a:p>
            <a:r>
              <a:rPr lang="en-US"/>
              <a:t>Due to aggressive rate limits, the official API would take hours to extract comments from a single </a:t>
            </a:r>
            <a:r>
              <a:rPr lang="en-US" err="1"/>
              <a:t>megathread</a:t>
            </a:r>
            <a:r>
              <a:rPr lang="en-US"/>
              <a:t>.</a:t>
            </a:r>
          </a:p>
          <a:p>
            <a:r>
              <a:rPr lang="en-US"/>
              <a:t>The </a:t>
            </a:r>
            <a:r>
              <a:rPr lang="en-US" err="1"/>
              <a:t>Pushshift</a:t>
            </a:r>
            <a:r>
              <a:rPr lang="en-US"/>
              <a:t> wrapper (PSAW) is faster, and the multithreading wrapper (PMAW) is extremely fast for large posts (&gt;20,000 comments).</a:t>
            </a:r>
          </a:p>
          <a:p>
            <a:r>
              <a:rPr lang="en-US"/>
              <a:t>Optimal method for project: PSAW or PMAW depending on the number of comments. Reddit's official API will not be used.</a:t>
            </a:r>
          </a:p>
        </p:txBody>
      </p:sp>
    </p:spTree>
    <p:extLst>
      <p:ext uri="{BB962C8B-B14F-4D97-AF65-F5344CB8AC3E}">
        <p14:creationId xmlns:p14="http://schemas.microsoft.com/office/powerpoint/2010/main" val="37854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B7DB-1EB0-4EC2-BBE7-567473611CCE}"/>
              </a:ext>
            </a:extLst>
          </p:cNvPr>
          <p:cNvSpPr>
            <a:spLocks noGrp="1"/>
          </p:cNvSpPr>
          <p:nvPr>
            <p:ph type="title"/>
          </p:nvPr>
        </p:nvSpPr>
        <p:spPr/>
        <p:txBody>
          <a:bodyPr/>
          <a:lstStyle/>
          <a:p>
            <a:r>
              <a:rPr lang="en-US"/>
              <a:t>Exploring the Data</a:t>
            </a:r>
          </a:p>
        </p:txBody>
      </p:sp>
      <p:sp>
        <p:nvSpPr>
          <p:cNvPr id="3" name="Content Placeholder 2">
            <a:extLst>
              <a:ext uri="{FF2B5EF4-FFF2-40B4-BE49-F238E27FC236}">
                <a16:creationId xmlns:a16="http://schemas.microsoft.com/office/drawing/2014/main" id="{D5C80CAC-76CA-43FE-BFC5-2E2C6C6C2008}"/>
              </a:ext>
            </a:extLst>
          </p:cNvPr>
          <p:cNvSpPr>
            <a:spLocks noGrp="1"/>
          </p:cNvSpPr>
          <p:nvPr>
            <p:ph idx="1"/>
          </p:nvPr>
        </p:nvSpPr>
        <p:spPr/>
        <p:txBody>
          <a:bodyPr vert="horz" lIns="91440" tIns="45720" rIns="91440" bIns="45720" rtlCol="0" anchor="t">
            <a:normAutofit/>
          </a:bodyPr>
          <a:lstStyle/>
          <a:p>
            <a:r>
              <a:rPr lang="en-US">
                <a:ea typeface="+mn-lt"/>
                <a:cs typeface="+mn-lt"/>
              </a:rPr>
              <a:t>1. Get top </a:t>
            </a:r>
            <a:r>
              <a:rPr lang="en-US" i="1">
                <a:ea typeface="+mn-lt"/>
                <a:cs typeface="+mn-lt"/>
              </a:rPr>
              <a:t>n</a:t>
            </a:r>
            <a:r>
              <a:rPr lang="en-US">
                <a:ea typeface="+mn-lt"/>
                <a:cs typeface="+mn-lt"/>
              </a:rPr>
              <a:t> comments in a subreddit between two dates. Recommended initial </a:t>
            </a:r>
            <a:r>
              <a:rPr lang="en-US" i="1">
                <a:ea typeface="+mn-lt"/>
                <a:cs typeface="+mn-lt"/>
              </a:rPr>
              <a:t>n</a:t>
            </a:r>
            <a:r>
              <a:rPr lang="en-US">
                <a:ea typeface="+mn-lt"/>
                <a:cs typeface="+mn-lt"/>
              </a:rPr>
              <a:t> = 20</a:t>
            </a:r>
            <a:endParaRPr lang="en-US"/>
          </a:p>
          <a:p>
            <a:r>
              <a:rPr lang="en-US">
                <a:ea typeface="+mn-lt"/>
                <a:cs typeface="+mn-lt"/>
              </a:rPr>
              <a:t>2. Read the results into a data frame.</a:t>
            </a:r>
            <a:endParaRPr lang="en-US"/>
          </a:p>
          <a:p>
            <a:r>
              <a:rPr lang="en-US">
                <a:ea typeface="+mn-lt"/>
                <a:cs typeface="+mn-lt"/>
              </a:rPr>
              <a:t>3. From the data frame, get unique list of authors.</a:t>
            </a:r>
            <a:endParaRPr lang="en-US"/>
          </a:p>
          <a:p>
            <a:r>
              <a:rPr lang="en-US">
                <a:ea typeface="+mn-lt"/>
                <a:cs typeface="+mn-lt"/>
              </a:rPr>
              <a:t>4. For each author, get the subreddits of their top </a:t>
            </a:r>
            <a:r>
              <a:rPr lang="en-US" i="1">
                <a:ea typeface="+mn-lt"/>
                <a:cs typeface="+mn-lt"/>
              </a:rPr>
              <a:t>x</a:t>
            </a:r>
            <a:r>
              <a:rPr lang="en-US">
                <a:ea typeface="+mn-lt"/>
                <a:cs typeface="+mn-lt"/>
              </a:rPr>
              <a:t> comments in the same time period. Recommended </a:t>
            </a:r>
            <a:r>
              <a:rPr lang="en-US" i="1">
                <a:ea typeface="+mn-lt"/>
                <a:cs typeface="+mn-lt"/>
              </a:rPr>
              <a:t>x</a:t>
            </a:r>
            <a:r>
              <a:rPr lang="en-US">
                <a:ea typeface="+mn-lt"/>
                <a:cs typeface="+mn-lt"/>
              </a:rPr>
              <a:t> = 10</a:t>
            </a:r>
            <a:endParaRPr lang="en-US"/>
          </a:p>
          <a:p>
            <a:r>
              <a:rPr lang="en-US">
                <a:ea typeface="+mn-lt"/>
                <a:cs typeface="+mn-lt"/>
              </a:rPr>
              <a:t>5. Read the results into a data frame of authors and subreddits.</a:t>
            </a:r>
            <a:endParaRPr lang="en-US"/>
          </a:p>
          <a:p>
            <a:r>
              <a:rPr lang="en-US">
                <a:ea typeface="+mn-lt"/>
                <a:cs typeface="+mn-lt"/>
              </a:rPr>
              <a:t>6. Network the results.</a:t>
            </a:r>
            <a:endParaRPr lang="en-US"/>
          </a:p>
        </p:txBody>
      </p:sp>
    </p:spTree>
    <p:extLst>
      <p:ext uri="{BB962C8B-B14F-4D97-AF65-F5344CB8AC3E}">
        <p14:creationId xmlns:p14="http://schemas.microsoft.com/office/powerpoint/2010/main" val="29575950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{1E5FD9A0-E6F8-774F-82F4-18A915431872}tf10001057</Template>
  <Application>Microsoft Office PowerPoint</Application>
  <PresentationFormat>Widescreen</PresentationFormat>
  <Slides>24</Slides>
  <Notes>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Berlin</vt:lpstr>
      <vt:lpstr>Movie Sentiment Analysis</vt:lpstr>
      <vt:lpstr>Introduction</vt:lpstr>
      <vt:lpstr>Data Sourcing</vt:lpstr>
      <vt:lpstr>Data Sourcing</vt:lpstr>
      <vt:lpstr>Data Sourcing – Primary Methods</vt:lpstr>
      <vt:lpstr>Data Sourcing – The Reddit API</vt:lpstr>
      <vt:lpstr>Data Sourcing – The Pushshift API</vt:lpstr>
      <vt:lpstr>Data Sourcing – The Pushshift API</vt:lpstr>
      <vt:lpstr>Exploring the Data</vt:lpstr>
      <vt:lpstr>PowerPoint Presentation</vt:lpstr>
      <vt:lpstr>Preparing Data for Analysis</vt:lpstr>
      <vt:lpstr>Preparing Data for Analysis</vt:lpstr>
      <vt:lpstr>Getting Sentiment Scores</vt:lpstr>
      <vt:lpstr>Data</vt:lpstr>
      <vt:lpstr>Emotion and Sentiment Score</vt:lpstr>
      <vt:lpstr>Trailer vs Release</vt:lpstr>
      <vt:lpstr>Emotion</vt:lpstr>
      <vt:lpstr>Code Work</vt:lpstr>
      <vt:lpstr>Interpreting Our Results</vt:lpstr>
      <vt:lpstr>Trailer Comment Interpretation</vt:lpstr>
      <vt:lpstr>Movie Release Comment Interpretation</vt:lpstr>
      <vt:lpstr>Spider-Man Analysis</vt:lpstr>
      <vt:lpstr>Summary</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Hawkins, Olivia</dc:creator>
  <cp:revision>1</cp:revision>
  <dcterms:created xsi:type="dcterms:W3CDTF">2021-11-29T18:45:52Z</dcterms:created>
  <dcterms:modified xsi:type="dcterms:W3CDTF">2021-12-06T19:00:39Z</dcterms:modified>
</cp:coreProperties>
</file>