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38"/>
  </p:normalViewPr>
  <p:slideViewPr>
    <p:cSldViewPr snapToGrid="0">
      <p:cViewPr>
        <p:scale>
          <a:sx n="96" d="100"/>
          <a:sy n="96" d="100"/>
        </p:scale>
        <p:origin x="14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EA480A-809D-B6F6-F5AA-EDE3AD536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DBBAF1-C795-34BA-7272-D87BBB526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680763-CCD1-1E8C-E553-75B40A1C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768A-E1F8-CF42-8F27-F71EB88693C9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5F5460-4AF7-6582-1B1A-3221ACA7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3E0CEA-811C-21E3-C667-3ECAABCB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1ED0-11A4-EC4F-87D2-80D09D29C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36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933EF1-1EF3-4347-908B-C66B5218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02BC62-AEAF-4264-FA67-26E9CFEBD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111E71-71F8-57FE-AD63-02E62C09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768A-E1F8-CF42-8F27-F71EB88693C9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0B21FC-06BC-0C46-5E47-094265AE5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C9E436-743C-E4C6-816C-FE19D4F9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1ED0-11A4-EC4F-87D2-80D09D29C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04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FB2085A-7345-9C79-5A2F-49EF1FBDA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309FE0-03AD-D377-A3A7-3B9D6EE8E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559168-8E39-0938-26BA-8A7D67CF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768A-E1F8-CF42-8F27-F71EB88693C9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4C6909-1E5B-2A23-2F7D-386F710D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8F0818-CF2A-A45F-828F-BD3BDE94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1ED0-11A4-EC4F-87D2-80D09D29C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46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290942-098E-E8B9-850C-48ADF9B9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4FBA45-4762-4307-B70A-8573608CD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0FEC1B-7000-4B6E-AA51-A7ED7B18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768A-E1F8-CF42-8F27-F71EB88693C9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81A4F7-39F4-8639-B7EB-574147563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4A57C3-84DD-E384-CAB7-C7FAD6D2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1ED0-11A4-EC4F-87D2-80D09D29C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73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E086FB-1C34-91E7-A662-4B2CDE62F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305DD4-1E95-699D-8C8B-629CAC03E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0E212F-0D64-716F-D247-DFB6C662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768A-E1F8-CF42-8F27-F71EB88693C9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5988E9-3E9E-FC6A-650B-9851EB6A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44B166-101A-D039-4CF2-0DEC4E6D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1ED0-11A4-EC4F-87D2-80D09D29C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87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798191-EA15-085C-B569-79FCA470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0CD0DB-0FA6-1537-480A-030A23E41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716E9F-2391-2727-40DE-5F35E7DF4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C547A-AF83-17EB-9ACB-DF5BEC64C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768A-E1F8-CF42-8F27-F71EB88693C9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8B259D-A46A-5385-3692-F88502A51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613695-CAFB-C94D-1F4F-BA0AF637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1ED0-11A4-EC4F-87D2-80D09D29C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63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9AA9B4-D022-7F9D-E69F-D489D328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2C576C-4BE5-46AC-3007-037B2EDD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500942-078F-0D11-D6BA-0AF68CD08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811E5D-2453-AA25-B1B2-5B69D931C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EB73DA2-1B48-9836-FFD2-3D84331C4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8619022-A577-47B5-331F-90D5016B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768A-E1F8-CF42-8F27-F71EB88693C9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16C2060-F869-5CB9-A444-5D10D4FF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74BC56-623E-8C3E-1497-39AFAB55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1ED0-11A4-EC4F-87D2-80D09D29C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14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4ABEE9-7E77-BE0C-F17C-2CB6FF28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081B601-1AE2-0488-E1FA-2A32A3499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768A-E1F8-CF42-8F27-F71EB88693C9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B98B58-769D-EB38-6782-8AF7B5D7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9D1533-086C-EB8B-210B-152C6D67D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1ED0-11A4-EC4F-87D2-80D09D29C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05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C076E81-6489-698C-724F-7366502C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768A-E1F8-CF42-8F27-F71EB88693C9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C7CDA83-1951-C0AE-9FB5-994193DB4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CFB7DE-1281-1CEE-383D-9875441F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1ED0-11A4-EC4F-87D2-80D09D29C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19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E83E45-C18C-0042-3B14-9F6D39FA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EB7A3C-A707-5F1F-F578-ADA6E5776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94A6BD-BC39-DC34-2E1F-142771E44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40C6FB-D1D5-61BF-C13F-545AC53A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768A-E1F8-CF42-8F27-F71EB88693C9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7D9F83-F8AA-5AF3-4241-0CAFC0E2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00FADA-5522-0DDD-07A0-0453E547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1ED0-11A4-EC4F-87D2-80D09D29C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48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64E793-2FD2-0E5B-D929-FAE3E9FA5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910CF2C-D559-2A99-E804-F6763AAA2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1F6713-32BC-D544-B64F-8DD50E3E6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2EA868-577F-2CA1-AABC-8751BFDD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768A-E1F8-CF42-8F27-F71EB88693C9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75A4D5-43AB-3D16-146A-4E275826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418D1D-7B30-17D3-F2F7-D2681546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C1ED0-11A4-EC4F-87D2-80D09D29C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2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43B1D57-9FCE-6BE2-498C-48FEC665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8F605B-F70D-3C2A-4373-E62635928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7CA29B-C8E2-16C2-9F83-16DB042BA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E768A-E1F8-CF42-8F27-F71EB88693C9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11E794-4661-6795-D514-B2AAA7283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39AE74-D00B-D95F-6385-542A9EDBC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FC1ED0-11A4-EC4F-87D2-80D09D29C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261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80680C6-F0E1-5B5E-FDDA-5E0A99946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66" y="1134985"/>
            <a:ext cx="10240493" cy="2908300"/>
          </a:xfrm>
          <a:prstGeom prst="rect">
            <a:avLst/>
          </a:prstGeom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D41FA9A8-DF56-908A-06C2-82631D035729}"/>
              </a:ext>
            </a:extLst>
          </p:cNvPr>
          <p:cNvSpPr/>
          <p:nvPr/>
        </p:nvSpPr>
        <p:spPr>
          <a:xfrm>
            <a:off x="2782073" y="2629475"/>
            <a:ext cx="6898640" cy="1038711"/>
          </a:xfrm>
          <a:prstGeom prst="roundRect">
            <a:avLst/>
          </a:prstGeom>
          <a:noFill/>
          <a:ln w="508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A62D4733-B71E-46BA-D818-E33DC291C798}"/>
              </a:ext>
            </a:extLst>
          </p:cNvPr>
          <p:cNvSpPr/>
          <p:nvPr/>
        </p:nvSpPr>
        <p:spPr>
          <a:xfrm>
            <a:off x="2782073" y="1483190"/>
            <a:ext cx="6898640" cy="1038711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6CF1E3F-CA40-B1BB-B43B-6A3693469D3A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636999" y="3668186"/>
            <a:ext cx="36650" cy="4717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6F4827B-5550-F291-FC29-9B13F4FF2DC5}"/>
              </a:ext>
            </a:extLst>
          </p:cNvPr>
          <p:cNvSpPr txBox="1"/>
          <p:nvPr/>
        </p:nvSpPr>
        <p:spPr>
          <a:xfrm>
            <a:off x="3350210" y="413994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/>
              <a:t>下</a:t>
            </a:r>
            <a:r>
              <a:rPr kumimoji="1" lang="ja-JP" altLang="en-US" sz="2400" b="1"/>
              <a:t>側が自分の陣地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D397858-762E-5EFF-34FB-BA537946F668}"/>
              </a:ext>
            </a:extLst>
          </p:cNvPr>
          <p:cNvCxnSpPr>
            <a:cxnSpLocks/>
          </p:cNvCxnSpPr>
          <p:nvPr/>
        </p:nvCxnSpPr>
        <p:spPr>
          <a:xfrm>
            <a:off x="4441056" y="1038326"/>
            <a:ext cx="81110" cy="4448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2397CAB-2E99-9C22-F942-9ECA0B691395}"/>
              </a:ext>
            </a:extLst>
          </p:cNvPr>
          <p:cNvSpPr txBox="1"/>
          <p:nvPr/>
        </p:nvSpPr>
        <p:spPr>
          <a:xfrm>
            <a:off x="3212324" y="66899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/>
              <a:t>上</a:t>
            </a:r>
            <a:r>
              <a:rPr kumimoji="1" lang="ja-JP" altLang="en-US" sz="2400" b="1"/>
              <a:t>側が相手の陣地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95DA54D-256C-1C03-389A-156C37D50E81}"/>
              </a:ext>
            </a:extLst>
          </p:cNvPr>
          <p:cNvCxnSpPr>
            <a:cxnSpLocks/>
          </p:cNvCxnSpPr>
          <p:nvPr/>
        </p:nvCxnSpPr>
        <p:spPr>
          <a:xfrm flipH="1">
            <a:off x="6821418" y="1206971"/>
            <a:ext cx="122721" cy="4986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19C0E38-270A-DB1E-E19E-20A484BCDC27}"/>
              </a:ext>
            </a:extLst>
          </p:cNvPr>
          <p:cNvSpPr txBox="1"/>
          <p:nvPr/>
        </p:nvSpPr>
        <p:spPr>
          <a:xfrm>
            <a:off x="6584517" y="6915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ポケット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066FD90-62B7-DF64-0F28-FA9213D7B2D4}"/>
              </a:ext>
            </a:extLst>
          </p:cNvPr>
          <p:cNvSpPr txBox="1"/>
          <p:nvPr/>
        </p:nvSpPr>
        <p:spPr>
          <a:xfrm>
            <a:off x="106016" y="145774"/>
            <a:ext cx="146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/>
              <a:t>ルール</a:t>
            </a:r>
            <a:r>
              <a:rPr kumimoji="1" lang="en-US" altLang="ja-JP" sz="2800" b="1" dirty="0"/>
              <a:t>1</a:t>
            </a:r>
            <a:endParaRPr kumimoji="1" lang="ja-JP" altLang="en-US" sz="2800" b="1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A4933E4-E348-AAE3-3B06-27484F8EB43C}"/>
              </a:ext>
            </a:extLst>
          </p:cNvPr>
          <p:cNvSpPr txBox="1"/>
          <p:nvPr/>
        </p:nvSpPr>
        <p:spPr>
          <a:xfrm>
            <a:off x="371356" y="4947822"/>
            <a:ext cx="11264622" cy="1569660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・上側の</a:t>
            </a:r>
            <a:r>
              <a:rPr kumimoji="1" lang="ja-JP" altLang="en-US" sz="2400" b="1">
                <a:solidFill>
                  <a:srgbClr val="FF0000"/>
                </a:solidFill>
              </a:rPr>
              <a:t>赤枠</a:t>
            </a:r>
            <a:r>
              <a:rPr kumimoji="1" lang="ja-JP" altLang="en-US" sz="2400" b="1"/>
              <a:t>で囲っている陣地が</a:t>
            </a:r>
            <a:r>
              <a:rPr kumimoji="1" lang="ja-JP" altLang="en-US" sz="2400" b="1">
                <a:solidFill>
                  <a:srgbClr val="FF0000"/>
                </a:solidFill>
              </a:rPr>
              <a:t>相手</a:t>
            </a:r>
            <a:r>
              <a:rPr kumimoji="1" lang="ja-JP" altLang="en-US" sz="2400" b="1"/>
              <a:t>の陣地です</a:t>
            </a:r>
            <a:endParaRPr kumimoji="1" lang="en-US" altLang="ja-JP" sz="2400" b="1" dirty="0"/>
          </a:p>
          <a:p>
            <a:r>
              <a:rPr lang="ja-JP" altLang="en-US" sz="2400" b="1"/>
              <a:t>・下側の</a:t>
            </a:r>
            <a:r>
              <a:rPr lang="ja-JP" altLang="en-US" sz="2400" b="1">
                <a:solidFill>
                  <a:schemeClr val="tx2">
                    <a:lumMod val="50000"/>
                    <a:lumOff val="50000"/>
                  </a:schemeClr>
                </a:solidFill>
              </a:rPr>
              <a:t>青枠</a:t>
            </a:r>
            <a:r>
              <a:rPr lang="ja-JP" altLang="en-US" sz="2400" b="1"/>
              <a:t>で囲っている陣地が</a:t>
            </a:r>
            <a:r>
              <a:rPr lang="ja-JP" altLang="en-US" sz="2400" b="1">
                <a:solidFill>
                  <a:schemeClr val="tx2">
                    <a:lumMod val="50000"/>
                    <a:lumOff val="50000"/>
                  </a:schemeClr>
                </a:solidFill>
              </a:rPr>
              <a:t>自分</a:t>
            </a:r>
            <a:r>
              <a:rPr lang="ja-JP" altLang="en-US" sz="2400" b="1"/>
              <a:t>の陣地です</a:t>
            </a:r>
            <a:endParaRPr lang="en-US" altLang="ja-JP" sz="2400" b="1" dirty="0"/>
          </a:p>
          <a:p>
            <a:r>
              <a:rPr lang="ja-JP" altLang="en-US" sz="2400" b="1"/>
              <a:t>・丸の中に書かれている数字は、そのポケットの中にある石の数を表しています</a:t>
            </a:r>
            <a:endParaRPr lang="en-US" altLang="ja-JP" sz="2400" b="1" dirty="0"/>
          </a:p>
          <a:p>
            <a:r>
              <a:rPr kumimoji="1" lang="ja-JP" altLang="en-US" sz="2400" b="1"/>
              <a:t>・勝利条件は、自分の陣地のポケットの石の数をすべて</a:t>
            </a:r>
            <a:r>
              <a:rPr kumimoji="1" lang="en-US" altLang="ja-JP" sz="2400" b="1" dirty="0"/>
              <a:t>0</a:t>
            </a:r>
            <a:r>
              <a:rPr kumimoji="1" lang="ja-JP" altLang="en-US" sz="2400" b="1"/>
              <a:t>にすることです</a:t>
            </a:r>
          </a:p>
        </p:txBody>
      </p:sp>
    </p:spTree>
    <p:extLst>
      <p:ext uri="{BB962C8B-B14F-4D97-AF65-F5344CB8AC3E}">
        <p14:creationId xmlns:p14="http://schemas.microsoft.com/office/powerpoint/2010/main" val="280224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37D1E-45C4-4D02-AF75-B0235D483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D9A031B-9B3B-FBBC-181E-625A294CE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70" y="145774"/>
            <a:ext cx="10240493" cy="29083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CD4BFB1-BCE9-2181-C609-609992E785DD}"/>
              </a:ext>
            </a:extLst>
          </p:cNvPr>
          <p:cNvSpPr txBox="1"/>
          <p:nvPr/>
        </p:nvSpPr>
        <p:spPr>
          <a:xfrm>
            <a:off x="106016" y="145774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/>
              <a:t>ルール</a:t>
            </a:r>
            <a:r>
              <a:rPr lang="en-US" altLang="ja-JP" sz="2800" b="1" dirty="0"/>
              <a:t>2</a:t>
            </a:r>
            <a:endParaRPr kumimoji="1" lang="ja-JP" altLang="en-US" sz="2800" b="1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ED13FE-1975-3957-40D9-D6DDB73C836B}"/>
              </a:ext>
            </a:extLst>
          </p:cNvPr>
          <p:cNvSpPr txBox="1"/>
          <p:nvPr/>
        </p:nvSpPr>
        <p:spPr>
          <a:xfrm>
            <a:off x="371356" y="4947822"/>
            <a:ext cx="6032421" cy="461665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b="1"/>
              <a:t>・自分の番が回ってきたら、自分の陣地の</a:t>
            </a:r>
          </a:p>
        </p:txBody>
      </p:sp>
    </p:spTree>
    <p:extLst>
      <p:ext uri="{BB962C8B-B14F-4D97-AF65-F5344CB8AC3E}">
        <p14:creationId xmlns:p14="http://schemas.microsoft.com/office/powerpoint/2010/main" val="2087072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96</Words>
  <Application>Microsoft Macintosh PowerPoint</Application>
  <PresentationFormat>ワイド画面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大場　愛斗</dc:creator>
  <cp:lastModifiedBy>大場　愛斗</cp:lastModifiedBy>
  <cp:revision>3</cp:revision>
  <dcterms:created xsi:type="dcterms:W3CDTF">2025-05-08T14:49:19Z</dcterms:created>
  <dcterms:modified xsi:type="dcterms:W3CDTF">2025-05-08T15:06:09Z</dcterms:modified>
</cp:coreProperties>
</file>