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006475" cy="1235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4660"/>
  </p:normalViewPr>
  <p:slideViewPr>
    <p:cSldViewPr snapToGrid="0">
      <p:cViewPr varScale="1">
        <p:scale>
          <a:sx n="373" d="100"/>
          <a:sy n="373" d="100"/>
        </p:scale>
        <p:origin x="3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86" y="202129"/>
            <a:ext cx="855504" cy="429989"/>
          </a:xfrm>
        </p:spPr>
        <p:txBody>
          <a:bodyPr anchor="b"/>
          <a:lstStyle>
            <a:lvl1pPr algn="ctr">
              <a:defRPr sz="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10" y="648701"/>
            <a:ext cx="754856" cy="298190"/>
          </a:xfrm>
        </p:spPr>
        <p:txBody>
          <a:bodyPr/>
          <a:lstStyle>
            <a:lvl1pPr marL="0" indent="0" algn="ctr">
              <a:buNone/>
              <a:defRPr sz="264"/>
            </a:lvl1pPr>
            <a:lvl2pPr marL="50338" indent="0" algn="ctr">
              <a:buNone/>
              <a:defRPr sz="220"/>
            </a:lvl2pPr>
            <a:lvl3pPr marL="100675" indent="0" algn="ctr">
              <a:buNone/>
              <a:defRPr sz="198"/>
            </a:lvl3pPr>
            <a:lvl4pPr marL="151013" indent="0" algn="ctr">
              <a:buNone/>
              <a:defRPr sz="176"/>
            </a:lvl4pPr>
            <a:lvl5pPr marL="201351" indent="0" algn="ctr">
              <a:buNone/>
              <a:defRPr sz="176"/>
            </a:lvl5pPr>
            <a:lvl6pPr marL="251689" indent="0" algn="ctr">
              <a:buNone/>
              <a:defRPr sz="176"/>
            </a:lvl6pPr>
            <a:lvl7pPr marL="302026" indent="0" algn="ctr">
              <a:buNone/>
              <a:defRPr sz="176"/>
            </a:lvl7pPr>
            <a:lvl8pPr marL="352364" indent="0" algn="ctr">
              <a:buNone/>
              <a:defRPr sz="176"/>
            </a:lvl8pPr>
            <a:lvl9pPr marL="402702" indent="0" algn="ctr">
              <a:buNone/>
              <a:defRPr sz="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4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0259" y="65756"/>
            <a:ext cx="217021" cy="1046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95" y="65756"/>
            <a:ext cx="638483" cy="1046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6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95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71" y="307911"/>
            <a:ext cx="868085" cy="513757"/>
          </a:xfrm>
        </p:spPr>
        <p:txBody>
          <a:bodyPr anchor="b"/>
          <a:lstStyle>
            <a:lvl1pPr>
              <a:defRPr sz="6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71" y="826528"/>
            <a:ext cx="868085" cy="270173"/>
          </a:xfrm>
        </p:spPr>
        <p:txBody>
          <a:bodyPr/>
          <a:lstStyle>
            <a:lvl1pPr marL="0" indent="0">
              <a:buNone/>
              <a:defRPr sz="264">
                <a:solidFill>
                  <a:schemeClr val="tx1">
                    <a:tint val="82000"/>
                  </a:schemeClr>
                </a:solidFill>
              </a:defRPr>
            </a:lvl1pPr>
            <a:lvl2pPr marL="50338" indent="0">
              <a:buNone/>
              <a:defRPr sz="220">
                <a:solidFill>
                  <a:schemeClr val="tx1">
                    <a:tint val="82000"/>
                  </a:schemeClr>
                </a:solidFill>
              </a:defRPr>
            </a:lvl2pPr>
            <a:lvl3pPr marL="100675" indent="0">
              <a:buNone/>
              <a:defRPr sz="198">
                <a:solidFill>
                  <a:schemeClr val="tx1">
                    <a:tint val="82000"/>
                  </a:schemeClr>
                </a:solidFill>
              </a:defRPr>
            </a:lvl3pPr>
            <a:lvl4pPr marL="151013" indent="0">
              <a:buNone/>
              <a:defRPr sz="176">
                <a:solidFill>
                  <a:schemeClr val="tx1">
                    <a:tint val="82000"/>
                  </a:schemeClr>
                </a:solidFill>
              </a:defRPr>
            </a:lvl4pPr>
            <a:lvl5pPr marL="201351" indent="0">
              <a:buNone/>
              <a:defRPr sz="176">
                <a:solidFill>
                  <a:schemeClr val="tx1">
                    <a:tint val="82000"/>
                  </a:schemeClr>
                </a:solidFill>
              </a:defRPr>
            </a:lvl5pPr>
            <a:lvl6pPr marL="251689" indent="0">
              <a:buNone/>
              <a:defRPr sz="176">
                <a:solidFill>
                  <a:schemeClr val="tx1">
                    <a:tint val="82000"/>
                  </a:schemeClr>
                </a:solidFill>
              </a:defRPr>
            </a:lvl6pPr>
            <a:lvl7pPr marL="302026" indent="0">
              <a:buNone/>
              <a:defRPr sz="176">
                <a:solidFill>
                  <a:schemeClr val="tx1">
                    <a:tint val="82000"/>
                  </a:schemeClr>
                </a:solidFill>
              </a:defRPr>
            </a:lvl7pPr>
            <a:lvl8pPr marL="352364" indent="0">
              <a:buNone/>
              <a:defRPr sz="176">
                <a:solidFill>
                  <a:schemeClr val="tx1">
                    <a:tint val="82000"/>
                  </a:schemeClr>
                </a:solidFill>
              </a:defRPr>
            </a:lvl8pPr>
            <a:lvl9pPr marL="402702" indent="0">
              <a:buNone/>
              <a:defRPr sz="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95" y="328781"/>
            <a:ext cx="427752" cy="783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28" y="328781"/>
            <a:ext cx="427752" cy="783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" y="65757"/>
            <a:ext cx="868085" cy="2387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" y="302765"/>
            <a:ext cx="425786" cy="148380"/>
          </a:xfrm>
        </p:spPr>
        <p:txBody>
          <a:bodyPr anchor="b"/>
          <a:lstStyle>
            <a:lvl1pPr marL="0" indent="0">
              <a:buNone/>
              <a:defRPr sz="264" b="1"/>
            </a:lvl1pPr>
            <a:lvl2pPr marL="50338" indent="0">
              <a:buNone/>
              <a:defRPr sz="220" b="1"/>
            </a:lvl2pPr>
            <a:lvl3pPr marL="100675" indent="0">
              <a:buNone/>
              <a:defRPr sz="198" b="1"/>
            </a:lvl3pPr>
            <a:lvl4pPr marL="151013" indent="0">
              <a:buNone/>
              <a:defRPr sz="176" b="1"/>
            </a:lvl4pPr>
            <a:lvl5pPr marL="201351" indent="0">
              <a:buNone/>
              <a:defRPr sz="176" b="1"/>
            </a:lvl5pPr>
            <a:lvl6pPr marL="251689" indent="0">
              <a:buNone/>
              <a:defRPr sz="176" b="1"/>
            </a:lvl6pPr>
            <a:lvl7pPr marL="302026" indent="0">
              <a:buNone/>
              <a:defRPr sz="176" b="1"/>
            </a:lvl7pPr>
            <a:lvl8pPr marL="352364" indent="0">
              <a:buNone/>
              <a:defRPr sz="176" b="1"/>
            </a:lvl8pPr>
            <a:lvl9pPr marL="402702" indent="0">
              <a:buNone/>
              <a:defRPr sz="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" y="451145"/>
            <a:ext cx="425786" cy="663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528" y="302765"/>
            <a:ext cx="427883" cy="148380"/>
          </a:xfrm>
        </p:spPr>
        <p:txBody>
          <a:bodyPr anchor="b"/>
          <a:lstStyle>
            <a:lvl1pPr marL="0" indent="0">
              <a:buNone/>
              <a:defRPr sz="264" b="1"/>
            </a:lvl1pPr>
            <a:lvl2pPr marL="50338" indent="0">
              <a:buNone/>
              <a:defRPr sz="220" b="1"/>
            </a:lvl2pPr>
            <a:lvl3pPr marL="100675" indent="0">
              <a:buNone/>
              <a:defRPr sz="198" b="1"/>
            </a:lvl3pPr>
            <a:lvl4pPr marL="151013" indent="0">
              <a:buNone/>
              <a:defRPr sz="176" b="1"/>
            </a:lvl4pPr>
            <a:lvl5pPr marL="201351" indent="0">
              <a:buNone/>
              <a:defRPr sz="176" b="1"/>
            </a:lvl5pPr>
            <a:lvl6pPr marL="251689" indent="0">
              <a:buNone/>
              <a:defRPr sz="176" b="1"/>
            </a:lvl6pPr>
            <a:lvl7pPr marL="302026" indent="0">
              <a:buNone/>
              <a:defRPr sz="176" b="1"/>
            </a:lvl7pPr>
            <a:lvl8pPr marL="352364" indent="0">
              <a:buNone/>
              <a:defRPr sz="176" b="1"/>
            </a:lvl8pPr>
            <a:lvl9pPr marL="402702" indent="0">
              <a:buNone/>
              <a:defRPr sz="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528" y="451145"/>
            <a:ext cx="427883" cy="663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5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8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" y="82338"/>
            <a:ext cx="324614" cy="288184"/>
          </a:xfrm>
        </p:spPr>
        <p:txBody>
          <a:bodyPr anchor="b"/>
          <a:lstStyle>
            <a:lvl1pPr>
              <a:defRPr sz="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83" y="177828"/>
            <a:ext cx="509528" cy="877704"/>
          </a:xfrm>
        </p:spPr>
        <p:txBody>
          <a:bodyPr/>
          <a:lstStyle>
            <a:lvl1pPr>
              <a:defRPr sz="352"/>
            </a:lvl1pPr>
            <a:lvl2pPr>
              <a:defRPr sz="308"/>
            </a:lvl2pPr>
            <a:lvl3pPr>
              <a:defRPr sz="264"/>
            </a:lvl3pPr>
            <a:lvl4pPr>
              <a:defRPr sz="220"/>
            </a:lvl4pPr>
            <a:lvl5pPr>
              <a:defRPr sz="220"/>
            </a:lvl5pPr>
            <a:lvl6pPr>
              <a:defRPr sz="220"/>
            </a:lvl6pPr>
            <a:lvl7pPr>
              <a:defRPr sz="220"/>
            </a:lvl7pPr>
            <a:lvl8pPr>
              <a:defRPr sz="220"/>
            </a:lvl8pPr>
            <a:lvl9pPr>
              <a:defRPr sz="2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" y="370522"/>
            <a:ext cx="324614" cy="686439"/>
          </a:xfrm>
        </p:spPr>
        <p:txBody>
          <a:bodyPr/>
          <a:lstStyle>
            <a:lvl1pPr marL="0" indent="0">
              <a:buNone/>
              <a:defRPr sz="176"/>
            </a:lvl1pPr>
            <a:lvl2pPr marL="50338" indent="0">
              <a:buNone/>
              <a:defRPr sz="154"/>
            </a:lvl2pPr>
            <a:lvl3pPr marL="100675" indent="0">
              <a:buNone/>
              <a:defRPr sz="132"/>
            </a:lvl3pPr>
            <a:lvl4pPr marL="151013" indent="0">
              <a:buNone/>
              <a:defRPr sz="110"/>
            </a:lvl4pPr>
            <a:lvl5pPr marL="201351" indent="0">
              <a:buNone/>
              <a:defRPr sz="110"/>
            </a:lvl5pPr>
            <a:lvl6pPr marL="251689" indent="0">
              <a:buNone/>
              <a:defRPr sz="110"/>
            </a:lvl6pPr>
            <a:lvl7pPr marL="302026" indent="0">
              <a:buNone/>
              <a:defRPr sz="110"/>
            </a:lvl7pPr>
            <a:lvl8pPr marL="352364" indent="0">
              <a:buNone/>
              <a:defRPr sz="110"/>
            </a:lvl8pPr>
            <a:lvl9pPr marL="402702" indent="0">
              <a:buNone/>
              <a:defRPr sz="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" y="82338"/>
            <a:ext cx="324614" cy="288184"/>
          </a:xfrm>
        </p:spPr>
        <p:txBody>
          <a:bodyPr anchor="b"/>
          <a:lstStyle>
            <a:lvl1pPr>
              <a:defRPr sz="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883" y="177828"/>
            <a:ext cx="509528" cy="877704"/>
          </a:xfrm>
        </p:spPr>
        <p:txBody>
          <a:bodyPr anchor="t"/>
          <a:lstStyle>
            <a:lvl1pPr marL="0" indent="0">
              <a:buNone/>
              <a:defRPr sz="352"/>
            </a:lvl1pPr>
            <a:lvl2pPr marL="50338" indent="0">
              <a:buNone/>
              <a:defRPr sz="308"/>
            </a:lvl2pPr>
            <a:lvl3pPr marL="100675" indent="0">
              <a:buNone/>
              <a:defRPr sz="264"/>
            </a:lvl3pPr>
            <a:lvl4pPr marL="151013" indent="0">
              <a:buNone/>
              <a:defRPr sz="220"/>
            </a:lvl4pPr>
            <a:lvl5pPr marL="201351" indent="0">
              <a:buNone/>
              <a:defRPr sz="220"/>
            </a:lvl5pPr>
            <a:lvl6pPr marL="251689" indent="0">
              <a:buNone/>
              <a:defRPr sz="220"/>
            </a:lvl6pPr>
            <a:lvl7pPr marL="302026" indent="0">
              <a:buNone/>
              <a:defRPr sz="220"/>
            </a:lvl7pPr>
            <a:lvl8pPr marL="352364" indent="0">
              <a:buNone/>
              <a:defRPr sz="220"/>
            </a:lvl8pPr>
            <a:lvl9pPr marL="402702" indent="0">
              <a:buNone/>
              <a:defRPr sz="2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" y="370522"/>
            <a:ext cx="324614" cy="686439"/>
          </a:xfrm>
        </p:spPr>
        <p:txBody>
          <a:bodyPr/>
          <a:lstStyle>
            <a:lvl1pPr marL="0" indent="0">
              <a:buNone/>
              <a:defRPr sz="176"/>
            </a:lvl1pPr>
            <a:lvl2pPr marL="50338" indent="0">
              <a:buNone/>
              <a:defRPr sz="154"/>
            </a:lvl2pPr>
            <a:lvl3pPr marL="100675" indent="0">
              <a:buNone/>
              <a:defRPr sz="132"/>
            </a:lvl3pPr>
            <a:lvl4pPr marL="151013" indent="0">
              <a:buNone/>
              <a:defRPr sz="110"/>
            </a:lvl4pPr>
            <a:lvl5pPr marL="201351" indent="0">
              <a:buNone/>
              <a:defRPr sz="110"/>
            </a:lvl5pPr>
            <a:lvl6pPr marL="251689" indent="0">
              <a:buNone/>
              <a:defRPr sz="110"/>
            </a:lvl6pPr>
            <a:lvl7pPr marL="302026" indent="0">
              <a:buNone/>
              <a:defRPr sz="110"/>
            </a:lvl7pPr>
            <a:lvl8pPr marL="352364" indent="0">
              <a:buNone/>
              <a:defRPr sz="110"/>
            </a:lvl8pPr>
            <a:lvl9pPr marL="402702" indent="0">
              <a:buNone/>
              <a:defRPr sz="1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95" y="65757"/>
            <a:ext cx="868085" cy="238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95" y="328781"/>
            <a:ext cx="868085" cy="78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95" y="1144732"/>
            <a:ext cx="226457" cy="65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6294E-91E6-4F5E-8FAA-76BC5DDB2CC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395" y="1144732"/>
            <a:ext cx="339685" cy="65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823" y="1144732"/>
            <a:ext cx="226457" cy="65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E3AB0-0FCE-4F89-B735-C1E703D24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675" rtl="0" eaLnBrk="1" latinLnBrk="0" hangingPunct="1">
        <a:lnSpc>
          <a:spcPct val="90000"/>
        </a:lnSpc>
        <a:spcBef>
          <a:spcPct val="0"/>
        </a:spcBef>
        <a:buNone/>
        <a:defRPr sz="4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69" indent="-25169" algn="l" defTabSz="100675" rtl="0" eaLnBrk="1" latinLnBrk="0" hangingPunct="1">
        <a:lnSpc>
          <a:spcPct val="90000"/>
        </a:lnSpc>
        <a:spcBef>
          <a:spcPts val="110"/>
        </a:spcBef>
        <a:buFont typeface="Arial" panose="020B0604020202020204" pitchFamily="34" charset="0"/>
        <a:buChar char="•"/>
        <a:defRPr sz="308" kern="1200">
          <a:solidFill>
            <a:schemeClr val="tx1"/>
          </a:solidFill>
          <a:latin typeface="+mn-lt"/>
          <a:ea typeface="+mn-ea"/>
          <a:cs typeface="+mn-cs"/>
        </a:defRPr>
      </a:lvl1pPr>
      <a:lvl2pPr marL="75507" indent="-25169" algn="l" defTabSz="100675" rtl="0" eaLnBrk="1" latinLnBrk="0" hangingPunct="1">
        <a:lnSpc>
          <a:spcPct val="90000"/>
        </a:lnSpc>
        <a:spcBef>
          <a:spcPts val="55"/>
        </a:spcBef>
        <a:buFont typeface="Arial" panose="020B0604020202020204" pitchFamily="34" charset="0"/>
        <a:buChar char="•"/>
        <a:defRPr sz="264" kern="1200">
          <a:solidFill>
            <a:schemeClr val="tx1"/>
          </a:solidFill>
          <a:latin typeface="+mn-lt"/>
          <a:ea typeface="+mn-ea"/>
          <a:cs typeface="+mn-cs"/>
        </a:defRPr>
      </a:lvl2pPr>
      <a:lvl3pPr marL="125844" indent="-25169" algn="l" defTabSz="100675" rtl="0" eaLnBrk="1" latinLnBrk="0" hangingPunct="1">
        <a:lnSpc>
          <a:spcPct val="90000"/>
        </a:lnSpc>
        <a:spcBef>
          <a:spcPts val="55"/>
        </a:spcBef>
        <a:buFont typeface="Arial" panose="020B0604020202020204" pitchFamily="34" charset="0"/>
        <a:buChar char="•"/>
        <a:defRPr sz="220" kern="1200">
          <a:solidFill>
            <a:schemeClr val="tx1"/>
          </a:solidFill>
          <a:latin typeface="+mn-lt"/>
          <a:ea typeface="+mn-ea"/>
          <a:cs typeface="+mn-cs"/>
        </a:defRPr>
      </a:lvl3pPr>
      <a:lvl4pPr marL="176182" indent="-25169" algn="l" defTabSz="100675" rtl="0" eaLnBrk="1" latinLnBrk="0" hangingPunct="1">
        <a:lnSpc>
          <a:spcPct val="90000"/>
        </a:lnSpc>
        <a:spcBef>
          <a:spcPts val="55"/>
        </a:spcBef>
        <a:buFont typeface="Arial" panose="020B0604020202020204" pitchFamily="34" charset="0"/>
        <a:buChar char="•"/>
        <a:defRPr sz="198" kern="1200">
          <a:solidFill>
            <a:schemeClr val="tx1"/>
          </a:solidFill>
          <a:latin typeface="+mn-lt"/>
          <a:ea typeface="+mn-ea"/>
          <a:cs typeface="+mn-cs"/>
        </a:defRPr>
      </a:lvl4pPr>
      <a:lvl5pPr marL="226520" indent="-25169" algn="l" defTabSz="100675" rtl="0" eaLnBrk="1" latinLnBrk="0" hangingPunct="1">
        <a:lnSpc>
          <a:spcPct val="90000"/>
        </a:lnSpc>
        <a:spcBef>
          <a:spcPts val="55"/>
        </a:spcBef>
        <a:buFont typeface="Arial" panose="020B0604020202020204" pitchFamily="34" charset="0"/>
        <a:buChar char="•"/>
        <a:defRPr sz="198" kern="1200">
          <a:solidFill>
            <a:schemeClr val="tx1"/>
          </a:solidFill>
          <a:latin typeface="+mn-lt"/>
          <a:ea typeface="+mn-ea"/>
          <a:cs typeface="+mn-cs"/>
        </a:defRPr>
      </a:lvl5pPr>
      <a:lvl6pPr marL="276857" indent="-25169" algn="l" defTabSz="100675" rtl="0" eaLnBrk="1" latinLnBrk="0" hangingPunct="1">
        <a:lnSpc>
          <a:spcPct val="90000"/>
        </a:lnSpc>
        <a:spcBef>
          <a:spcPts val="55"/>
        </a:spcBef>
        <a:buFont typeface="Arial" panose="020B0604020202020204" pitchFamily="34" charset="0"/>
        <a:buChar char="•"/>
        <a:defRPr sz="198" kern="1200">
          <a:solidFill>
            <a:schemeClr val="tx1"/>
          </a:solidFill>
          <a:latin typeface="+mn-lt"/>
          <a:ea typeface="+mn-ea"/>
          <a:cs typeface="+mn-cs"/>
        </a:defRPr>
      </a:lvl6pPr>
      <a:lvl7pPr marL="327195" indent="-25169" algn="l" defTabSz="100675" rtl="0" eaLnBrk="1" latinLnBrk="0" hangingPunct="1">
        <a:lnSpc>
          <a:spcPct val="90000"/>
        </a:lnSpc>
        <a:spcBef>
          <a:spcPts val="55"/>
        </a:spcBef>
        <a:buFont typeface="Arial" panose="020B0604020202020204" pitchFamily="34" charset="0"/>
        <a:buChar char="•"/>
        <a:defRPr sz="198" kern="1200">
          <a:solidFill>
            <a:schemeClr val="tx1"/>
          </a:solidFill>
          <a:latin typeface="+mn-lt"/>
          <a:ea typeface="+mn-ea"/>
          <a:cs typeface="+mn-cs"/>
        </a:defRPr>
      </a:lvl7pPr>
      <a:lvl8pPr marL="377533" indent="-25169" algn="l" defTabSz="100675" rtl="0" eaLnBrk="1" latinLnBrk="0" hangingPunct="1">
        <a:lnSpc>
          <a:spcPct val="90000"/>
        </a:lnSpc>
        <a:spcBef>
          <a:spcPts val="55"/>
        </a:spcBef>
        <a:buFont typeface="Arial" panose="020B0604020202020204" pitchFamily="34" charset="0"/>
        <a:buChar char="•"/>
        <a:defRPr sz="198" kern="1200">
          <a:solidFill>
            <a:schemeClr val="tx1"/>
          </a:solidFill>
          <a:latin typeface="+mn-lt"/>
          <a:ea typeface="+mn-ea"/>
          <a:cs typeface="+mn-cs"/>
        </a:defRPr>
      </a:lvl8pPr>
      <a:lvl9pPr marL="427871" indent="-25169" algn="l" defTabSz="100675" rtl="0" eaLnBrk="1" latinLnBrk="0" hangingPunct="1">
        <a:lnSpc>
          <a:spcPct val="90000"/>
        </a:lnSpc>
        <a:spcBef>
          <a:spcPts val="55"/>
        </a:spcBef>
        <a:buFont typeface="Arial" panose="020B0604020202020204" pitchFamily="34" charset="0"/>
        <a:buChar char="•"/>
        <a:defRPr sz="1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675" rtl="0" eaLnBrk="1" latinLnBrk="0" hangingPunct="1">
        <a:defRPr sz="198" kern="1200">
          <a:solidFill>
            <a:schemeClr val="tx1"/>
          </a:solidFill>
          <a:latin typeface="+mn-lt"/>
          <a:ea typeface="+mn-ea"/>
          <a:cs typeface="+mn-cs"/>
        </a:defRPr>
      </a:lvl1pPr>
      <a:lvl2pPr marL="50338" algn="l" defTabSz="100675" rtl="0" eaLnBrk="1" latinLnBrk="0" hangingPunct="1">
        <a:defRPr sz="198" kern="1200">
          <a:solidFill>
            <a:schemeClr val="tx1"/>
          </a:solidFill>
          <a:latin typeface="+mn-lt"/>
          <a:ea typeface="+mn-ea"/>
          <a:cs typeface="+mn-cs"/>
        </a:defRPr>
      </a:lvl2pPr>
      <a:lvl3pPr marL="100675" algn="l" defTabSz="100675" rtl="0" eaLnBrk="1" latinLnBrk="0" hangingPunct="1">
        <a:defRPr sz="198" kern="1200">
          <a:solidFill>
            <a:schemeClr val="tx1"/>
          </a:solidFill>
          <a:latin typeface="+mn-lt"/>
          <a:ea typeface="+mn-ea"/>
          <a:cs typeface="+mn-cs"/>
        </a:defRPr>
      </a:lvl3pPr>
      <a:lvl4pPr marL="151013" algn="l" defTabSz="100675" rtl="0" eaLnBrk="1" latinLnBrk="0" hangingPunct="1">
        <a:defRPr sz="198" kern="1200">
          <a:solidFill>
            <a:schemeClr val="tx1"/>
          </a:solidFill>
          <a:latin typeface="+mn-lt"/>
          <a:ea typeface="+mn-ea"/>
          <a:cs typeface="+mn-cs"/>
        </a:defRPr>
      </a:lvl4pPr>
      <a:lvl5pPr marL="201351" algn="l" defTabSz="100675" rtl="0" eaLnBrk="1" latinLnBrk="0" hangingPunct="1">
        <a:defRPr sz="198" kern="1200">
          <a:solidFill>
            <a:schemeClr val="tx1"/>
          </a:solidFill>
          <a:latin typeface="+mn-lt"/>
          <a:ea typeface="+mn-ea"/>
          <a:cs typeface="+mn-cs"/>
        </a:defRPr>
      </a:lvl5pPr>
      <a:lvl6pPr marL="251689" algn="l" defTabSz="100675" rtl="0" eaLnBrk="1" latinLnBrk="0" hangingPunct="1">
        <a:defRPr sz="198" kern="1200">
          <a:solidFill>
            <a:schemeClr val="tx1"/>
          </a:solidFill>
          <a:latin typeface="+mn-lt"/>
          <a:ea typeface="+mn-ea"/>
          <a:cs typeface="+mn-cs"/>
        </a:defRPr>
      </a:lvl6pPr>
      <a:lvl7pPr marL="302026" algn="l" defTabSz="100675" rtl="0" eaLnBrk="1" latinLnBrk="0" hangingPunct="1">
        <a:defRPr sz="198" kern="1200">
          <a:solidFill>
            <a:schemeClr val="tx1"/>
          </a:solidFill>
          <a:latin typeface="+mn-lt"/>
          <a:ea typeface="+mn-ea"/>
          <a:cs typeface="+mn-cs"/>
        </a:defRPr>
      </a:lvl7pPr>
      <a:lvl8pPr marL="352364" algn="l" defTabSz="100675" rtl="0" eaLnBrk="1" latinLnBrk="0" hangingPunct="1">
        <a:defRPr sz="198" kern="1200">
          <a:solidFill>
            <a:schemeClr val="tx1"/>
          </a:solidFill>
          <a:latin typeface="+mn-lt"/>
          <a:ea typeface="+mn-ea"/>
          <a:cs typeface="+mn-cs"/>
        </a:defRPr>
      </a:lvl8pPr>
      <a:lvl9pPr marL="402702" algn="l" defTabSz="100675" rtl="0" eaLnBrk="1" latinLnBrk="0" hangingPunct="1">
        <a:defRPr sz="1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2F5FB050-45D1-15F9-2BFF-0698978F32B1}"/>
              </a:ext>
            </a:extLst>
          </p:cNvPr>
          <p:cNvGrpSpPr/>
          <p:nvPr/>
        </p:nvGrpSpPr>
        <p:grpSpPr>
          <a:xfrm>
            <a:off x="208917" y="151829"/>
            <a:ext cx="586267" cy="585338"/>
            <a:chOff x="176739" y="158707"/>
            <a:chExt cx="915851" cy="9144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10B46F-4F56-2DC8-E7E6-21D36D33F679}"/>
                </a:ext>
              </a:extLst>
            </p:cNvPr>
            <p:cNvSpPr/>
            <p:nvPr/>
          </p:nvSpPr>
          <p:spPr>
            <a:xfrm>
              <a:off x="178190" y="158707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User outline">
              <a:extLst>
                <a:ext uri="{FF2B5EF4-FFF2-40B4-BE49-F238E27FC236}">
                  <a16:creationId xmlns:a16="http://schemas.microsoft.com/office/drawing/2014/main" id="{953FA6B8-DDF1-6105-BAF9-80EC90924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6739" y="408089"/>
              <a:ext cx="302690" cy="302690"/>
            </a:xfrm>
            <a:prstGeom prst="rect">
              <a:avLst/>
            </a:prstGeom>
          </p:spPr>
        </p:pic>
        <p:pic>
          <p:nvPicPr>
            <p:cNvPr id="11" name="Graphic 10" descr="User outline">
              <a:extLst>
                <a:ext uri="{FF2B5EF4-FFF2-40B4-BE49-F238E27FC236}">
                  <a16:creationId xmlns:a16="http://schemas.microsoft.com/office/drawing/2014/main" id="{C2706B98-A5AC-51AE-E834-9DDCB0049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8859" y="211312"/>
              <a:ext cx="302690" cy="302690"/>
            </a:xfrm>
            <a:prstGeom prst="rect">
              <a:avLst/>
            </a:prstGeom>
          </p:spPr>
        </p:pic>
        <p:pic>
          <p:nvPicPr>
            <p:cNvPr id="12" name="Graphic 11" descr="User outline">
              <a:extLst>
                <a:ext uri="{FF2B5EF4-FFF2-40B4-BE49-F238E27FC236}">
                  <a16:creationId xmlns:a16="http://schemas.microsoft.com/office/drawing/2014/main" id="{3A4FDEBE-AB83-CCF2-2500-AE300125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6957" y="746967"/>
              <a:ext cx="323247" cy="323247"/>
            </a:xfrm>
            <a:prstGeom prst="rect">
              <a:avLst/>
            </a:prstGeom>
          </p:spPr>
        </p:pic>
        <p:pic>
          <p:nvPicPr>
            <p:cNvPr id="19" name="Graphic 18" descr="Puzzle pieces with solid fill">
              <a:extLst>
                <a:ext uri="{FF2B5EF4-FFF2-40B4-BE49-F238E27FC236}">
                  <a16:creationId xmlns:a16="http://schemas.microsoft.com/office/drawing/2014/main" id="{C68FEAED-3D28-6A97-D4D4-B07039152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5794" y="437991"/>
              <a:ext cx="338209" cy="338209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344DDD3-0293-5B6E-6DE8-78DA18B583E3}"/>
              </a:ext>
            </a:extLst>
          </p:cNvPr>
          <p:cNvSpPr txBox="1"/>
          <p:nvPr/>
        </p:nvSpPr>
        <p:spPr>
          <a:xfrm>
            <a:off x="-133458" y="775470"/>
            <a:ext cx="1271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Table Talks</a:t>
            </a:r>
          </a:p>
        </p:txBody>
      </p:sp>
    </p:spTree>
    <p:extLst>
      <p:ext uri="{BB962C8B-B14F-4D97-AF65-F5344CB8AC3E}">
        <p14:creationId xmlns:p14="http://schemas.microsoft.com/office/powerpoint/2010/main" val="178581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23DE044-952B-2E9A-97C7-AC37DF51A5FD}"/>
              </a:ext>
            </a:extLst>
          </p:cNvPr>
          <p:cNvSpPr/>
          <p:nvPr/>
        </p:nvSpPr>
        <p:spPr>
          <a:xfrm>
            <a:off x="209381" y="492276"/>
            <a:ext cx="585338" cy="250523"/>
          </a:xfrm>
          <a:prstGeom prst="ellips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4B7F9A-02F3-9086-373A-B43E1C906D38}"/>
              </a:ext>
            </a:extLst>
          </p:cNvPr>
          <p:cNvSpPr/>
          <p:nvPr/>
        </p:nvSpPr>
        <p:spPr>
          <a:xfrm>
            <a:off x="334699" y="168118"/>
            <a:ext cx="342388" cy="43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Confused person outline">
            <a:extLst>
              <a:ext uri="{FF2B5EF4-FFF2-40B4-BE49-F238E27FC236}">
                <a16:creationId xmlns:a16="http://schemas.microsoft.com/office/drawing/2014/main" id="{F4DE1FD5-B60F-6282-2FFD-39EFFBE73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5686"/>
          <a:stretch/>
        </p:blipFill>
        <p:spPr>
          <a:xfrm>
            <a:off x="140705" y="190927"/>
            <a:ext cx="725062" cy="393807"/>
          </a:xfrm>
          <a:prstGeom prst="rect">
            <a:avLst/>
          </a:prstGeom>
        </p:spPr>
      </p:pic>
      <p:pic>
        <p:nvPicPr>
          <p:cNvPr id="5" name="Graphic 4" descr="Radio microphone with solid fill">
            <a:extLst>
              <a:ext uri="{FF2B5EF4-FFF2-40B4-BE49-F238E27FC236}">
                <a16:creationId xmlns:a16="http://schemas.microsoft.com/office/drawing/2014/main" id="{0DE89C25-1E14-7B87-91C4-76F61EAB2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136" y="490633"/>
            <a:ext cx="188201" cy="1882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AEB369-B5C8-E623-2D56-3F8E18C42F6B}"/>
              </a:ext>
            </a:extLst>
          </p:cNvPr>
          <p:cNvSpPr txBox="1"/>
          <p:nvPr/>
        </p:nvSpPr>
        <p:spPr>
          <a:xfrm>
            <a:off x="-133458" y="775470"/>
            <a:ext cx="1271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Mics</a:t>
            </a:r>
          </a:p>
        </p:txBody>
      </p:sp>
    </p:spTree>
    <p:extLst>
      <p:ext uri="{BB962C8B-B14F-4D97-AF65-F5344CB8AC3E}">
        <p14:creationId xmlns:p14="http://schemas.microsoft.com/office/powerpoint/2010/main" val="350712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473C8A7-7760-BCAF-EBBA-A0ADFBCDE9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9908"/>
          <a:stretch/>
        </p:blipFill>
        <p:spPr>
          <a:xfrm>
            <a:off x="-114300" y="1"/>
            <a:ext cx="1235075" cy="742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5E61A-3FFA-6C24-2AE0-29E869A56DC6}"/>
              </a:ext>
            </a:extLst>
          </p:cNvPr>
          <p:cNvSpPr txBox="1"/>
          <p:nvPr/>
        </p:nvSpPr>
        <p:spPr>
          <a:xfrm>
            <a:off x="-132272" y="689359"/>
            <a:ext cx="127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Emergent sessions</a:t>
            </a:r>
          </a:p>
        </p:txBody>
      </p:sp>
    </p:spTree>
    <p:extLst>
      <p:ext uri="{BB962C8B-B14F-4D97-AF65-F5344CB8AC3E}">
        <p14:creationId xmlns:p14="http://schemas.microsoft.com/office/powerpoint/2010/main" val="36002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84DB812-7413-EC0B-2758-41A33F485E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2564"/>
          <a:stretch/>
        </p:blipFill>
        <p:spPr>
          <a:xfrm>
            <a:off x="-132273" y="47098"/>
            <a:ext cx="1235075" cy="709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EE28E-94C4-9B5A-3B4C-C3E47172B164}"/>
              </a:ext>
            </a:extLst>
          </p:cNvPr>
          <p:cNvSpPr txBox="1"/>
          <p:nvPr/>
        </p:nvSpPr>
        <p:spPr>
          <a:xfrm>
            <a:off x="-132273" y="670907"/>
            <a:ext cx="1271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808080"/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Panel</a:t>
            </a:r>
          </a:p>
          <a:p>
            <a:pPr algn="ctr"/>
            <a:r>
              <a:rPr lang="en-US" sz="1400" b="1" dirty="0">
                <a:solidFill>
                  <a:srgbClr val="808080"/>
                </a:solidFill>
                <a:latin typeface="Aptos Narrow" panose="020B00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Sessions</a:t>
            </a:r>
          </a:p>
        </p:txBody>
      </p:sp>
    </p:spTree>
    <p:extLst>
      <p:ext uri="{BB962C8B-B14F-4D97-AF65-F5344CB8AC3E}">
        <p14:creationId xmlns:p14="http://schemas.microsoft.com/office/powerpoint/2010/main" val="351502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8</Words>
  <Application>Microsoft Office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Ju-Chi Yu</dc:creator>
  <cp:lastModifiedBy>Ju-Chi Yu</cp:lastModifiedBy>
  <cp:revision>3</cp:revision>
  <dcterms:created xsi:type="dcterms:W3CDTF">2024-04-29T22:08:12Z</dcterms:created>
  <dcterms:modified xsi:type="dcterms:W3CDTF">2024-04-29T23:47:13Z</dcterms:modified>
</cp:coreProperties>
</file>