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5" r:id="rId12"/>
    <p:sldId id="269" r:id="rId13"/>
    <p:sldId id="268" r:id="rId14"/>
    <p:sldId id="270" r:id="rId15"/>
    <p:sldId id="271" r:id="rId16"/>
    <p:sldId id="276" r:id="rId17"/>
    <p:sldId id="272" r:id="rId18"/>
    <p:sldId id="273" r:id="rId19"/>
    <p:sldId id="274" r:id="rId20"/>
    <p:sldId id="277" r:id="rId21"/>
    <p:sldId id="2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F9DE2C-A2DB-7BAA-D681-2FE22C5BAD25}" name="오 병현" initials="오병" userId="9d2bc7a4927d0a8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E8757-046E-445F-BBC2-3E96FD104065}" v="965" dt="2022-12-05T10:10:43.239"/>
    <p1510:client id="{4462F937-EF13-46A0-9E16-2773E34FBE5C}" v="17" dt="2022-12-05T10:18:08.208"/>
    <p1510:client id="{C967CED6-5DFC-40A1-BBF0-070D114B1846}" v="14" dt="2022-12-05T10:11:32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5T10:10:50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18441 5001 16383 0 0,'0'-4'0'0'0,"0"-6"0"0"0,0-10 0 0 0,0-10 0 0 0,5-5 0 0 0,1 0 0 0 0,-1 1 0 0 0,4-2 0 0 0,0 0 0 0 0,3 3 0 0 0,-1 1 0 0 0,2 3 0 0 0,4 6 0 0 0,-2 3 0 0 0,2 0 0 0 0,1-1 0 0 0,3-1 0 0 0,2 3 0 0 0,1 1 0 0 0,-3-2 0 0 0,-1 4 0 0 0,0-1 0 0 0,2 3 0 0 0,1-1 0 0 0,1 3 0 0 0,1-1 0 0 0,0-4 0 0 0,5 3 0 0 0,2 2 0 0 0,-5 0 0 0 0,1 1 0 0 0,2-1 0 0 0,-2 1 0 0 0,0 2 0 0 0,0-1 0 0 0,-2 1 0 0 0,0-3 0 0 0,0 1 0 0 0,4-1 0 0 0,1 0 0 0 0,0 3 0 0 0,-1 2 0 0 0,-1 3 0 0 0,7 2 0 0 0,2 2 0 0 0,3 0 0 0 0,4 0 0 0 0,-2 1 0 0 0,-4-1 0 0 0,-3 1 0 0 0,-1-1 0 0 0,0 0 0 0 0,-3 0 0 0 0,2 0 0 0 0,0 0 0 0 0,3 0 0 0 0,-1 0 0 0 0,-2 0 0 0 0,-3 0 0 0 0,7 0 0 0 0,2 5 0 0 0,-3 0 0 0 0,2 1 0 0 0,-2 3 0 0 0,-2 0 0 0 0,-3 3 0 0 0,1-1 0 0 0,-4 2 0 0 0,1-1 0 0 0,0 2 0 0 0,0-1 0 0 0,-2 1 0 0 0,-1 2 0 0 0,0-1 0 0 0,-6 2 0 0 0,4 5 0 0 0,0 0 0 0 0,6 1 0 0 0,2 0 0 0 0,-5 1 0 0 0,-3-4 0 0 0,-6-1 0 0 0,3 1 0 0 0,2 1 0 0 0,1 2 0 0 0,-3 0 0 0 0,-2-2 0 0 0,-4-2 0 0 0,-4 1 0 0 0,-5 2 0 0 0,1-4 0 0 0,0 0 0 0 0,1 1 0 0 0,1 2 0 0 0,-2 2 0 0 0,-3 1 0 0 0,-1 1 0 0 0,-2-4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5T10:10:50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18468 4731 16383 0 0,'0'-9'0'0'0,"0"-7"0"0"0,0-9 0 0 0,9-14 0 0 0,7-5 0 0 0,0-3 0 0 0,8-7 0 0 0,-2 2 0 0 0,0 4 0 0 0,-3 3 0 0 0,-1 4 0 0 0,1 1 0 0 0,2 2 0 0 0,5-1 0 0 0,4-2 0 0 0,0 1 0 0 0,4-6 0 0 0,5 2 0 0 0,0 2 0 0 0,-2 5 0 0 0,-3 5 0 0 0,-3 2 0 0 0,-2-1 0 0 0,-2 4 0 0 0,-2 2 0 0 0,1 1 0 0 0,-1 5 0 0 0,0 1 0 0 0,4 4 0 0 0,7-5 0 0 0,5 1 0 0 0,9-5 0 0 0,9-3 0 0 0,11-1 0 0 0,8-6 0 0 0,-1 0 0 0 0,-5 0 0 0 0,-6 2 0 0 0,-6 6 0 0 0,-8 3 0 0 0,0-4 0 0 0,-1 3 0 0 0,-3 5 0 0 0,-3 2 0 0 0,5 3 0 0 0,3-1 0 0 0,-4 3 0 0 0,3-2 0 0 0,2-2 0 0 0,0-4 0 0 0,-1 2 0 0 0,-4 3 0 0 0,-3 1 0 0 0,-4 1 0 0 0,0 4 0 0 0,5-6 0 0 0,-1-1 0 0 0,0-2 0 0 0,2 2 0 0 0,-3 4 0 0 0,-2-1 0 0 0,2-3 0 0 0,2 1 0 0 0,1 4 0 0 0,1 2 0 0 0,2 4 0 0 0,-5-3 0 0 0,0 1 0 0 0,4-4 0 0 0,8 0 0 0 0,1 2 0 0 0,9-2 0 0 0,2 0 0 0 0,1 3 0 0 0,-2 1 0 0 0,0 3 0 0 0,-3 1 0 0 0,-4 2 0 0 0,-3 0 0 0 0,-4 0 0 0 0,2 1 0 0 0,0-1 0 0 0,4 0 0 0 0,-1 5 0 0 0,8 1 0 0 0,5-1 0 0 0,8 0 0 0 0,2 2 0 0 0,-3 6 0 0 0,-7-1 0 0 0,-3-2 0 0 0,-4 2 0 0 0,-6 3 0 0 0,-7-1 0 0 0,-1 2 0 0 0,1 2 0 0 0,-2-2 0 0 0,5 5 0 0 0,6-1 0 0 0,5 5 0 0 0,4-2 0 0 0,4 0 0 0 0,6-1 0 0 0,-3 6 0 0 0,-4-2 0 0 0,-8-2 0 0 0,-5 5 0 0 0,-9 1 0 0 0,-5-5 0 0 0,-5-1 0 0 0,-7-2 0 0 0,-4-3 0 0 0,2-1 0 0 0,-2 0 0 0 0,4-2 0 0 0,0 0 0 0 0,-2-2 0 0 0,-2 0 0 0 0,-2-2 0 0 0,3 2 0 0 0,0 2 0 0 0,4 3 0 0 0,4 3 0 0 0,4-3 0 0 0,3 4 0 0 0,-2 3 0 0 0,1-3 0 0 0,0-1 0 0 0,-3 0 0 0 0,0 0 0 0 0,1 2 0 0 0,-2 0 0 0 0,-4-4 0 0 0,-4 0 0 0 0,-4-5 0 0 0,-6 1 0 0 0,-4-3 0 0 0,-5 0 0 0 0,0 3 0 0 0,1-1 0 0 0,3 0 0 0 0,1 3 0 0 0,3 3 0 0 0,2 1 0 0 0,0 2 0 0 0,5 1 0 0 0,2 5 0 0 0,-1 2 0 0 0,0-5 0 0 0,2 2 0 0 0,1 1 0 0 0,-2-1 0 0 0,-1-1 0 0 0,-7-1 0 0 0,-2 0 0 0 0,-1-6 0 0 0,-4-1 0 0 0,-1 0 0 0 0,2-3 0 0 0,2-1 0 0 0,1-2 0 0 0,-2 0 0 0 0,0 3 0 0 0,1 2 0 0 0,1 2 0 0 0,2 3 0 0 0,-3 1 0 0 0,-1-4 0 0 0,-3-1 0 0 0,-1 1 0 0 0,-2 0 0 0 0,1 2 0 0 0,-3 1 0 0 0,-2 1 0 0 0,1 0 0 0 0,0 1 0 0 0,1 0 0 0 0,0-1 0 0 0,-3-3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7FAF-E36B-4FE0-8E49-FF0B227DBE82}" type="datetimeFigureOut"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22F71-3A04-44D0-9B89-5D3A65EB6280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2F71-3A04-44D0-9B89-5D3A65EB6280}" type="slidenum"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4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오엑스를 어떻게 출력할까 생각하다가 변 수를 지정해서 짝수일때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o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홀수일때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x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를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출력하면 되겠다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라고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생각이낫어요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2F71-3A04-44D0-9B89-5D3A65EB6280}" type="slidenum"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1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방금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홀짝까지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마쳤는데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한칸을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계속누르면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i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값이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계속올라가면서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OX가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계속 바뀝니다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2F71-3A04-44D0-9B89-5D3A65EB6280}" type="slidenum"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7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온클릭을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할때마다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aa도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같이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올라가게되고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2가되면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2F71-3A04-44D0-9B89-5D3A65EB6280}" type="slidenum"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3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이 게임에는 승리패턴이 총 8가지가 존재합니다. 이 승리패턴 줄에서 3점을 따내면 이기는 게임이라고 생각하고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2F71-3A04-44D0-9B89-5D3A65EB6280}" type="slidenum"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3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이 승리패턴들마다 변수선언을 해줬어요 근데 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O의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승리와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X의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승리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둘다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나누어야했기때문에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총 16개 변수를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선언햇구요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2F71-3A04-44D0-9B89-5D3A65EB6280}" type="slidenum"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값이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3점이되면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컨펌창이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떠서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다시하기를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확인을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누르나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취소를누르나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새로고침되게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했습니다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2F71-3A04-44D0-9B89-5D3A65EB6280}" type="slidenum"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5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값이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3점이되면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컨펌창이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떠서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다시하기를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확인을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누르나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취소를누르나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새로고침되게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했습니다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2F71-3A04-44D0-9B89-5D3A65EB6280}" type="slidenum"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9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무승부 패턴은 간단하게 총 누른 횟수가 9번이되면 무승부가 되게 했어요</a:t>
            </a:r>
            <a:endParaRPr lang="en-US" altLang="ko-KR" dirty="0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2F71-3A04-44D0-9B89-5D3A65EB6280}" type="slidenum"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618BA4-835A-A34A-C467-3175D0C7079B}"/>
              </a:ext>
            </a:extLst>
          </p:cNvPr>
          <p:cNvSpPr txBox="1"/>
          <p:nvPr/>
        </p:nvSpPr>
        <p:spPr>
          <a:xfrm>
            <a:off x="2018695" y="554945"/>
            <a:ext cx="619499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>
                <a:latin typeface="Malgun Gothic"/>
                <a:ea typeface="Malgun Gothic"/>
              </a:rPr>
              <a:t>TIC TAE TOE</a:t>
            </a:r>
            <a:endParaRPr lang="ko-KR" altLang="en-US" sz="6600" b="1">
              <a:latin typeface="Malgun Gothic"/>
              <a:ea typeface="Malgun Gothic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6BB2FA5-2F36-C8BD-E155-1214E70B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97" y="1804089"/>
            <a:ext cx="4568312" cy="4577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55EE5A-C9B9-D5DA-65E4-E6CAA0942C77}"/>
              </a:ext>
            </a:extLst>
          </p:cNvPr>
          <p:cNvSpPr txBox="1"/>
          <p:nvPr/>
        </p:nvSpPr>
        <p:spPr>
          <a:xfrm>
            <a:off x="4214852" y="2401713"/>
            <a:ext cx="61949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</a:rPr>
              <a:t>오병현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EA96-A5BE-7066-3305-8885E1EC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110" y="48495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6000" dirty="0" err="1">
                <a:ea typeface="맑은 고딕"/>
              </a:rPr>
              <a:t>var</a:t>
            </a:r>
            <a:r>
              <a:rPr lang="ko-KR" altLang="en-US" sz="6000" dirty="0">
                <a:ea typeface="맑은 고딕"/>
              </a:rPr>
              <a:t> </a:t>
            </a:r>
            <a:r>
              <a:rPr lang="ko-KR" altLang="en-US" sz="6000" dirty="0" err="1">
                <a:ea typeface="맑은 고딕"/>
              </a:rPr>
              <a:t>aa</a:t>
            </a:r>
            <a:r>
              <a:rPr lang="ko-KR" altLang="en-US" sz="6000" dirty="0">
                <a:ea typeface="맑은 고딕"/>
              </a:rPr>
              <a:t> = 0;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EBD265C-2A2E-B14F-378D-328FD31AD00A}"/>
              </a:ext>
            </a:extLst>
          </p:cNvPr>
          <p:cNvSpPr txBox="1">
            <a:spLocks/>
          </p:cNvSpPr>
          <p:nvPr/>
        </p:nvSpPr>
        <p:spPr>
          <a:xfrm>
            <a:off x="3094703" y="3900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3200" dirty="0" err="1">
                <a:ea typeface="맑은 고딕"/>
              </a:rPr>
              <a:t>if</a:t>
            </a:r>
            <a:r>
              <a:rPr lang="ko-KR" altLang="en-US" sz="3200" dirty="0">
                <a:ea typeface="맑은 고딕"/>
              </a:rPr>
              <a:t> (</a:t>
            </a:r>
            <a:r>
              <a:rPr lang="ko-KR" altLang="en-US" sz="3200" dirty="0" err="1">
                <a:ea typeface="맑은 고딕"/>
              </a:rPr>
              <a:t>aa</a:t>
            </a:r>
            <a:r>
              <a:rPr lang="ko-KR" altLang="en-US" sz="3200" dirty="0">
                <a:ea typeface="맑은 고딕"/>
              </a:rPr>
              <a:t> &gt; 1) {</a:t>
            </a:r>
            <a:endParaRPr lang="ko-KR" sz="3200">
              <a:ea typeface="맑은 고딕"/>
            </a:endParaRPr>
          </a:p>
          <a:p>
            <a:pPr>
              <a:lnSpc>
                <a:spcPct val="220000"/>
              </a:lnSpc>
            </a:pPr>
            <a:r>
              <a:rPr lang="ko-KR" altLang="en-US" sz="3200" dirty="0" err="1">
                <a:ea typeface="맑은 고딕"/>
              </a:rPr>
              <a:t>alert</a:t>
            </a:r>
            <a:r>
              <a:rPr lang="ko-KR" altLang="en-US" sz="3200" dirty="0">
                <a:ea typeface="맑은 고딕"/>
              </a:rPr>
              <a:t>("중복");</a:t>
            </a:r>
            <a:endParaRPr lang="ko-KR"/>
          </a:p>
          <a:p>
            <a:pPr>
              <a:lnSpc>
                <a:spcPct val="220000"/>
              </a:lnSpc>
            </a:pPr>
            <a:r>
              <a:rPr lang="ko-KR" altLang="en-US" sz="3200" dirty="0">
                <a:ea typeface="맑은 고딕"/>
              </a:rPr>
              <a:t>}</a:t>
            </a:r>
            <a:endParaRPr lang="ko-KR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70D53A2-A110-2B2A-A29C-DD0CF5C63BD3}"/>
              </a:ext>
            </a:extLst>
          </p:cNvPr>
          <p:cNvSpPr txBox="1">
            <a:spLocks/>
          </p:cNvSpPr>
          <p:nvPr/>
        </p:nvSpPr>
        <p:spPr>
          <a:xfrm>
            <a:off x="3537154" y="15314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  <a:p>
            <a:pPr>
              <a:lnSpc>
                <a:spcPct val="220000"/>
              </a:lnSpc>
            </a:pPr>
            <a:r>
              <a:rPr lang="ko-KR" altLang="en-US" sz="3600" b="1" dirty="0" err="1">
                <a:solidFill>
                  <a:srgbClr val="FF0000"/>
                </a:solidFill>
                <a:ea typeface="맑은 고딕"/>
              </a:rPr>
              <a:t>aa</a:t>
            </a:r>
            <a:r>
              <a:rPr lang="ko-KR" altLang="en-US" sz="3600" b="1" dirty="0">
                <a:solidFill>
                  <a:srgbClr val="FF0000"/>
                </a:solidFill>
                <a:ea typeface="맑은 고딕"/>
              </a:rPr>
              <a:t>++;</a:t>
            </a:r>
          </a:p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6589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EA96-A5BE-7066-3305-8885E1EC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110" y="48495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6000" dirty="0" err="1">
                <a:ea typeface="맑은 고딕"/>
              </a:rPr>
              <a:t>var</a:t>
            </a:r>
            <a:r>
              <a:rPr lang="ko-KR" altLang="en-US" sz="6000" dirty="0">
                <a:ea typeface="맑은 고딕"/>
              </a:rPr>
              <a:t> </a:t>
            </a:r>
            <a:r>
              <a:rPr lang="ko-KR" altLang="en-US" sz="6000" dirty="0" err="1">
                <a:ea typeface="맑은 고딕"/>
              </a:rPr>
              <a:t>aa</a:t>
            </a:r>
            <a:r>
              <a:rPr lang="ko-KR" altLang="en-US" sz="6000" dirty="0">
                <a:ea typeface="맑은 고딕"/>
              </a:rPr>
              <a:t> = 0;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EBD265C-2A2E-B14F-378D-328FD31AD00A}"/>
              </a:ext>
            </a:extLst>
          </p:cNvPr>
          <p:cNvSpPr txBox="1">
            <a:spLocks/>
          </p:cNvSpPr>
          <p:nvPr/>
        </p:nvSpPr>
        <p:spPr>
          <a:xfrm>
            <a:off x="3094703" y="3900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3200" dirty="0" err="1">
                <a:ea typeface="맑은 고딕"/>
              </a:rPr>
              <a:t>if</a:t>
            </a:r>
            <a:r>
              <a:rPr lang="ko-KR" altLang="en-US" sz="3200" dirty="0">
                <a:ea typeface="맑은 고딕"/>
              </a:rPr>
              <a:t> (</a:t>
            </a:r>
            <a:r>
              <a:rPr lang="ko-KR" altLang="en-US" sz="3200" dirty="0" err="1">
                <a:ea typeface="맑은 고딕"/>
              </a:rPr>
              <a:t>aa</a:t>
            </a:r>
            <a:r>
              <a:rPr lang="ko-KR" altLang="en-US" sz="3200" dirty="0">
                <a:ea typeface="맑은 고딕"/>
              </a:rPr>
              <a:t> &gt; 1) {</a:t>
            </a:r>
            <a:endParaRPr lang="ko-KR" sz="3200">
              <a:ea typeface="맑은 고딕"/>
            </a:endParaRPr>
          </a:p>
          <a:p>
            <a:pPr>
              <a:lnSpc>
                <a:spcPct val="220000"/>
              </a:lnSpc>
            </a:pPr>
            <a:r>
              <a:rPr lang="ko-KR" altLang="en-US" sz="3200" dirty="0" err="1">
                <a:ea typeface="맑은 고딕"/>
              </a:rPr>
              <a:t>alert</a:t>
            </a:r>
            <a:r>
              <a:rPr lang="ko-KR" altLang="en-US" sz="3200" dirty="0">
                <a:ea typeface="맑은 고딕"/>
              </a:rPr>
              <a:t>("중복");</a:t>
            </a:r>
            <a:endParaRPr lang="ko-KR"/>
          </a:p>
          <a:p>
            <a:pPr>
              <a:lnSpc>
                <a:spcPct val="220000"/>
              </a:lnSpc>
            </a:pPr>
            <a:r>
              <a:rPr lang="ko-KR" altLang="en-US" sz="3200" dirty="0">
                <a:ea typeface="맑은 고딕"/>
              </a:rPr>
              <a:t>}</a:t>
            </a:r>
            <a:endParaRPr lang="ko-KR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70D53A2-A110-2B2A-A29C-DD0CF5C63BD3}"/>
              </a:ext>
            </a:extLst>
          </p:cNvPr>
          <p:cNvSpPr txBox="1">
            <a:spLocks/>
          </p:cNvSpPr>
          <p:nvPr/>
        </p:nvSpPr>
        <p:spPr>
          <a:xfrm>
            <a:off x="3537154" y="15314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  <a:p>
            <a:pPr>
              <a:lnSpc>
                <a:spcPct val="220000"/>
              </a:lnSpc>
            </a:pPr>
            <a:r>
              <a:rPr lang="ko-KR" altLang="en-US" sz="3600" b="1" dirty="0" err="1">
                <a:solidFill>
                  <a:srgbClr val="FF0000"/>
                </a:solidFill>
                <a:ea typeface="맑은 고딕"/>
              </a:rPr>
              <a:t>aa</a:t>
            </a:r>
            <a:r>
              <a:rPr lang="ko-KR" altLang="en-US" sz="3600" b="1" dirty="0">
                <a:solidFill>
                  <a:srgbClr val="FF0000"/>
                </a:solidFill>
                <a:ea typeface="맑은 고딕"/>
              </a:rPr>
              <a:t>++;</a:t>
            </a:r>
          </a:p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A5CC2017-6B8A-1FE8-01BB-9D48308B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56" y="1712555"/>
            <a:ext cx="6743699" cy="19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4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DFD5128-EC88-A3B6-F7E1-DBAF562B658F}"/>
              </a:ext>
            </a:extLst>
          </p:cNvPr>
          <p:cNvSpPr txBox="1">
            <a:spLocks/>
          </p:cNvSpPr>
          <p:nvPr/>
        </p:nvSpPr>
        <p:spPr>
          <a:xfrm>
            <a:off x="2664541" y="240033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3600" b="1" dirty="0">
                <a:ea typeface="맑은 고딕"/>
              </a:rPr>
              <a:t>4. 승리 설정하기</a:t>
            </a:r>
          </a:p>
        </p:txBody>
      </p:sp>
    </p:spTree>
    <p:extLst>
      <p:ext uri="{BB962C8B-B14F-4D97-AF65-F5344CB8AC3E}">
        <p14:creationId xmlns:p14="http://schemas.microsoft.com/office/powerpoint/2010/main" val="159130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실내이(가) 표시된 사진&#10;&#10;자동 생성된 설명">
            <a:extLst>
              <a:ext uri="{FF2B5EF4-FFF2-40B4-BE49-F238E27FC236}">
                <a16:creationId xmlns:a16="http://schemas.microsoft.com/office/drawing/2014/main" id="{3B1ED8E4-994D-2A92-C625-79F688D7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65" y="700151"/>
            <a:ext cx="5149030" cy="515351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DF1ABD-F1C7-A850-CC97-A041D718F494}"/>
              </a:ext>
            </a:extLst>
          </p:cNvPr>
          <p:cNvCxnSpPr/>
          <p:nvPr/>
        </p:nvCxnSpPr>
        <p:spPr>
          <a:xfrm flipV="1">
            <a:off x="2962581" y="1581763"/>
            <a:ext cx="3375535" cy="73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D13AD1-6EEE-CD6B-9CAD-8B30493E163D}"/>
              </a:ext>
            </a:extLst>
          </p:cNvPr>
          <p:cNvCxnSpPr>
            <a:cxnSpLocks/>
          </p:cNvCxnSpPr>
          <p:nvPr/>
        </p:nvCxnSpPr>
        <p:spPr>
          <a:xfrm>
            <a:off x="3110064" y="1755056"/>
            <a:ext cx="3062132" cy="32096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F87F9D-F90F-4767-CE60-06D6B9A3CB6C}"/>
              </a:ext>
            </a:extLst>
          </p:cNvPr>
          <p:cNvCxnSpPr>
            <a:cxnSpLocks/>
          </p:cNvCxnSpPr>
          <p:nvPr/>
        </p:nvCxnSpPr>
        <p:spPr>
          <a:xfrm flipH="1">
            <a:off x="2863026" y="1819579"/>
            <a:ext cx="7376" cy="32925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4161B2-DB85-C29D-31EA-5743946830A9}"/>
              </a:ext>
            </a:extLst>
          </p:cNvPr>
          <p:cNvCxnSpPr>
            <a:cxnSpLocks/>
          </p:cNvCxnSpPr>
          <p:nvPr/>
        </p:nvCxnSpPr>
        <p:spPr>
          <a:xfrm flipH="1">
            <a:off x="4595961" y="1782707"/>
            <a:ext cx="7376" cy="32925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2E0208-DE55-6401-7DEC-826BC673C799}"/>
              </a:ext>
            </a:extLst>
          </p:cNvPr>
          <p:cNvCxnSpPr>
            <a:cxnSpLocks/>
          </p:cNvCxnSpPr>
          <p:nvPr/>
        </p:nvCxnSpPr>
        <p:spPr>
          <a:xfrm flipH="1">
            <a:off x="6301242" y="1782706"/>
            <a:ext cx="7376" cy="32925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F83622-854D-DA11-47F4-ECD96D24EC1B}"/>
              </a:ext>
            </a:extLst>
          </p:cNvPr>
          <p:cNvCxnSpPr>
            <a:cxnSpLocks/>
          </p:cNvCxnSpPr>
          <p:nvPr/>
        </p:nvCxnSpPr>
        <p:spPr>
          <a:xfrm flipH="1">
            <a:off x="3167212" y="1810363"/>
            <a:ext cx="2892528" cy="30252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7F37F1-1D51-CE8F-C77F-61EE79995A91}"/>
              </a:ext>
            </a:extLst>
          </p:cNvPr>
          <p:cNvCxnSpPr>
            <a:cxnSpLocks/>
          </p:cNvCxnSpPr>
          <p:nvPr/>
        </p:nvCxnSpPr>
        <p:spPr>
          <a:xfrm flipH="1">
            <a:off x="3028945" y="5174838"/>
            <a:ext cx="3224366" cy="479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2CF45C-1203-D3E5-9FD0-731A09EDCAB3}"/>
              </a:ext>
            </a:extLst>
          </p:cNvPr>
          <p:cNvCxnSpPr>
            <a:cxnSpLocks/>
          </p:cNvCxnSpPr>
          <p:nvPr/>
        </p:nvCxnSpPr>
        <p:spPr>
          <a:xfrm flipV="1">
            <a:off x="2916491" y="3277827"/>
            <a:ext cx="3375535" cy="73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1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실내이(가) 표시된 사진&#10;&#10;자동 생성된 설명">
            <a:extLst>
              <a:ext uri="{FF2B5EF4-FFF2-40B4-BE49-F238E27FC236}">
                <a16:creationId xmlns:a16="http://schemas.microsoft.com/office/drawing/2014/main" id="{3B1ED8E4-994D-2A92-C625-79F688D7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65" y="700151"/>
            <a:ext cx="5149030" cy="515351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DF1ABD-F1C7-A850-CC97-A041D718F494}"/>
              </a:ext>
            </a:extLst>
          </p:cNvPr>
          <p:cNvCxnSpPr/>
          <p:nvPr/>
        </p:nvCxnSpPr>
        <p:spPr>
          <a:xfrm flipV="1">
            <a:off x="2962581" y="1581763"/>
            <a:ext cx="3375535" cy="73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D13AD1-6EEE-CD6B-9CAD-8B30493E163D}"/>
              </a:ext>
            </a:extLst>
          </p:cNvPr>
          <p:cNvCxnSpPr>
            <a:cxnSpLocks/>
          </p:cNvCxnSpPr>
          <p:nvPr/>
        </p:nvCxnSpPr>
        <p:spPr>
          <a:xfrm>
            <a:off x="3110064" y="1755056"/>
            <a:ext cx="3062132" cy="32096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F87F9D-F90F-4767-CE60-06D6B9A3CB6C}"/>
              </a:ext>
            </a:extLst>
          </p:cNvPr>
          <p:cNvCxnSpPr>
            <a:cxnSpLocks/>
          </p:cNvCxnSpPr>
          <p:nvPr/>
        </p:nvCxnSpPr>
        <p:spPr>
          <a:xfrm flipH="1">
            <a:off x="2863026" y="1819579"/>
            <a:ext cx="7376" cy="32925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4161B2-DB85-C29D-31EA-5743946830A9}"/>
              </a:ext>
            </a:extLst>
          </p:cNvPr>
          <p:cNvCxnSpPr>
            <a:cxnSpLocks/>
          </p:cNvCxnSpPr>
          <p:nvPr/>
        </p:nvCxnSpPr>
        <p:spPr>
          <a:xfrm flipH="1">
            <a:off x="4595961" y="1782707"/>
            <a:ext cx="7376" cy="32925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2E0208-DE55-6401-7DEC-826BC673C799}"/>
              </a:ext>
            </a:extLst>
          </p:cNvPr>
          <p:cNvCxnSpPr>
            <a:cxnSpLocks/>
          </p:cNvCxnSpPr>
          <p:nvPr/>
        </p:nvCxnSpPr>
        <p:spPr>
          <a:xfrm flipH="1">
            <a:off x="6301242" y="1782706"/>
            <a:ext cx="7376" cy="32925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F83622-854D-DA11-47F4-ECD96D24EC1B}"/>
              </a:ext>
            </a:extLst>
          </p:cNvPr>
          <p:cNvCxnSpPr>
            <a:cxnSpLocks/>
          </p:cNvCxnSpPr>
          <p:nvPr/>
        </p:nvCxnSpPr>
        <p:spPr>
          <a:xfrm flipH="1">
            <a:off x="3167212" y="1810363"/>
            <a:ext cx="2892528" cy="30252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7F37F1-1D51-CE8F-C77F-61EE79995A91}"/>
              </a:ext>
            </a:extLst>
          </p:cNvPr>
          <p:cNvCxnSpPr>
            <a:cxnSpLocks/>
          </p:cNvCxnSpPr>
          <p:nvPr/>
        </p:nvCxnSpPr>
        <p:spPr>
          <a:xfrm flipH="1">
            <a:off x="3028945" y="5174838"/>
            <a:ext cx="3224366" cy="479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2CF45C-1203-D3E5-9FD0-731A09EDCAB3}"/>
              </a:ext>
            </a:extLst>
          </p:cNvPr>
          <p:cNvCxnSpPr>
            <a:cxnSpLocks/>
          </p:cNvCxnSpPr>
          <p:nvPr/>
        </p:nvCxnSpPr>
        <p:spPr>
          <a:xfrm flipV="1">
            <a:off x="2916491" y="3277827"/>
            <a:ext cx="3375535" cy="73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AC9876-2FE7-E0A9-2705-9AE8324145F3}"/>
              </a:ext>
            </a:extLst>
          </p:cNvPr>
          <p:cNvSpPr txBox="1"/>
          <p:nvPr/>
        </p:nvSpPr>
        <p:spPr>
          <a:xfrm>
            <a:off x="2958895" y="1170652"/>
            <a:ext cx="608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88CFF-A2F7-A1C4-4B85-9D47C6011299}"/>
              </a:ext>
            </a:extLst>
          </p:cNvPr>
          <p:cNvSpPr txBox="1"/>
          <p:nvPr/>
        </p:nvSpPr>
        <p:spPr>
          <a:xfrm>
            <a:off x="2958894" y="2866716"/>
            <a:ext cx="608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A2A5A-0650-949C-8B19-EA540100788A}"/>
              </a:ext>
            </a:extLst>
          </p:cNvPr>
          <p:cNvSpPr txBox="1"/>
          <p:nvPr/>
        </p:nvSpPr>
        <p:spPr>
          <a:xfrm>
            <a:off x="3078725" y="5272546"/>
            <a:ext cx="608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0FCB2-7D8D-C402-137F-40EC7B163F0C}"/>
              </a:ext>
            </a:extLst>
          </p:cNvPr>
          <p:cNvSpPr txBox="1"/>
          <p:nvPr/>
        </p:nvSpPr>
        <p:spPr>
          <a:xfrm>
            <a:off x="2912806" y="1815893"/>
            <a:ext cx="1484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leftdae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814F-E099-5817-FBAC-B318FF5C891A}"/>
              </a:ext>
            </a:extLst>
          </p:cNvPr>
          <p:cNvSpPr txBox="1"/>
          <p:nvPr/>
        </p:nvSpPr>
        <p:spPr>
          <a:xfrm>
            <a:off x="2083208" y="1871199"/>
            <a:ext cx="1484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asero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71DF4E-4EAE-A4AE-3313-EB1B5D8780B0}"/>
              </a:ext>
            </a:extLst>
          </p:cNvPr>
          <p:cNvSpPr txBox="1"/>
          <p:nvPr/>
        </p:nvSpPr>
        <p:spPr>
          <a:xfrm>
            <a:off x="4636522" y="1871198"/>
            <a:ext cx="1484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bsero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2A547-8DCA-B202-4AFA-84A1BA6CFAAC}"/>
              </a:ext>
            </a:extLst>
          </p:cNvPr>
          <p:cNvSpPr txBox="1"/>
          <p:nvPr/>
        </p:nvSpPr>
        <p:spPr>
          <a:xfrm>
            <a:off x="6295715" y="2424262"/>
            <a:ext cx="1484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csero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36375-6A6B-A7F3-4836-4961C1840709}"/>
              </a:ext>
            </a:extLst>
          </p:cNvPr>
          <p:cNvSpPr txBox="1"/>
          <p:nvPr/>
        </p:nvSpPr>
        <p:spPr>
          <a:xfrm>
            <a:off x="5235673" y="2055551"/>
            <a:ext cx="1484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ritghtdae</a:t>
            </a:r>
          </a:p>
        </p:txBody>
      </p:sp>
    </p:spTree>
    <p:extLst>
      <p:ext uri="{BB962C8B-B14F-4D97-AF65-F5344CB8AC3E}">
        <p14:creationId xmlns:p14="http://schemas.microsoft.com/office/powerpoint/2010/main" val="142964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32DEBD30-E18B-7608-EFC8-FFD1B530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47" y="3910844"/>
            <a:ext cx="6504038" cy="2658884"/>
          </a:xfrm>
          <a:prstGeom prst="rect">
            <a:avLst/>
          </a:prstGeom>
        </p:spPr>
      </p:pic>
      <p:pic>
        <p:nvPicPr>
          <p:cNvPr id="23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A6B0E4E2-BA56-81B5-7EAA-C4319E72C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2" y="514435"/>
            <a:ext cx="7969659" cy="1395393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5D4C898A-6E08-0EB9-5BF8-243E5670FB7A}"/>
              </a:ext>
            </a:extLst>
          </p:cNvPr>
          <p:cNvSpPr txBox="1">
            <a:spLocks/>
          </p:cNvSpPr>
          <p:nvPr/>
        </p:nvSpPr>
        <p:spPr>
          <a:xfrm>
            <a:off x="2938001" y="242559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  <a:p>
            <a:pPr>
              <a:lnSpc>
                <a:spcPct val="220000"/>
              </a:lnSpc>
            </a:pPr>
            <a:r>
              <a:rPr lang="ko-KR" altLang="en-US" sz="3600" b="1" dirty="0" err="1">
                <a:solidFill>
                  <a:srgbClr val="FF0000"/>
                </a:solidFill>
                <a:ea typeface="맑은 고딕"/>
              </a:rPr>
              <a:t>if</a:t>
            </a:r>
            <a:r>
              <a:rPr lang="ko-KR" altLang="en-US" sz="3600" b="1" dirty="0">
                <a:solidFill>
                  <a:srgbClr val="FF0000"/>
                </a:solidFill>
                <a:ea typeface="맑은 고딕"/>
              </a:rPr>
              <a:t> (</a:t>
            </a:r>
            <a:r>
              <a:rPr lang="ko-KR" altLang="en-US" sz="3600" b="1" dirty="0" err="1">
                <a:solidFill>
                  <a:srgbClr val="FF0000"/>
                </a:solidFill>
                <a:ea typeface="맑은 고딕"/>
              </a:rPr>
              <a:t>value</a:t>
            </a:r>
            <a:r>
              <a:rPr lang="ko-KR" altLang="en-US" sz="3600" b="1" dirty="0">
                <a:solidFill>
                  <a:srgbClr val="FF0000"/>
                </a:solidFill>
                <a:ea typeface="맑은 고딕"/>
              </a:rPr>
              <a:t> &gt; 2)</a:t>
            </a:r>
          </a:p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C6896-161F-B69A-BA2D-EBB71431F0EC}"/>
              </a:ext>
            </a:extLst>
          </p:cNvPr>
          <p:cNvSpPr txBox="1">
            <a:spLocks/>
          </p:cNvSpPr>
          <p:nvPr/>
        </p:nvSpPr>
        <p:spPr>
          <a:xfrm>
            <a:off x="3868992" y="1559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  <a:p>
            <a:pPr>
              <a:lnSpc>
                <a:spcPct val="220000"/>
              </a:lnSpc>
            </a:pPr>
            <a:r>
              <a:rPr lang="ko-KR" altLang="en-US" sz="3600" b="1" dirty="0">
                <a:solidFill>
                  <a:srgbClr val="FF0000"/>
                </a:solidFill>
                <a:ea typeface="맑은 고딕"/>
              </a:rPr>
              <a:t>++</a:t>
            </a:r>
          </a:p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3828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32DEBD30-E18B-7608-EFC8-FFD1B530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47" y="3910844"/>
            <a:ext cx="6504038" cy="2658884"/>
          </a:xfrm>
          <a:prstGeom prst="rect">
            <a:avLst/>
          </a:prstGeom>
        </p:spPr>
      </p:pic>
      <p:pic>
        <p:nvPicPr>
          <p:cNvPr id="23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A6B0E4E2-BA56-81B5-7EAA-C4319E72C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2" y="514435"/>
            <a:ext cx="7969659" cy="1395393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5D4C898A-6E08-0EB9-5BF8-243E5670FB7A}"/>
              </a:ext>
            </a:extLst>
          </p:cNvPr>
          <p:cNvSpPr txBox="1">
            <a:spLocks/>
          </p:cNvSpPr>
          <p:nvPr/>
        </p:nvSpPr>
        <p:spPr>
          <a:xfrm>
            <a:off x="2928783" y="2102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  <a:p>
            <a:pPr>
              <a:lnSpc>
                <a:spcPct val="220000"/>
              </a:lnSpc>
            </a:pPr>
            <a:r>
              <a:rPr lang="ko-KR" altLang="en-US" sz="3600" b="1" dirty="0" err="1">
                <a:solidFill>
                  <a:srgbClr val="FF0000"/>
                </a:solidFill>
                <a:ea typeface="맑은 고딕"/>
              </a:rPr>
              <a:t>if</a:t>
            </a:r>
            <a:r>
              <a:rPr lang="ko-KR" altLang="en-US" sz="3600" b="1" dirty="0">
                <a:solidFill>
                  <a:srgbClr val="FF0000"/>
                </a:solidFill>
                <a:ea typeface="맑은 고딕"/>
              </a:rPr>
              <a:t> (</a:t>
            </a:r>
            <a:r>
              <a:rPr lang="ko-KR" altLang="en-US" sz="3600" b="1" dirty="0" err="1">
                <a:solidFill>
                  <a:srgbClr val="FF0000"/>
                </a:solidFill>
                <a:ea typeface="맑은 고딕"/>
              </a:rPr>
              <a:t>value</a:t>
            </a:r>
            <a:r>
              <a:rPr lang="ko-KR" altLang="en-US" sz="3600" b="1" dirty="0">
                <a:solidFill>
                  <a:srgbClr val="FF0000"/>
                </a:solidFill>
                <a:ea typeface="맑은 고딕"/>
              </a:rPr>
              <a:t> &gt; 2)</a:t>
            </a:r>
          </a:p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</p:txBody>
      </p:sp>
      <p:pic>
        <p:nvPicPr>
          <p:cNvPr id="26" name="그림 26">
            <a:extLst>
              <a:ext uri="{FF2B5EF4-FFF2-40B4-BE49-F238E27FC236}">
                <a16:creationId xmlns:a16="http://schemas.microsoft.com/office/drawing/2014/main" id="{2861B443-600A-BA5F-CF9A-42ED97109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33" y="1817355"/>
            <a:ext cx="7876116" cy="23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2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DFD5128-EC88-A3B6-F7E1-DBAF562B658F}"/>
              </a:ext>
            </a:extLst>
          </p:cNvPr>
          <p:cNvSpPr txBox="1">
            <a:spLocks/>
          </p:cNvSpPr>
          <p:nvPr/>
        </p:nvSpPr>
        <p:spPr>
          <a:xfrm>
            <a:off x="2495549" y="23518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3600" dirty="0">
                <a:ea typeface="맑은 고딕"/>
              </a:rPr>
              <a:t>5. 무승부 설정하기</a:t>
            </a:r>
          </a:p>
        </p:txBody>
      </p:sp>
    </p:spTree>
    <p:extLst>
      <p:ext uri="{BB962C8B-B14F-4D97-AF65-F5344CB8AC3E}">
        <p14:creationId xmlns:p14="http://schemas.microsoft.com/office/powerpoint/2010/main" val="28948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DFD5128-EC88-A3B6-F7E1-DBAF562B658F}"/>
              </a:ext>
            </a:extLst>
          </p:cNvPr>
          <p:cNvSpPr txBox="1">
            <a:spLocks/>
          </p:cNvSpPr>
          <p:nvPr/>
        </p:nvSpPr>
        <p:spPr>
          <a:xfrm>
            <a:off x="2366501" y="5359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ECF616-BCD4-0D80-8387-DED47FDFB7A6}"/>
              </a:ext>
            </a:extLst>
          </p:cNvPr>
          <p:cNvGrpSpPr/>
          <p:nvPr/>
        </p:nvGrpSpPr>
        <p:grpSpPr>
          <a:xfrm>
            <a:off x="2813255" y="1502124"/>
            <a:ext cx="3600449" cy="3309907"/>
            <a:chOff x="4629150" y="1483688"/>
            <a:chExt cx="2743200" cy="2747625"/>
          </a:xfrm>
        </p:grpSpPr>
        <p:pic>
          <p:nvPicPr>
            <p:cNvPr id="6" name="그림 4" descr="실내이(가) 표시된 사진&#10;&#10;자동 생성된 설명">
              <a:extLst>
                <a:ext uri="{FF2B5EF4-FFF2-40B4-BE49-F238E27FC236}">
                  <a16:creationId xmlns:a16="http://schemas.microsoft.com/office/drawing/2014/main" id="{07149B43-FB7E-442C-1D9C-B13495EB7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9150" y="1483688"/>
              <a:ext cx="2743200" cy="27476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768A59-4215-0362-60D7-B6B26B9CE57D}"/>
                </a:ext>
              </a:extLst>
            </p:cNvPr>
            <p:cNvSpPr txBox="1"/>
            <p:nvPr/>
          </p:nvSpPr>
          <p:spPr>
            <a:xfrm>
              <a:off x="4949927" y="1779023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631C23-D645-0376-C8BE-9CF7CCDC25CD}"/>
                </a:ext>
              </a:extLst>
            </p:cNvPr>
            <p:cNvSpPr txBox="1"/>
            <p:nvPr/>
          </p:nvSpPr>
          <p:spPr>
            <a:xfrm>
              <a:off x="5834829" y="1779022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B8E4E8-D9F4-36D1-6E7F-148366764ED3}"/>
                </a:ext>
              </a:extLst>
            </p:cNvPr>
            <p:cNvSpPr txBox="1"/>
            <p:nvPr/>
          </p:nvSpPr>
          <p:spPr>
            <a:xfrm>
              <a:off x="6719731" y="1779021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BB1BE1-542C-ED2F-3235-67B52FBC48B6}"/>
                </a:ext>
              </a:extLst>
            </p:cNvPr>
            <p:cNvSpPr txBox="1"/>
            <p:nvPr/>
          </p:nvSpPr>
          <p:spPr>
            <a:xfrm>
              <a:off x="4949924" y="2673141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4</a:t>
              </a:r>
              <a:endParaRPr 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93ED35-1AB3-0D62-8CFF-6E873877E373}"/>
                </a:ext>
              </a:extLst>
            </p:cNvPr>
            <p:cNvSpPr txBox="1"/>
            <p:nvPr/>
          </p:nvSpPr>
          <p:spPr>
            <a:xfrm>
              <a:off x="5834826" y="2673140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367D-4993-3CE5-1685-E4718C7A8BF1}"/>
                </a:ext>
              </a:extLst>
            </p:cNvPr>
            <p:cNvSpPr txBox="1"/>
            <p:nvPr/>
          </p:nvSpPr>
          <p:spPr>
            <a:xfrm>
              <a:off x="6719728" y="2673139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2AF79B-8CC5-B9CB-329B-E06ED59839AB}"/>
                </a:ext>
              </a:extLst>
            </p:cNvPr>
            <p:cNvSpPr txBox="1"/>
            <p:nvPr/>
          </p:nvSpPr>
          <p:spPr>
            <a:xfrm>
              <a:off x="4949921" y="3548824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D9993E-1DA5-1000-7C3F-4D3F553DE11D}"/>
                </a:ext>
              </a:extLst>
            </p:cNvPr>
            <p:cNvSpPr txBox="1"/>
            <p:nvPr/>
          </p:nvSpPr>
          <p:spPr>
            <a:xfrm>
              <a:off x="5834823" y="3548823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CFB52D-8D19-A61E-B0AC-3DC525319AE3}"/>
                </a:ext>
              </a:extLst>
            </p:cNvPr>
            <p:cNvSpPr txBox="1"/>
            <p:nvPr/>
          </p:nvSpPr>
          <p:spPr>
            <a:xfrm>
              <a:off x="6728943" y="3567258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37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DFD5128-EC88-A3B6-F7E1-DBAF562B658F}"/>
              </a:ext>
            </a:extLst>
          </p:cNvPr>
          <p:cNvSpPr txBox="1">
            <a:spLocks/>
          </p:cNvSpPr>
          <p:nvPr/>
        </p:nvSpPr>
        <p:spPr>
          <a:xfrm>
            <a:off x="2366501" y="5359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ECF616-BCD4-0D80-8387-DED47FDFB7A6}"/>
              </a:ext>
            </a:extLst>
          </p:cNvPr>
          <p:cNvGrpSpPr/>
          <p:nvPr/>
        </p:nvGrpSpPr>
        <p:grpSpPr>
          <a:xfrm>
            <a:off x="2702642" y="598785"/>
            <a:ext cx="3600449" cy="3309907"/>
            <a:chOff x="4629150" y="1483688"/>
            <a:chExt cx="2743200" cy="2747625"/>
          </a:xfrm>
        </p:grpSpPr>
        <p:pic>
          <p:nvPicPr>
            <p:cNvPr id="6" name="그림 4" descr="실내이(가) 표시된 사진&#10;&#10;자동 생성된 설명">
              <a:extLst>
                <a:ext uri="{FF2B5EF4-FFF2-40B4-BE49-F238E27FC236}">
                  <a16:creationId xmlns:a16="http://schemas.microsoft.com/office/drawing/2014/main" id="{07149B43-FB7E-442C-1D9C-B13495EB7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9150" y="1483688"/>
              <a:ext cx="2743200" cy="27476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768A59-4215-0362-60D7-B6B26B9CE57D}"/>
                </a:ext>
              </a:extLst>
            </p:cNvPr>
            <p:cNvSpPr txBox="1"/>
            <p:nvPr/>
          </p:nvSpPr>
          <p:spPr>
            <a:xfrm>
              <a:off x="4949927" y="1779023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631C23-D645-0376-C8BE-9CF7CCDC25CD}"/>
                </a:ext>
              </a:extLst>
            </p:cNvPr>
            <p:cNvSpPr txBox="1"/>
            <p:nvPr/>
          </p:nvSpPr>
          <p:spPr>
            <a:xfrm>
              <a:off x="5834829" y="1779022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B8E4E8-D9F4-36D1-6E7F-148366764ED3}"/>
                </a:ext>
              </a:extLst>
            </p:cNvPr>
            <p:cNvSpPr txBox="1"/>
            <p:nvPr/>
          </p:nvSpPr>
          <p:spPr>
            <a:xfrm>
              <a:off x="6719731" y="1779021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BB1BE1-542C-ED2F-3235-67B52FBC48B6}"/>
                </a:ext>
              </a:extLst>
            </p:cNvPr>
            <p:cNvSpPr txBox="1"/>
            <p:nvPr/>
          </p:nvSpPr>
          <p:spPr>
            <a:xfrm>
              <a:off x="4949924" y="2673141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4</a:t>
              </a:r>
              <a:endParaRPr 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93ED35-1AB3-0D62-8CFF-6E873877E373}"/>
                </a:ext>
              </a:extLst>
            </p:cNvPr>
            <p:cNvSpPr txBox="1"/>
            <p:nvPr/>
          </p:nvSpPr>
          <p:spPr>
            <a:xfrm>
              <a:off x="5834826" y="2673140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367D-4993-3CE5-1685-E4718C7A8BF1}"/>
                </a:ext>
              </a:extLst>
            </p:cNvPr>
            <p:cNvSpPr txBox="1"/>
            <p:nvPr/>
          </p:nvSpPr>
          <p:spPr>
            <a:xfrm>
              <a:off x="6719728" y="2673139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2AF79B-8CC5-B9CB-329B-E06ED59839AB}"/>
                </a:ext>
              </a:extLst>
            </p:cNvPr>
            <p:cNvSpPr txBox="1"/>
            <p:nvPr/>
          </p:nvSpPr>
          <p:spPr>
            <a:xfrm>
              <a:off x="4949921" y="3548824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D9993E-1DA5-1000-7C3F-4D3F553DE11D}"/>
                </a:ext>
              </a:extLst>
            </p:cNvPr>
            <p:cNvSpPr txBox="1"/>
            <p:nvPr/>
          </p:nvSpPr>
          <p:spPr>
            <a:xfrm>
              <a:off x="5834823" y="3548823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CFB52D-8D19-A61E-B0AC-3DC525319AE3}"/>
                </a:ext>
              </a:extLst>
            </p:cNvPr>
            <p:cNvSpPr txBox="1"/>
            <p:nvPr/>
          </p:nvSpPr>
          <p:spPr>
            <a:xfrm>
              <a:off x="6728943" y="3567258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9</a:t>
              </a:r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A20C9061-2BAD-7372-B7AE-887562322EDC}"/>
              </a:ext>
            </a:extLst>
          </p:cNvPr>
          <p:cNvSpPr txBox="1">
            <a:spLocks/>
          </p:cNvSpPr>
          <p:nvPr/>
        </p:nvSpPr>
        <p:spPr>
          <a:xfrm>
            <a:off x="430776" y="446271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2800" dirty="0" err="1">
                <a:ea typeface="맑은 고딕"/>
              </a:rPr>
              <a:t>var</a:t>
            </a:r>
            <a:r>
              <a:rPr lang="ko-KR" altLang="en-US" sz="2800" dirty="0">
                <a:ea typeface="맑은 고딕"/>
              </a:rPr>
              <a:t> </a:t>
            </a:r>
            <a:r>
              <a:rPr lang="ko-KR" altLang="en-US" sz="2800" dirty="0" err="1">
                <a:ea typeface="맑은 고딕"/>
              </a:rPr>
              <a:t>moo</a:t>
            </a:r>
            <a:r>
              <a:rPr lang="ko-KR" altLang="en-US" sz="2800" dirty="0">
                <a:ea typeface="맑은 고딕"/>
              </a:rPr>
              <a:t> = 0;</a:t>
            </a:r>
          </a:p>
          <a:p>
            <a:pPr>
              <a:lnSpc>
                <a:spcPct val="220000"/>
              </a:lnSpc>
            </a:pPr>
            <a:r>
              <a:rPr lang="ko-KR" altLang="en-US" sz="2800" dirty="0" err="1">
                <a:ea typeface="맑은 고딕"/>
              </a:rPr>
              <a:t>if</a:t>
            </a:r>
            <a:r>
              <a:rPr lang="ko-KR" altLang="en-US" sz="2800" dirty="0">
                <a:ea typeface="맑은 고딕"/>
              </a:rPr>
              <a:t> (</a:t>
            </a:r>
            <a:r>
              <a:rPr lang="ko-KR" altLang="en-US" sz="2800" dirty="0" err="1">
                <a:ea typeface="맑은 고딕"/>
              </a:rPr>
              <a:t>moo</a:t>
            </a:r>
            <a:r>
              <a:rPr lang="ko-KR" altLang="en-US" sz="2800" dirty="0">
                <a:ea typeface="맑은 고딕"/>
              </a:rPr>
              <a:t> == 9) = 무승부</a:t>
            </a:r>
          </a:p>
        </p:txBody>
      </p:sp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E9755778-7B03-70E5-0D07-81156BDE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28" y="4305419"/>
            <a:ext cx="4144296" cy="15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E4EE9-4C96-54FB-2AE9-DD4DB3C5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13" y="1254125"/>
            <a:ext cx="78867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ea typeface="맑은 고딕"/>
              </a:rPr>
              <a:t>1. 틀 만들기</a:t>
            </a:r>
          </a:p>
          <a:p>
            <a:pPr marL="0" indent="0">
              <a:buNone/>
            </a:pPr>
            <a:endParaRPr lang="ko-KR" altLang="en-US" b="1" dirty="0">
              <a:ea typeface="맑은 고딕"/>
            </a:endParaRPr>
          </a:p>
          <a:p>
            <a:pPr marL="0" indent="0">
              <a:buNone/>
            </a:pPr>
            <a:r>
              <a:rPr lang="ko-KR" altLang="en-US" b="1" dirty="0">
                <a:ea typeface="맑은 고딕"/>
              </a:rPr>
              <a:t>2. </a:t>
            </a:r>
            <a:r>
              <a:rPr lang="ko-KR" altLang="en-US" b="1" dirty="0" err="1">
                <a:ea typeface="맑은 고딕"/>
              </a:rPr>
              <a:t>O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X</a:t>
            </a:r>
            <a:r>
              <a:rPr lang="ko-KR" altLang="en-US" b="1" dirty="0">
                <a:ea typeface="맑은 고딕"/>
              </a:rPr>
              <a:t> 출력하기</a:t>
            </a:r>
          </a:p>
          <a:p>
            <a:pPr marL="0" indent="0">
              <a:buNone/>
            </a:pPr>
            <a:endParaRPr lang="ko-KR" altLang="en-US" b="1" dirty="0">
              <a:ea typeface="맑은 고딕"/>
            </a:endParaRPr>
          </a:p>
          <a:p>
            <a:pPr marL="0" indent="0">
              <a:buNone/>
            </a:pPr>
            <a:r>
              <a:rPr lang="ko-KR" altLang="en-US" b="1" dirty="0">
                <a:ea typeface="맑은 고딕"/>
              </a:rPr>
              <a:t>3. 중복 막기</a:t>
            </a:r>
          </a:p>
          <a:p>
            <a:pPr marL="0" indent="0">
              <a:buNone/>
            </a:pPr>
            <a:endParaRPr lang="ko-KR" altLang="en-US" b="1" dirty="0">
              <a:ea typeface="맑은 고딕"/>
            </a:endParaRPr>
          </a:p>
          <a:p>
            <a:pPr marL="0" indent="0">
              <a:buNone/>
            </a:pPr>
            <a:r>
              <a:rPr lang="ko-KR" altLang="en-US" b="1" dirty="0">
                <a:ea typeface="맑은 고딕"/>
              </a:rPr>
              <a:t>4. 승리 설정하기</a:t>
            </a:r>
          </a:p>
          <a:p>
            <a:pPr marL="0" indent="0">
              <a:buNone/>
            </a:pPr>
            <a:endParaRPr lang="ko-KR" altLang="en-US" b="1" dirty="0">
              <a:ea typeface="맑은 고딕"/>
            </a:endParaRPr>
          </a:p>
          <a:p>
            <a:pPr marL="0" indent="0">
              <a:buNone/>
            </a:pPr>
            <a:r>
              <a:rPr lang="ko-KR" altLang="en-US" b="1" dirty="0">
                <a:ea typeface="맑은 고딕"/>
              </a:rPr>
              <a:t>5. 무승부 설정하기</a:t>
            </a:r>
          </a:p>
        </p:txBody>
      </p:sp>
    </p:spTree>
    <p:extLst>
      <p:ext uri="{BB962C8B-B14F-4D97-AF65-F5344CB8AC3E}">
        <p14:creationId xmlns:p14="http://schemas.microsoft.com/office/powerpoint/2010/main" val="147159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DFD5128-EC88-A3B6-F7E1-DBAF562B658F}"/>
              </a:ext>
            </a:extLst>
          </p:cNvPr>
          <p:cNvSpPr txBox="1">
            <a:spLocks/>
          </p:cNvSpPr>
          <p:nvPr/>
        </p:nvSpPr>
        <p:spPr>
          <a:xfrm>
            <a:off x="2366501" y="5359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endParaRPr lang="ko-KR" altLang="en-US" sz="3600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ECF616-BCD4-0D80-8387-DED47FDFB7A6}"/>
              </a:ext>
            </a:extLst>
          </p:cNvPr>
          <p:cNvGrpSpPr/>
          <p:nvPr/>
        </p:nvGrpSpPr>
        <p:grpSpPr>
          <a:xfrm>
            <a:off x="2702642" y="598785"/>
            <a:ext cx="3600449" cy="3309907"/>
            <a:chOff x="4629150" y="1483688"/>
            <a:chExt cx="2743200" cy="2747625"/>
          </a:xfrm>
        </p:grpSpPr>
        <p:pic>
          <p:nvPicPr>
            <p:cNvPr id="6" name="그림 4" descr="실내이(가) 표시된 사진&#10;&#10;자동 생성된 설명">
              <a:extLst>
                <a:ext uri="{FF2B5EF4-FFF2-40B4-BE49-F238E27FC236}">
                  <a16:creationId xmlns:a16="http://schemas.microsoft.com/office/drawing/2014/main" id="{07149B43-FB7E-442C-1D9C-B13495EB7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9150" y="1483688"/>
              <a:ext cx="2743200" cy="27476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768A59-4215-0362-60D7-B6B26B9CE57D}"/>
                </a:ext>
              </a:extLst>
            </p:cNvPr>
            <p:cNvSpPr txBox="1"/>
            <p:nvPr/>
          </p:nvSpPr>
          <p:spPr>
            <a:xfrm>
              <a:off x="4949927" y="1779023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631C23-D645-0376-C8BE-9CF7CCDC25CD}"/>
                </a:ext>
              </a:extLst>
            </p:cNvPr>
            <p:cNvSpPr txBox="1"/>
            <p:nvPr/>
          </p:nvSpPr>
          <p:spPr>
            <a:xfrm>
              <a:off x="5834829" y="1779022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B8E4E8-D9F4-36D1-6E7F-148366764ED3}"/>
                </a:ext>
              </a:extLst>
            </p:cNvPr>
            <p:cNvSpPr txBox="1"/>
            <p:nvPr/>
          </p:nvSpPr>
          <p:spPr>
            <a:xfrm>
              <a:off x="6719731" y="1779021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BB1BE1-542C-ED2F-3235-67B52FBC48B6}"/>
                </a:ext>
              </a:extLst>
            </p:cNvPr>
            <p:cNvSpPr txBox="1"/>
            <p:nvPr/>
          </p:nvSpPr>
          <p:spPr>
            <a:xfrm>
              <a:off x="4949924" y="2673141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4</a:t>
              </a:r>
              <a:endParaRPr 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93ED35-1AB3-0D62-8CFF-6E873877E373}"/>
                </a:ext>
              </a:extLst>
            </p:cNvPr>
            <p:cNvSpPr txBox="1"/>
            <p:nvPr/>
          </p:nvSpPr>
          <p:spPr>
            <a:xfrm>
              <a:off x="5834826" y="2673140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367D-4993-3CE5-1685-E4718C7A8BF1}"/>
                </a:ext>
              </a:extLst>
            </p:cNvPr>
            <p:cNvSpPr txBox="1"/>
            <p:nvPr/>
          </p:nvSpPr>
          <p:spPr>
            <a:xfrm>
              <a:off x="6719728" y="2673139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2AF79B-8CC5-B9CB-329B-E06ED59839AB}"/>
                </a:ext>
              </a:extLst>
            </p:cNvPr>
            <p:cNvSpPr txBox="1"/>
            <p:nvPr/>
          </p:nvSpPr>
          <p:spPr>
            <a:xfrm>
              <a:off x="4949921" y="3548824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D9993E-1DA5-1000-7C3F-4D3F553DE11D}"/>
                </a:ext>
              </a:extLst>
            </p:cNvPr>
            <p:cNvSpPr txBox="1"/>
            <p:nvPr/>
          </p:nvSpPr>
          <p:spPr>
            <a:xfrm>
              <a:off x="5834823" y="3548823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CFB52D-8D19-A61E-B0AC-3DC525319AE3}"/>
                </a:ext>
              </a:extLst>
            </p:cNvPr>
            <p:cNvSpPr txBox="1"/>
            <p:nvPr/>
          </p:nvSpPr>
          <p:spPr>
            <a:xfrm>
              <a:off x="6728943" y="3567258"/>
              <a:ext cx="543846" cy="306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9</a:t>
              </a:r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A20C9061-2BAD-7372-B7AE-887562322EDC}"/>
              </a:ext>
            </a:extLst>
          </p:cNvPr>
          <p:cNvSpPr txBox="1">
            <a:spLocks/>
          </p:cNvSpPr>
          <p:nvPr/>
        </p:nvSpPr>
        <p:spPr>
          <a:xfrm>
            <a:off x="430776" y="446271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2800" dirty="0" err="1">
                <a:ea typeface="맑은 고딕"/>
              </a:rPr>
              <a:t>var</a:t>
            </a:r>
            <a:r>
              <a:rPr lang="ko-KR" altLang="en-US" sz="2800" dirty="0">
                <a:ea typeface="맑은 고딕"/>
              </a:rPr>
              <a:t> </a:t>
            </a:r>
            <a:r>
              <a:rPr lang="ko-KR" altLang="en-US" sz="2800" dirty="0" err="1">
                <a:ea typeface="맑은 고딕"/>
              </a:rPr>
              <a:t>moo</a:t>
            </a:r>
            <a:r>
              <a:rPr lang="ko-KR" altLang="en-US" sz="2800" dirty="0">
                <a:ea typeface="맑은 고딕"/>
              </a:rPr>
              <a:t> = 0;</a:t>
            </a:r>
          </a:p>
          <a:p>
            <a:pPr>
              <a:lnSpc>
                <a:spcPct val="220000"/>
              </a:lnSpc>
            </a:pPr>
            <a:r>
              <a:rPr lang="ko-KR" altLang="en-US" sz="2800" dirty="0" err="1">
                <a:ea typeface="맑은 고딕"/>
              </a:rPr>
              <a:t>if</a:t>
            </a:r>
            <a:r>
              <a:rPr lang="ko-KR" altLang="en-US" sz="2800" dirty="0">
                <a:ea typeface="맑은 고딕"/>
              </a:rPr>
              <a:t> (</a:t>
            </a:r>
            <a:r>
              <a:rPr lang="ko-KR" altLang="en-US" sz="2800" dirty="0" err="1">
                <a:ea typeface="맑은 고딕"/>
              </a:rPr>
              <a:t>moo</a:t>
            </a:r>
            <a:r>
              <a:rPr lang="ko-KR" altLang="en-US" sz="2800" dirty="0">
                <a:ea typeface="맑은 고딕"/>
              </a:rPr>
              <a:t> == 9) = 무승부</a:t>
            </a:r>
          </a:p>
        </p:txBody>
      </p:sp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E9755778-7B03-70E5-0D07-81156BDE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28" y="4305419"/>
            <a:ext cx="4144296" cy="1583986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59C21D4B-B1E0-1934-5660-85876A449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2137890"/>
            <a:ext cx="7431616" cy="22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9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DFD5128-EC88-A3B6-F7E1-DBAF562B658F}"/>
              </a:ext>
            </a:extLst>
          </p:cNvPr>
          <p:cNvSpPr txBox="1">
            <a:spLocks/>
          </p:cNvSpPr>
          <p:nvPr/>
        </p:nvSpPr>
        <p:spPr>
          <a:xfrm>
            <a:off x="4210049" y="234127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3600" dirty="0">
                <a:ea typeface="맑은 고딕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45453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EA96-A5BE-7066-3305-8885E1EC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08" y="355908"/>
            <a:ext cx="78867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1. 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68F4E-B8BB-9A8C-E0D7-E76B8DC3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27" y="1742666"/>
            <a:ext cx="78867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&lt;</a:t>
            </a:r>
            <a:r>
              <a:rPr lang="ko-KR" altLang="en-US" dirty="0" err="1">
                <a:ea typeface="맑은 고딕"/>
              </a:rPr>
              <a:t>div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id</a:t>
            </a:r>
            <a:r>
              <a:rPr lang="ko-KR" altLang="en-US" dirty="0">
                <a:ea typeface="맑은 고딕"/>
              </a:rPr>
              <a:t>=</a:t>
            </a:r>
            <a:r>
              <a:rPr lang="ko-KR" altLang="en-US" dirty="0" err="1">
                <a:ea typeface="맑은 고딕"/>
              </a:rPr>
              <a:t>big</a:t>
            </a:r>
            <a:r>
              <a:rPr lang="ko-KR" altLang="en-US" dirty="0">
                <a:ea typeface="맑은 고딕"/>
              </a:rPr>
              <a:t>&gt;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&lt;</a:t>
            </a:r>
            <a:r>
              <a:rPr lang="ko-KR" altLang="en-US" dirty="0" err="1">
                <a:ea typeface="맑은 고딕"/>
              </a:rPr>
              <a:t>div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id</a:t>
            </a:r>
            <a:r>
              <a:rPr lang="ko-KR" altLang="en-US" dirty="0">
                <a:ea typeface="맑은 고딕"/>
              </a:rPr>
              <a:t>=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&gt;&lt;/</a:t>
            </a:r>
            <a:r>
              <a:rPr lang="ko-KR" altLang="en-US" dirty="0" err="1">
                <a:ea typeface="맑은 고딕"/>
              </a:rPr>
              <a:t>div</a:t>
            </a:r>
            <a:r>
              <a:rPr lang="ko-KR" altLang="en-US" dirty="0">
                <a:ea typeface="맑은 고딕"/>
              </a:rPr>
              <a:t>&gt; </a:t>
            </a:r>
            <a:endParaRPr lang="ko-KR" altLang="en-US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Malgun Gothic"/>
                <a:ea typeface="Malgun Gothic"/>
              </a:rPr>
              <a:t>  </a:t>
            </a:r>
            <a:r>
              <a:rPr lang="ko-KR" dirty="0">
                <a:latin typeface="Malgun Gothic"/>
                <a:ea typeface="Malgun Gothic"/>
              </a:rPr>
              <a:t>&lt;</a:t>
            </a:r>
            <a:r>
              <a:rPr lang="ko-KR" dirty="0" err="1">
                <a:latin typeface="Malgun Gothic"/>
                <a:ea typeface="Malgun Gothic"/>
              </a:rPr>
              <a:t>div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id</a:t>
            </a:r>
            <a:r>
              <a:rPr lang="ko-KR" dirty="0">
                <a:latin typeface="Malgun Gothic"/>
                <a:ea typeface="Malgun Gothic"/>
              </a:rPr>
              <a:t>=</a:t>
            </a:r>
            <a:r>
              <a:rPr lang="en-US" altLang="ko-KR" dirty="0">
                <a:latin typeface="Malgun Gothic"/>
                <a:ea typeface="Malgun Gothic"/>
              </a:rPr>
              <a:t>b</a:t>
            </a:r>
            <a:r>
              <a:rPr lang="ko-KR" dirty="0">
                <a:latin typeface="Malgun Gothic"/>
                <a:ea typeface="Malgun Gothic"/>
              </a:rPr>
              <a:t>&gt;&lt;/</a:t>
            </a:r>
            <a:r>
              <a:rPr lang="ko-KR" dirty="0" err="1">
                <a:latin typeface="Malgun Gothic"/>
                <a:ea typeface="Malgun Gothic"/>
              </a:rPr>
              <a:t>div</a:t>
            </a:r>
            <a:r>
              <a:rPr lang="ko-KR" dirty="0">
                <a:latin typeface="Malgun Gothic"/>
                <a:ea typeface="Malgun Gothic"/>
              </a:rPr>
              <a:t>&gt; </a:t>
            </a:r>
            <a:endParaRPr lang="ko-KR" dirty="0"/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Malgun Gothic"/>
              </a:rPr>
              <a:t>  &lt;div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id=c&gt;&lt;/div&gt;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>
                <a:latin typeface="Malgun Gothic"/>
                <a:ea typeface="Malgun Gothic"/>
              </a:rPr>
              <a:t>  </a:t>
            </a:r>
            <a:r>
              <a:rPr lang="ko-KR" dirty="0">
                <a:latin typeface="Malgun Gothic"/>
                <a:ea typeface="Malgun Gothic"/>
              </a:rPr>
              <a:t>&lt;</a:t>
            </a:r>
            <a:r>
              <a:rPr lang="ko-KR" dirty="0" err="1">
                <a:latin typeface="Malgun Gothic"/>
                <a:ea typeface="Malgun Gothic"/>
              </a:rPr>
              <a:t>div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id</a:t>
            </a:r>
            <a:r>
              <a:rPr lang="ko-KR" dirty="0">
                <a:latin typeface="Malgun Gothic"/>
                <a:ea typeface="Malgun Gothic"/>
              </a:rPr>
              <a:t>=</a:t>
            </a:r>
            <a:r>
              <a:rPr lang="en-US" altLang="ko-KR" dirty="0">
                <a:latin typeface="Malgun Gothic"/>
                <a:ea typeface="Malgun Gothic"/>
              </a:rPr>
              <a:t>d</a:t>
            </a:r>
            <a:r>
              <a:rPr lang="ko-KR" dirty="0">
                <a:latin typeface="Malgun Gothic"/>
                <a:ea typeface="Malgun Gothic"/>
              </a:rPr>
              <a:t>&gt;&lt;/</a:t>
            </a:r>
            <a:r>
              <a:rPr lang="ko-KR" dirty="0" err="1">
                <a:latin typeface="Malgun Gothic"/>
                <a:ea typeface="Malgun Gothic"/>
              </a:rPr>
              <a:t>div</a:t>
            </a:r>
            <a:r>
              <a:rPr lang="ko-KR" dirty="0">
                <a:latin typeface="Malgun Gothic"/>
                <a:ea typeface="Malgun Gothic"/>
              </a:rPr>
              <a:t>&gt; 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latin typeface="Malgun Gothic"/>
                <a:ea typeface="Malgun Gothic"/>
              </a:rPr>
              <a:t>  </a:t>
            </a:r>
            <a:r>
              <a:rPr lang="ko-KR" dirty="0">
                <a:latin typeface="Malgun Gothic"/>
                <a:ea typeface="Malgun Gothic"/>
              </a:rPr>
              <a:t>&lt;</a:t>
            </a:r>
            <a:r>
              <a:rPr lang="ko-KR" dirty="0" err="1">
                <a:latin typeface="Malgun Gothic"/>
                <a:ea typeface="Malgun Gothic"/>
              </a:rPr>
              <a:t>div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id</a:t>
            </a:r>
            <a:r>
              <a:rPr lang="ko-KR" dirty="0">
                <a:latin typeface="Malgun Gothic"/>
                <a:ea typeface="Malgun Gothic"/>
              </a:rPr>
              <a:t>=</a:t>
            </a:r>
            <a:r>
              <a:rPr lang="en-US" altLang="ko-KR" dirty="0">
                <a:latin typeface="Malgun Gothic"/>
                <a:ea typeface="Malgun Gothic"/>
              </a:rPr>
              <a:t>e</a:t>
            </a:r>
            <a:r>
              <a:rPr lang="ko-KR" dirty="0">
                <a:latin typeface="Malgun Gothic"/>
                <a:ea typeface="Malgun Gothic"/>
              </a:rPr>
              <a:t>&gt;&lt;/</a:t>
            </a:r>
            <a:r>
              <a:rPr lang="ko-KR" dirty="0" err="1">
                <a:latin typeface="Malgun Gothic"/>
                <a:ea typeface="Malgun Gothic"/>
              </a:rPr>
              <a:t>div</a:t>
            </a:r>
            <a:r>
              <a:rPr lang="ko-KR" dirty="0">
                <a:latin typeface="Malgun Gothic"/>
                <a:ea typeface="Malgun Gothic"/>
              </a:rPr>
              <a:t>&gt; 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Malgun Gothic"/>
              </a:rPr>
              <a:t>  &lt;div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id=f&gt;&lt;/div&gt;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ko-KR" dirty="0"/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Malgun Gothic"/>
              </a:rPr>
              <a:t>  &lt;div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id=g&gt;&lt;/div&gt;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ko-KR"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Malgun Gothic"/>
              </a:rPr>
              <a:t>  &lt;div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id=h&gt;&lt;/div&gt;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latin typeface="Malgun Gothic"/>
                <a:ea typeface="Malgun Gothic"/>
              </a:rPr>
              <a:t>  </a:t>
            </a:r>
            <a:r>
              <a:rPr lang="ko-KR" dirty="0">
                <a:latin typeface="Malgun Gothic"/>
                <a:ea typeface="Malgun Gothic"/>
              </a:rPr>
              <a:t>&lt;</a:t>
            </a:r>
            <a:r>
              <a:rPr lang="ko-KR" dirty="0" err="1">
                <a:latin typeface="Malgun Gothic"/>
                <a:ea typeface="Malgun Gothic"/>
              </a:rPr>
              <a:t>div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id</a:t>
            </a:r>
            <a:r>
              <a:rPr lang="ko-KR" dirty="0">
                <a:latin typeface="Malgun Gothic"/>
                <a:ea typeface="Malgun Gothic"/>
              </a:rPr>
              <a:t>=</a:t>
            </a:r>
            <a:r>
              <a:rPr lang="en-US" altLang="ko-KR" dirty="0" err="1">
                <a:latin typeface="Malgun Gothic"/>
                <a:ea typeface="Malgun Gothic"/>
              </a:rPr>
              <a:t>i</a:t>
            </a:r>
            <a:r>
              <a:rPr lang="ko-KR" dirty="0">
                <a:latin typeface="Malgun Gothic"/>
                <a:ea typeface="Malgun Gothic"/>
              </a:rPr>
              <a:t>&gt;&lt;/</a:t>
            </a:r>
            <a:r>
              <a:rPr lang="ko-KR" dirty="0" err="1">
                <a:latin typeface="Malgun Gothic"/>
                <a:ea typeface="Malgun Gothic"/>
              </a:rPr>
              <a:t>div</a:t>
            </a:r>
            <a:r>
              <a:rPr lang="ko-KR" dirty="0">
                <a:latin typeface="Malgun Gothic"/>
                <a:ea typeface="Malgun Gothic"/>
              </a:rPr>
              <a:t>&gt; </a:t>
            </a:r>
          </a:p>
          <a:p>
            <a:pPr marL="0" indent="0">
              <a:buNone/>
            </a:pPr>
            <a:r>
              <a:rPr lang="en-US" altLang="ko-KR">
                <a:latin typeface="Malgun Gothic"/>
                <a:ea typeface="Malgun Gothic"/>
              </a:rPr>
              <a:t>&lt;/div&gt;</a:t>
            </a:r>
            <a:endParaRPr lang="ko-KR" altLang="en-US" dirty="0">
              <a:latin typeface="Malgun Gothic"/>
              <a:ea typeface="Malgun Gothic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DFBB85-663E-DD32-F704-487A1EA456DD}"/>
              </a:ext>
            </a:extLst>
          </p:cNvPr>
          <p:cNvGrpSpPr/>
          <p:nvPr/>
        </p:nvGrpSpPr>
        <p:grpSpPr>
          <a:xfrm>
            <a:off x="4850375" y="1935358"/>
            <a:ext cx="2743200" cy="2747625"/>
            <a:chOff x="4629150" y="1483688"/>
            <a:chExt cx="2743200" cy="2747625"/>
          </a:xfrm>
        </p:grpSpPr>
        <p:pic>
          <p:nvPicPr>
            <p:cNvPr id="4" name="그림 4" descr="실내이(가) 표시된 사진&#10;&#10;자동 생성된 설명">
              <a:extLst>
                <a:ext uri="{FF2B5EF4-FFF2-40B4-BE49-F238E27FC236}">
                  <a16:creationId xmlns:a16="http://schemas.microsoft.com/office/drawing/2014/main" id="{BB7CF8FE-7915-08D8-911D-BEA36E08D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9150" y="1483688"/>
              <a:ext cx="2743200" cy="27476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8630A0-E479-9A22-7E1C-9A50DE9D654F}"/>
                </a:ext>
              </a:extLst>
            </p:cNvPr>
            <p:cNvSpPr txBox="1"/>
            <p:nvPr/>
          </p:nvSpPr>
          <p:spPr>
            <a:xfrm>
              <a:off x="4949927" y="1779023"/>
              <a:ext cx="54384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>
                  <a:ea typeface="맑은 고딕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E68D2-585F-D1B3-50D3-FF6AD75CBEE2}"/>
                </a:ext>
              </a:extLst>
            </p:cNvPr>
            <p:cNvSpPr txBox="1"/>
            <p:nvPr/>
          </p:nvSpPr>
          <p:spPr>
            <a:xfrm>
              <a:off x="5834829" y="1779022"/>
              <a:ext cx="54384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>
                  <a:ea typeface="맑은 고딕"/>
                </a:rPr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6E9C8-6FB0-95DC-328B-6BEB341100A6}"/>
                </a:ext>
              </a:extLst>
            </p:cNvPr>
            <p:cNvSpPr txBox="1"/>
            <p:nvPr/>
          </p:nvSpPr>
          <p:spPr>
            <a:xfrm>
              <a:off x="6719731" y="1779021"/>
              <a:ext cx="54384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>
                  <a:ea typeface="맑은 고딕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2DAAF-11A9-A701-CC77-4B61AAC856EF}"/>
                </a:ext>
              </a:extLst>
            </p:cNvPr>
            <p:cNvSpPr txBox="1"/>
            <p:nvPr/>
          </p:nvSpPr>
          <p:spPr>
            <a:xfrm>
              <a:off x="4949924" y="2673141"/>
              <a:ext cx="54384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>
                  <a:ea typeface="맑은 고딕"/>
                </a:rPr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3277DC-E11C-BD65-1662-66B390C17FDF}"/>
                </a:ext>
              </a:extLst>
            </p:cNvPr>
            <p:cNvSpPr txBox="1"/>
            <p:nvPr/>
          </p:nvSpPr>
          <p:spPr>
            <a:xfrm>
              <a:off x="5834826" y="2673140"/>
              <a:ext cx="54384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>
                  <a:ea typeface="맑은 고딕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4C8BB0-4DE6-A415-7B4A-93421370E8B4}"/>
                </a:ext>
              </a:extLst>
            </p:cNvPr>
            <p:cNvSpPr txBox="1"/>
            <p:nvPr/>
          </p:nvSpPr>
          <p:spPr>
            <a:xfrm>
              <a:off x="6719728" y="2673139"/>
              <a:ext cx="54384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>
                  <a:ea typeface="맑은 고딕"/>
                </a:rPr>
                <a:t>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9463B4-6D9B-65FA-DAC2-1680343791B6}"/>
                </a:ext>
              </a:extLst>
            </p:cNvPr>
            <p:cNvSpPr txBox="1"/>
            <p:nvPr/>
          </p:nvSpPr>
          <p:spPr>
            <a:xfrm>
              <a:off x="4949921" y="3548824"/>
              <a:ext cx="54384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>
                  <a:ea typeface="맑은 고딕"/>
                </a:rPr>
                <a:t>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73377B-9AE6-4DCA-D629-81EEE884CC2C}"/>
                </a:ext>
              </a:extLst>
            </p:cNvPr>
            <p:cNvSpPr txBox="1"/>
            <p:nvPr/>
          </p:nvSpPr>
          <p:spPr>
            <a:xfrm>
              <a:off x="5834823" y="3548823"/>
              <a:ext cx="54384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>
                  <a:ea typeface="맑은 고딕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55C0F6-E446-E74C-C1F9-EDB805ADEBF7}"/>
                </a:ext>
              </a:extLst>
            </p:cNvPr>
            <p:cNvSpPr txBox="1"/>
            <p:nvPr/>
          </p:nvSpPr>
          <p:spPr>
            <a:xfrm>
              <a:off x="6728943" y="3567258"/>
              <a:ext cx="54384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>
                  <a:ea typeface="맑은 고딕"/>
                </a:rPr>
                <a:t>i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87D0385-5B35-B053-567D-3A9A45888221}"/>
              </a:ext>
            </a:extLst>
          </p:cNvPr>
          <p:cNvSpPr txBox="1"/>
          <p:nvPr/>
        </p:nvSpPr>
        <p:spPr>
          <a:xfrm>
            <a:off x="4848532" y="4977581"/>
            <a:ext cx="1825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float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left</a:t>
            </a:r>
            <a:r>
              <a:rPr lang="ko-KR" altLang="en-US" dirty="0">
                <a:ea typeface="맑은 고딕"/>
              </a:rPr>
              <a:t>;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2428E90-1DF1-0F2C-A302-7FE026DA0DBF}"/>
                  </a:ext>
                </a:extLst>
              </p14:cNvPr>
              <p14:cNvContentPartPr/>
              <p14:nvPr/>
            </p14:nvContentPartPr>
            <p14:xfrm>
              <a:off x="4894620" y="1566118"/>
              <a:ext cx="839221" cy="27743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2428E90-1DF1-0F2C-A302-7FE026DA0D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6634" y="1548126"/>
                <a:ext cx="874833" cy="313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5793694-0481-1A7C-6C94-00FAA8666E7A}"/>
                  </a:ext>
                </a:extLst>
              </p14:cNvPr>
              <p14:cNvContentPartPr/>
              <p14:nvPr/>
            </p14:nvContentPartPr>
            <p14:xfrm>
              <a:off x="4903838" y="1133080"/>
              <a:ext cx="2586644" cy="69087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5793694-0481-1A7C-6C94-00FAA8666E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85840" y="1115089"/>
                <a:ext cx="2622280" cy="726493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F3C5C91-C9E6-4943-449F-23B3DFB0340F}"/>
              </a:ext>
            </a:extLst>
          </p:cNvPr>
          <p:cNvSpPr txBox="1"/>
          <p:nvPr/>
        </p:nvSpPr>
        <p:spPr>
          <a:xfrm>
            <a:off x="5576732" y="1401097"/>
            <a:ext cx="7558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200px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380FE3-7409-96A2-20A8-70723A243F9E}"/>
              </a:ext>
            </a:extLst>
          </p:cNvPr>
          <p:cNvSpPr txBox="1"/>
          <p:nvPr/>
        </p:nvSpPr>
        <p:spPr>
          <a:xfrm>
            <a:off x="6618336" y="949427"/>
            <a:ext cx="7558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606px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6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EA96-A5BE-7066-3305-8885E1EC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844" y="429650"/>
            <a:ext cx="7886700" cy="1325563"/>
          </a:xfrm>
        </p:spPr>
        <p:txBody>
          <a:bodyPr/>
          <a:lstStyle/>
          <a:p>
            <a:r>
              <a:rPr lang="ko-KR" altLang="en-US" b="1" dirty="0">
                <a:ea typeface="맑은 고딕"/>
              </a:rPr>
              <a:t>2. </a:t>
            </a:r>
            <a:r>
              <a:rPr lang="ko-KR" altLang="en-US" b="1" dirty="0" err="1">
                <a:ea typeface="맑은 고딕"/>
              </a:rPr>
              <a:t>O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X</a:t>
            </a:r>
            <a:r>
              <a:rPr lang="ko-KR" altLang="en-US" b="1" dirty="0">
                <a:ea typeface="맑은 고딕"/>
              </a:rPr>
              <a:t> 출력하기</a:t>
            </a:r>
          </a:p>
        </p:txBody>
      </p:sp>
      <p:pic>
        <p:nvPicPr>
          <p:cNvPr id="20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BD874DE-166C-15C0-76FD-BE4EE416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71" y="2375589"/>
            <a:ext cx="2669458" cy="26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0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EA96-A5BE-7066-3305-8885E1EC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44" y="2337723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6000" dirty="0" err="1">
                <a:ea typeface="맑은 고딕"/>
              </a:rPr>
              <a:t>var</a:t>
            </a:r>
            <a:r>
              <a:rPr lang="ko-KR" altLang="en-US" sz="6000" dirty="0">
                <a:ea typeface="맑은 고딕"/>
              </a:rPr>
              <a:t> </a:t>
            </a:r>
            <a:r>
              <a:rPr lang="ko-KR" altLang="en-US" sz="6000" dirty="0" err="1">
                <a:ea typeface="맑은 고딕"/>
              </a:rPr>
              <a:t>i</a:t>
            </a:r>
            <a:r>
              <a:rPr lang="ko-KR" altLang="en-US" sz="6000" dirty="0">
                <a:ea typeface="맑은 고딕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00082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EA96-A5BE-7066-3305-8885E1EC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166" y="503392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6000" dirty="0" err="1">
                <a:ea typeface="맑은 고딕"/>
              </a:rPr>
              <a:t>var</a:t>
            </a:r>
            <a:r>
              <a:rPr lang="ko-KR" altLang="en-US" sz="6000" dirty="0">
                <a:ea typeface="맑은 고딕"/>
              </a:rPr>
              <a:t> </a:t>
            </a:r>
            <a:r>
              <a:rPr lang="ko-KR" altLang="en-US" sz="6000" dirty="0" err="1">
                <a:ea typeface="맑은 고딕"/>
              </a:rPr>
              <a:t>i</a:t>
            </a:r>
            <a:r>
              <a:rPr lang="ko-KR" altLang="en-US" sz="6000" dirty="0">
                <a:ea typeface="맑은 고딕"/>
              </a:rPr>
              <a:t> = 0;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DFD5128-EC88-A3B6-F7E1-DBAF562B658F}"/>
              </a:ext>
            </a:extLst>
          </p:cNvPr>
          <p:cNvSpPr txBox="1">
            <a:spLocks/>
          </p:cNvSpPr>
          <p:nvPr/>
        </p:nvSpPr>
        <p:spPr>
          <a:xfrm>
            <a:off x="2007009" y="319988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3600" dirty="0" err="1">
                <a:ea typeface="맑은 고딕"/>
              </a:rPr>
              <a:t>a.onclick</a:t>
            </a:r>
            <a:r>
              <a:rPr lang="ko-KR" altLang="en-US" sz="3600" dirty="0">
                <a:ea typeface="맑은 고딕"/>
              </a:rPr>
              <a:t> = </a:t>
            </a:r>
            <a:r>
              <a:rPr lang="ko-KR" altLang="en-US" sz="3600" dirty="0" err="1">
                <a:ea typeface="맑은 고딕"/>
              </a:rPr>
              <a:t>function</a:t>
            </a:r>
            <a:r>
              <a:rPr lang="ko-KR" altLang="en-US" sz="3600" dirty="0">
                <a:ea typeface="맑은 고딕"/>
              </a:rPr>
              <a:t>() {</a:t>
            </a:r>
            <a:endParaRPr lang="ko-KR" sz="3600"/>
          </a:p>
          <a:p>
            <a:pPr>
              <a:lnSpc>
                <a:spcPct val="220000"/>
              </a:lnSpc>
            </a:pPr>
            <a:r>
              <a:rPr lang="ko-KR" altLang="en-US" sz="3600" dirty="0">
                <a:ea typeface="맑은 고딕"/>
              </a:rPr>
              <a:t> </a:t>
            </a:r>
            <a:r>
              <a:rPr lang="ko-KR" altLang="en-US" sz="3600" b="1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sz="3600" b="1" dirty="0" err="1">
                <a:solidFill>
                  <a:srgbClr val="FF0000"/>
                </a:solidFill>
                <a:ea typeface="맑은 고딕"/>
              </a:rPr>
              <a:t>i</a:t>
            </a:r>
            <a:r>
              <a:rPr lang="ko-KR" altLang="en-US" sz="3600" b="1" dirty="0">
                <a:solidFill>
                  <a:srgbClr val="FF0000"/>
                </a:solidFill>
                <a:ea typeface="맑은 고딕"/>
              </a:rPr>
              <a:t>++</a:t>
            </a:r>
          </a:p>
          <a:p>
            <a:pPr>
              <a:lnSpc>
                <a:spcPct val="220000"/>
              </a:lnSpc>
            </a:pPr>
            <a:r>
              <a:rPr lang="ko-KR" altLang="en-US" sz="3600" dirty="0">
                <a:ea typeface="맑은 고딕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31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DFD5128-EC88-A3B6-F7E1-DBAF562B658F}"/>
              </a:ext>
            </a:extLst>
          </p:cNvPr>
          <p:cNvSpPr txBox="1">
            <a:spLocks/>
          </p:cNvSpPr>
          <p:nvPr/>
        </p:nvSpPr>
        <p:spPr>
          <a:xfrm>
            <a:off x="2062316" y="13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3600" dirty="0" err="1">
                <a:ea typeface="맑은 고딕"/>
              </a:rPr>
              <a:t>i가</a:t>
            </a:r>
            <a:r>
              <a:rPr lang="ko-KR" altLang="en-US" sz="3600" dirty="0">
                <a:ea typeface="맑은 고딕"/>
              </a:rPr>
              <a:t> 짝이면 </a:t>
            </a:r>
            <a:r>
              <a:rPr lang="ko-KR" altLang="en-US" sz="3600" dirty="0" err="1">
                <a:ea typeface="맑은 고딕"/>
              </a:rPr>
              <a:t>O</a:t>
            </a:r>
            <a:r>
              <a:rPr lang="ko-KR" altLang="en-US" sz="3600" dirty="0">
                <a:ea typeface="맑은 고딕"/>
              </a:rPr>
              <a:t> 아니면 </a:t>
            </a:r>
            <a:r>
              <a:rPr lang="ko-KR" altLang="en-US" sz="3600" dirty="0" err="1">
                <a:ea typeface="맑은 고딕"/>
              </a:rPr>
              <a:t>X</a:t>
            </a:r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C1FE130-A13A-0EC2-53E0-B0FF7F6A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06" y="3810525"/>
            <a:ext cx="2743200" cy="2788170"/>
          </a:xfrm>
          <a:prstGeom prst="rect">
            <a:avLst/>
          </a:prstGeom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AE381768-5441-EE3D-1EA0-A1F2EE01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772" y="3812016"/>
            <a:ext cx="2743200" cy="272988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E33316B-F2D0-C63D-6782-EA8662825376}"/>
              </a:ext>
            </a:extLst>
          </p:cNvPr>
          <p:cNvSpPr txBox="1">
            <a:spLocks/>
          </p:cNvSpPr>
          <p:nvPr/>
        </p:nvSpPr>
        <p:spPr>
          <a:xfrm>
            <a:off x="2933904" y="17564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 err="1">
                <a:solidFill>
                  <a:srgbClr val="FF0000"/>
                </a:solidFill>
                <a:ea typeface="맑은 고딕"/>
              </a:rPr>
              <a:t>If</a:t>
            </a:r>
            <a:r>
              <a:rPr lang="ko-KR" altLang="en-US" sz="2800" dirty="0">
                <a:solidFill>
                  <a:srgbClr val="FF0000"/>
                </a:solidFill>
                <a:ea typeface="맑은 고딕"/>
              </a:rPr>
              <a:t> (i%2 == 0)</a:t>
            </a:r>
            <a:r>
              <a:rPr lang="ko-KR" altLang="en-US" sz="2800" dirty="0">
                <a:ea typeface="맑은 고딕"/>
              </a:rPr>
              <a:t> {</a:t>
            </a:r>
            <a:endParaRPr lang="ko-KR" sz="2800"/>
          </a:p>
          <a:p>
            <a:pPr>
              <a:lnSpc>
                <a:spcPct val="100000"/>
              </a:lnSpc>
            </a:pPr>
            <a:r>
              <a:rPr lang="ko-KR" altLang="en-US" sz="2800" dirty="0" err="1">
                <a:ea typeface="맑은 고딕"/>
              </a:rPr>
              <a:t>a.innerHTML</a:t>
            </a:r>
            <a:r>
              <a:rPr lang="ko-KR" altLang="en-US" sz="2800" dirty="0">
                <a:ea typeface="맑은 고딕"/>
              </a:rPr>
              <a:t> ="</a:t>
            </a:r>
            <a:r>
              <a:rPr lang="ko-KR" altLang="en-US" sz="2800" dirty="0" err="1">
                <a:ea typeface="맑은 고딕"/>
              </a:rPr>
              <a:t>O</a:t>
            </a:r>
            <a:r>
              <a:rPr lang="ko-KR" altLang="en-US" sz="2800" dirty="0">
                <a:ea typeface="맑은 고딕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ko-KR" altLang="en-US" sz="2800" dirty="0">
                <a:ea typeface="맑은 고딕"/>
              </a:rPr>
              <a:t>} </a:t>
            </a:r>
            <a:r>
              <a:rPr lang="ko-KR" altLang="en-US" sz="2800" dirty="0" err="1">
                <a:solidFill>
                  <a:srgbClr val="FF0000"/>
                </a:solidFill>
                <a:ea typeface="맑은 고딕"/>
              </a:rPr>
              <a:t>else</a:t>
            </a:r>
            <a:r>
              <a:rPr lang="ko-KR" altLang="en-US" sz="2800" dirty="0">
                <a:ea typeface="맑은 고딕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ko-KR" altLang="en-US" sz="2800" dirty="0" err="1">
                <a:ea typeface="맑은 고딕"/>
              </a:rPr>
              <a:t>a.innerHTML</a:t>
            </a:r>
            <a:r>
              <a:rPr lang="ko-KR" altLang="en-US" sz="2800" dirty="0">
                <a:ea typeface="맑은 고딕"/>
              </a:rPr>
              <a:t> = "</a:t>
            </a:r>
            <a:r>
              <a:rPr lang="ko-KR" altLang="en-US" sz="2800" dirty="0" err="1">
                <a:ea typeface="맑은 고딕"/>
              </a:rPr>
              <a:t>X</a:t>
            </a:r>
            <a:r>
              <a:rPr lang="ko-KR" altLang="en-US" sz="2800" dirty="0">
                <a:ea typeface="맑은 고딕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ko-KR" altLang="en-US" sz="2800" dirty="0">
                <a:ea typeface="맑은 고딕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92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DFD5128-EC88-A3B6-F7E1-DBAF562B658F}"/>
              </a:ext>
            </a:extLst>
          </p:cNvPr>
          <p:cNvSpPr txBox="1">
            <a:spLocks/>
          </p:cNvSpPr>
          <p:nvPr/>
        </p:nvSpPr>
        <p:spPr>
          <a:xfrm>
            <a:off x="3113138" y="221358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3600" b="1" dirty="0">
                <a:ea typeface="맑은 고딕"/>
              </a:rPr>
              <a:t>3. 중복 막기</a:t>
            </a:r>
          </a:p>
        </p:txBody>
      </p:sp>
    </p:spTree>
    <p:extLst>
      <p:ext uri="{BB962C8B-B14F-4D97-AF65-F5344CB8AC3E}">
        <p14:creationId xmlns:p14="http://schemas.microsoft.com/office/powerpoint/2010/main" val="311858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EA96-A5BE-7066-3305-8885E1EC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70" y="2356158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6000" dirty="0" err="1">
                <a:ea typeface="맑은 고딕"/>
              </a:rPr>
              <a:t>var</a:t>
            </a:r>
            <a:r>
              <a:rPr lang="ko-KR" altLang="en-US" sz="6000" dirty="0">
                <a:ea typeface="맑은 고딕"/>
              </a:rPr>
              <a:t> </a:t>
            </a:r>
            <a:r>
              <a:rPr lang="ko-KR" altLang="en-US" sz="6000" dirty="0" err="1">
                <a:ea typeface="맑은 고딕"/>
              </a:rPr>
              <a:t>aa</a:t>
            </a:r>
            <a:r>
              <a:rPr lang="ko-KR" altLang="en-US" sz="6000" dirty="0">
                <a:ea typeface="맑은 고딕"/>
              </a:rPr>
              <a:t> = 0;</a:t>
            </a:r>
          </a:p>
        </p:txBody>
      </p:sp>
    </p:spTree>
    <p:extLst>
      <p:ext uri="{BB962C8B-B14F-4D97-AF65-F5344CB8AC3E}">
        <p14:creationId xmlns:p14="http://schemas.microsoft.com/office/powerpoint/2010/main" val="237772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21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1. 틀 만들기</vt:lpstr>
      <vt:lpstr>2. O X 출력하기</vt:lpstr>
      <vt:lpstr>var i = 0;</vt:lpstr>
      <vt:lpstr>var i = 0;</vt:lpstr>
      <vt:lpstr>PowerPoint 프레젠테이션</vt:lpstr>
      <vt:lpstr>PowerPoint 프레젠테이션</vt:lpstr>
      <vt:lpstr>var aa = 0;</vt:lpstr>
      <vt:lpstr>var aa = 0;</vt:lpstr>
      <vt:lpstr>var aa = 0;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313</cp:revision>
  <dcterms:created xsi:type="dcterms:W3CDTF">2022-12-05T09:14:48Z</dcterms:created>
  <dcterms:modified xsi:type="dcterms:W3CDTF">2022-12-05T10:23:28Z</dcterms:modified>
</cp:coreProperties>
</file>