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3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8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2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8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0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1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3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0AA2-2756-48AB-97E2-6D4C2A49577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045B-8EBD-4ECB-84C0-F45D09318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26046" y="1536935"/>
            <a:ext cx="1607614" cy="175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Scene_Lobby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6046" y="1712535"/>
            <a:ext cx="1607614" cy="44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로비씬에</a:t>
            </a:r>
            <a:r>
              <a:rPr lang="ko-KR" altLang="en-US" sz="500" dirty="0" smtClean="0">
                <a:solidFill>
                  <a:schemeClr val="tx1"/>
                </a:solidFill>
              </a:rPr>
              <a:t> 대한 전반적인 처리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6046" y="3072510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Object_Controller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26046" y="3248110"/>
            <a:ext cx="1607614" cy="269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오브젝트의 공통분모관리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26046" y="3647386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Dino_Controller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6046" y="3822986"/>
            <a:ext cx="1607614" cy="269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공룡 </a:t>
            </a:r>
            <a:r>
              <a:rPr lang="en-US" altLang="ko-KR" sz="500" dirty="0" smtClean="0">
                <a:solidFill>
                  <a:schemeClr val="tx1"/>
                </a:solidFill>
              </a:rPr>
              <a:t>AI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26046" y="4222262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LobbyPlayer_Controller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26046" y="4397862"/>
            <a:ext cx="1607614" cy="269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로비의 플레이어 </a:t>
            </a:r>
            <a:r>
              <a:rPr lang="en-US" altLang="ko-KR" sz="500" dirty="0" smtClean="0">
                <a:solidFill>
                  <a:schemeClr val="tx1"/>
                </a:solidFill>
              </a:rPr>
              <a:t>AI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26046" y="4772059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Player_Controller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26046" y="4947659"/>
            <a:ext cx="1607614" cy="269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플레이어 </a:t>
            </a:r>
            <a:r>
              <a:rPr lang="en-US" altLang="ko-KR" sz="500" dirty="0" smtClean="0">
                <a:solidFill>
                  <a:schemeClr val="tx1"/>
                </a:solidFill>
              </a:rPr>
              <a:t>AI</a:t>
            </a:r>
          </a:p>
        </p:txBody>
      </p:sp>
      <p:cxnSp>
        <p:nvCxnSpPr>
          <p:cNvPr id="17" name="꺾인 연결선 16"/>
          <p:cNvCxnSpPr>
            <a:stCxn id="5" idx="2"/>
            <a:endCxn id="13" idx="1"/>
          </p:cNvCxnSpPr>
          <p:nvPr/>
        </p:nvCxnSpPr>
        <p:spPr>
          <a:xfrm rot="5400000">
            <a:off x="2740529" y="2943473"/>
            <a:ext cx="2374842" cy="803807"/>
          </a:xfrm>
          <a:prstGeom prst="bentConnector4">
            <a:avLst>
              <a:gd name="adj1" fmla="val 14538"/>
              <a:gd name="adj2" fmla="val 183739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1"/>
            <a:endCxn id="7" idx="1"/>
          </p:cNvCxnSpPr>
          <p:nvPr/>
        </p:nvCxnSpPr>
        <p:spPr>
          <a:xfrm rot="10800000">
            <a:off x="3526046" y="3383046"/>
            <a:ext cx="12700" cy="147681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1"/>
            <a:endCxn id="7" idx="1"/>
          </p:cNvCxnSpPr>
          <p:nvPr/>
        </p:nvCxnSpPr>
        <p:spPr>
          <a:xfrm rot="10800000">
            <a:off x="3526046" y="3383045"/>
            <a:ext cx="12700" cy="9270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1"/>
            <a:endCxn id="7" idx="1"/>
          </p:cNvCxnSpPr>
          <p:nvPr/>
        </p:nvCxnSpPr>
        <p:spPr>
          <a:xfrm rot="10800000">
            <a:off x="3526046" y="3383045"/>
            <a:ext cx="12700" cy="3521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46136" y="1498450"/>
            <a:ext cx="1607614" cy="175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Scene_Main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136" y="1674050"/>
            <a:ext cx="1607614" cy="44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로드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68397" y="553242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UI_Sprash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68397" y="728842"/>
            <a:ext cx="1607614" cy="44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로딩에 대한부분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4" idx="0"/>
            <a:endCxn id="37" idx="1"/>
          </p:cNvCxnSpPr>
          <p:nvPr/>
        </p:nvCxnSpPr>
        <p:spPr>
          <a:xfrm rot="5400000" flipH="1" flipV="1">
            <a:off x="4101178" y="869716"/>
            <a:ext cx="895894" cy="4385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7" idx="3"/>
            <a:endCxn id="85" idx="1"/>
          </p:cNvCxnSpPr>
          <p:nvPr/>
        </p:nvCxnSpPr>
        <p:spPr>
          <a:xfrm flipV="1">
            <a:off x="6376011" y="640238"/>
            <a:ext cx="239727" cy="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6" idx="2"/>
            <a:endCxn id="9" idx="3"/>
          </p:cNvCxnSpPr>
          <p:nvPr/>
        </p:nvCxnSpPr>
        <p:spPr>
          <a:xfrm rot="5400000">
            <a:off x="5022577" y="2230554"/>
            <a:ext cx="1838451" cy="16162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89" idx="2"/>
            <a:endCxn id="15" idx="3"/>
          </p:cNvCxnSpPr>
          <p:nvPr/>
        </p:nvCxnSpPr>
        <p:spPr>
          <a:xfrm rot="5400000">
            <a:off x="4681581" y="3014231"/>
            <a:ext cx="2520443" cy="16162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0" name="그룹 109"/>
          <p:cNvGrpSpPr/>
          <p:nvPr/>
        </p:nvGrpSpPr>
        <p:grpSpPr>
          <a:xfrm>
            <a:off x="7817178" y="1495711"/>
            <a:ext cx="912007" cy="339439"/>
            <a:chOff x="7528255" y="2312870"/>
            <a:chExt cx="1607614" cy="339439"/>
          </a:xfrm>
        </p:grpSpPr>
        <p:sp>
          <p:nvSpPr>
            <p:cNvPr id="57" name="직사각형 56"/>
            <p:cNvSpPr/>
            <p:nvPr/>
          </p:nvSpPr>
          <p:spPr>
            <a:xfrm>
              <a:off x="7528255" y="2312870"/>
              <a:ext cx="1607614" cy="175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 smtClean="0">
                  <a:solidFill>
                    <a:schemeClr val="tx1"/>
                  </a:solidFill>
                </a:rPr>
                <a:t>UI_ReadyTween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528255" y="2488470"/>
              <a:ext cx="1607614" cy="1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Ready</a:t>
              </a:r>
              <a:r>
                <a:rPr lang="ko-KR" altLang="en-US" sz="500" dirty="0" smtClean="0">
                  <a:solidFill>
                    <a:schemeClr val="tx1"/>
                  </a:solidFill>
                </a:rPr>
                <a:t>이벤트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꺾인 연결선 58"/>
          <p:cNvCxnSpPr>
            <a:stCxn id="84" idx="2"/>
            <a:endCxn id="89" idx="3"/>
          </p:cNvCxnSpPr>
          <p:nvPr/>
        </p:nvCxnSpPr>
        <p:spPr>
          <a:xfrm rot="5400000">
            <a:off x="7845771" y="1912029"/>
            <a:ext cx="135391" cy="7194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7541052" y="3065264"/>
            <a:ext cx="1607614" cy="621020"/>
            <a:chOff x="8881964" y="2933887"/>
            <a:chExt cx="1607614" cy="621020"/>
          </a:xfrm>
        </p:grpSpPr>
        <p:sp>
          <p:nvSpPr>
            <p:cNvPr id="65" name="직사각형 64"/>
            <p:cNvSpPr/>
            <p:nvPr/>
          </p:nvSpPr>
          <p:spPr>
            <a:xfrm>
              <a:off x="8881964" y="2933887"/>
              <a:ext cx="1607614" cy="175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 smtClean="0">
                  <a:solidFill>
                    <a:schemeClr val="tx1"/>
                  </a:solidFill>
                </a:rPr>
                <a:t>TouchGroup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881964" y="3109487"/>
              <a:ext cx="1607614" cy="445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터치 드래그관련 발생처리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9338146" y="3072507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TouchObjects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338146" y="3248107"/>
            <a:ext cx="1607614" cy="44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글자의 포인트관련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8334" y="92751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Utillity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8334" y="268351"/>
            <a:ext cx="1607614" cy="44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유틸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8334" y="764964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MainSystem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8334" y="940564"/>
            <a:ext cx="1607614" cy="44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정보에 대한관리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8334" y="1449617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CCommonEnum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8334" y="1625217"/>
            <a:ext cx="1607614" cy="44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500" dirty="0" smtClean="0">
                <a:solidFill>
                  <a:schemeClr val="tx1"/>
                </a:solidFill>
              </a:rPr>
              <a:t>/ </a:t>
            </a:r>
            <a:r>
              <a:rPr lang="en-US" altLang="ko-KR" sz="500" dirty="0" err="1" smtClean="0">
                <a:solidFill>
                  <a:schemeClr val="tx1"/>
                </a:solidFill>
              </a:rPr>
              <a:t>Enum</a:t>
            </a:r>
            <a:r>
              <a:rPr lang="ko-KR" altLang="en-US" sz="500" dirty="0" smtClean="0">
                <a:solidFill>
                  <a:schemeClr val="tx1"/>
                </a:solidFill>
              </a:rPr>
              <a:t>의 모음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8334" y="2218585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CAcount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8334" y="2394185"/>
            <a:ext cx="1607614" cy="44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계정정보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8334" y="3000557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SoundManager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8334" y="3176157"/>
            <a:ext cx="1607614" cy="44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사운드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817178" y="1885259"/>
            <a:ext cx="912007" cy="318791"/>
            <a:chOff x="8172759" y="1409690"/>
            <a:chExt cx="1607614" cy="318791"/>
          </a:xfrm>
        </p:grpSpPr>
        <p:sp>
          <p:nvSpPr>
            <p:cNvPr id="83" name="직사각형 82"/>
            <p:cNvSpPr/>
            <p:nvPr/>
          </p:nvSpPr>
          <p:spPr>
            <a:xfrm>
              <a:off x="8172759" y="1409690"/>
              <a:ext cx="1607614" cy="175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 smtClean="0">
                  <a:solidFill>
                    <a:schemeClr val="tx1"/>
                  </a:solidFill>
                </a:rPr>
                <a:t>EventProcess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172759" y="1585290"/>
              <a:ext cx="1607614" cy="1431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이벤트 </a:t>
              </a:r>
              <a:r>
                <a:rPr lang="ko-KR" altLang="en-US" sz="500" dirty="0" err="1" smtClean="0">
                  <a:solidFill>
                    <a:schemeClr val="tx1"/>
                  </a:solidFill>
                </a:rPr>
                <a:t>씬관련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6615738" y="578671"/>
            <a:ext cx="397633" cy="1231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씬전환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46136" y="2116731"/>
            <a:ext cx="1607614" cy="44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시간관련 체크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cxnSp>
        <p:nvCxnSpPr>
          <p:cNvPr id="97" name="꺾인 연결선 96"/>
          <p:cNvCxnSpPr>
            <a:stCxn id="85" idx="3"/>
            <a:endCxn id="35" idx="0"/>
          </p:cNvCxnSpPr>
          <p:nvPr/>
        </p:nvCxnSpPr>
        <p:spPr>
          <a:xfrm flipH="1">
            <a:off x="6749943" y="640238"/>
            <a:ext cx="263428" cy="858212"/>
          </a:xfrm>
          <a:prstGeom prst="bentConnector4">
            <a:avLst>
              <a:gd name="adj1" fmla="val -86779"/>
              <a:gd name="adj2" fmla="val 53587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36" idx="3"/>
            <a:endCxn id="57" idx="0"/>
          </p:cNvCxnSpPr>
          <p:nvPr/>
        </p:nvCxnSpPr>
        <p:spPr>
          <a:xfrm flipV="1">
            <a:off x="7553750" y="1495711"/>
            <a:ext cx="719432" cy="401049"/>
          </a:xfrm>
          <a:prstGeom prst="bentConnector4">
            <a:avLst>
              <a:gd name="adj1" fmla="val 18308"/>
              <a:gd name="adj2" fmla="val 15700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89" idx="2"/>
            <a:endCxn id="119" idx="1"/>
          </p:cNvCxnSpPr>
          <p:nvPr/>
        </p:nvCxnSpPr>
        <p:spPr>
          <a:xfrm rot="16200000" flipH="1">
            <a:off x="7216335" y="2095758"/>
            <a:ext cx="134451" cy="10672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7817178" y="2635230"/>
            <a:ext cx="652429" cy="1227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테이블체크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cxnSp>
        <p:nvCxnSpPr>
          <p:cNvPr id="122" name="꺾인 연결선 121"/>
          <p:cNvCxnSpPr>
            <a:stCxn id="119" idx="3"/>
            <a:endCxn id="65" idx="0"/>
          </p:cNvCxnSpPr>
          <p:nvPr/>
        </p:nvCxnSpPr>
        <p:spPr>
          <a:xfrm flipH="1">
            <a:off x="8344859" y="2696602"/>
            <a:ext cx="124748" cy="368662"/>
          </a:xfrm>
          <a:prstGeom prst="bentConnector4">
            <a:avLst>
              <a:gd name="adj1" fmla="val -183249"/>
              <a:gd name="adj2" fmla="val 5832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65" idx="0"/>
            <a:endCxn id="67" idx="0"/>
          </p:cNvCxnSpPr>
          <p:nvPr/>
        </p:nvCxnSpPr>
        <p:spPr>
          <a:xfrm rot="16200000" flipH="1">
            <a:off x="9239784" y="2170338"/>
            <a:ext cx="7243" cy="1797094"/>
          </a:xfrm>
          <a:prstGeom prst="bentConnector3">
            <a:avLst>
              <a:gd name="adj1" fmla="val -210410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242384" y="2735742"/>
            <a:ext cx="1607614" cy="1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월드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2384" y="2911342"/>
            <a:ext cx="1607614" cy="44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유틸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4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59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OCR</dc:creator>
  <cp:lastModifiedBy>OCR</cp:lastModifiedBy>
  <cp:revision>6</cp:revision>
  <dcterms:created xsi:type="dcterms:W3CDTF">2016-10-10T00:29:02Z</dcterms:created>
  <dcterms:modified xsi:type="dcterms:W3CDTF">2016-10-31T11:04:14Z</dcterms:modified>
</cp:coreProperties>
</file>