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9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10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1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38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0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AED50-6222-409D-8580-AFC78352F996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A20B-AE24-416E-9639-75F41A168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2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사직고등학교</a:t>
            </a:r>
            <a:endParaRPr lang="en-US" altLang="ko-KR" dirty="0"/>
          </a:p>
          <a:p>
            <a:r>
              <a:rPr lang="en-US" altLang="ko-KR" dirty="0" smtClean="0"/>
              <a:t>20217</a:t>
            </a:r>
          </a:p>
          <a:p>
            <a:r>
              <a:rPr lang="ko-KR" altLang="en-US" dirty="0" smtClean="0"/>
              <a:t>오창욱</a:t>
            </a:r>
            <a:endParaRPr lang="en-US" altLang="ko-KR" dirty="0"/>
          </a:p>
          <a:p>
            <a:r>
              <a:rPr lang="ko-KR" altLang="en-US" dirty="0" err="1" smtClean="0"/>
              <a:t>학교간플러스교육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985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0606</a:t>
            </a:r>
            <a:r>
              <a:rPr lang="ko-KR" altLang="en-US" dirty="0" smtClean="0"/>
              <a:t>폴</a:t>
            </a:r>
            <a:r>
              <a:rPr lang="ko-KR" altLang="en-US" dirty="0"/>
              <a:t>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697144" cy="6038131"/>
          </a:xfrm>
        </p:spPr>
        <p:txBody>
          <a:bodyPr/>
          <a:lstStyle/>
          <a:p>
            <a:r>
              <a:rPr lang="en-US" altLang="ko-KR" dirty="0" smtClean="0"/>
              <a:t>3+3+5+3+4+6+30+11+15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7770341" cy="415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7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9" y="2924944"/>
            <a:ext cx="8853332" cy="931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35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3+3+5+3+4+6+30+11+15+1+2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49563"/>
            <a:ext cx="859631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2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0627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3+3+5+3+4+6+30+11+15+1+2+1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2896"/>
            <a:ext cx="8496944" cy="11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2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0704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r>
              <a:rPr lang="en-US" altLang="ko-KR" dirty="0" smtClean="0"/>
              <a:t>3+3+5+3+4+6+30+11+15+1+2+1+1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001963"/>
            <a:ext cx="86264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934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7350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0711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32"/>
            <a:ext cx="8686800" cy="6009531"/>
          </a:xfrm>
        </p:spPr>
        <p:txBody>
          <a:bodyPr/>
          <a:lstStyle/>
          <a:p>
            <a:r>
              <a:rPr lang="en-US" altLang="ko-KR" dirty="0" smtClean="0"/>
              <a:t>3+3+5+3+4+6+30+11+15+1+2+1+1+1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33700"/>
            <a:ext cx="8367713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15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0418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44624"/>
            <a:ext cx="8686800" cy="6081539"/>
          </a:xfrm>
        </p:spPr>
        <p:txBody>
          <a:bodyPr/>
          <a:lstStyle/>
          <a:p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24138"/>
            <a:ext cx="8610600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9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0425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3+4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8636308" cy="1554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60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0502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44624"/>
            <a:ext cx="8579296" cy="6081539"/>
          </a:xfrm>
        </p:spPr>
        <p:txBody>
          <a:bodyPr/>
          <a:lstStyle/>
          <a:p>
            <a:r>
              <a:rPr lang="en-US" altLang="ko-KR" dirty="0" smtClean="0"/>
              <a:t>3+3+5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21" y="2132856"/>
            <a:ext cx="8901202" cy="19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14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0509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126163"/>
          </a:xfrm>
        </p:spPr>
        <p:txBody>
          <a:bodyPr/>
          <a:lstStyle/>
          <a:p>
            <a:r>
              <a:rPr lang="en-US" altLang="ko-KR" dirty="0" smtClean="0"/>
              <a:t>3+3+5+3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24944"/>
            <a:ext cx="8835309" cy="1240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3" y="4437112"/>
            <a:ext cx="8566150" cy="84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8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0516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</a:t>
            </a:r>
          </a:p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59" y="2473423"/>
            <a:ext cx="8987110" cy="177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6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0523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88640"/>
            <a:ext cx="8579296" cy="5937523"/>
          </a:xfrm>
        </p:spPr>
        <p:txBody>
          <a:bodyPr/>
          <a:lstStyle/>
          <a:p>
            <a:r>
              <a:rPr lang="en-US" altLang="ko-KR" dirty="0" smtClean="0"/>
              <a:t>3+3+5+3+4+6</a:t>
            </a:r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0888"/>
            <a:ext cx="8687395" cy="225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37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Prob101~130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0"/>
            <a:ext cx="8589640" cy="6082755"/>
          </a:xfrm>
        </p:spPr>
        <p:txBody>
          <a:bodyPr/>
          <a:lstStyle/>
          <a:p>
            <a:r>
              <a:rPr lang="en-US" altLang="ko-KR" dirty="0" smtClean="0"/>
              <a:t>3+3+5+3+4+6+30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48724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690307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07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0530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16632"/>
            <a:ext cx="8579296" cy="6009531"/>
          </a:xfrm>
        </p:spPr>
        <p:txBody>
          <a:bodyPr/>
          <a:lstStyle/>
          <a:p>
            <a:r>
              <a:rPr lang="en-US" altLang="ko-KR" dirty="0" smtClean="0"/>
              <a:t>3+3+5+3+4+6+30+11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" y="1628800"/>
            <a:ext cx="8809924" cy="363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22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</Words>
  <Application>Microsoft Office PowerPoint</Application>
  <PresentationFormat>화면 슬라이드 쇼(4:3)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Github 파일 정리</vt:lpstr>
      <vt:lpstr>0418폴더</vt:lpstr>
      <vt:lpstr>0425폴더</vt:lpstr>
      <vt:lpstr>0502폴더</vt:lpstr>
      <vt:lpstr>0509폴더</vt:lpstr>
      <vt:lpstr>0516폴더</vt:lpstr>
      <vt:lpstr>0523폴더</vt:lpstr>
      <vt:lpstr>Prob101~130</vt:lpstr>
      <vt:lpstr>0530폴더</vt:lpstr>
      <vt:lpstr>0606폴더</vt:lpstr>
      <vt:lpstr>0613</vt:lpstr>
      <vt:lpstr>0620</vt:lpstr>
      <vt:lpstr>0627폴더</vt:lpstr>
      <vt:lpstr>0704폴더</vt:lpstr>
      <vt:lpstr>0711폴더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파일 정리</dc:title>
  <dc:creator>Windows 사용자</dc:creator>
  <cp:lastModifiedBy>Windows 사용자</cp:lastModifiedBy>
  <cp:revision>2</cp:revision>
  <dcterms:created xsi:type="dcterms:W3CDTF">2020-07-19T21:40:12Z</dcterms:created>
  <dcterms:modified xsi:type="dcterms:W3CDTF">2020-07-19T21:59:56Z</dcterms:modified>
</cp:coreProperties>
</file>