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7265AE7-AA7A-4F9E-94BB-D8C239592555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2ADADA0-54B9-4289-BC44-B5C3D2370C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5AE7-AA7A-4F9E-94BB-D8C239592555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ADA0-54B9-4289-BC44-B5C3D2370C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5AE7-AA7A-4F9E-94BB-D8C239592555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ADA0-54B9-4289-BC44-B5C3D2370C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5AE7-AA7A-4F9E-94BB-D8C239592555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ADA0-54B9-4289-BC44-B5C3D2370C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5AE7-AA7A-4F9E-94BB-D8C239592555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ADA0-54B9-4289-BC44-B5C3D2370C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5AE7-AA7A-4F9E-94BB-D8C239592555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ADA0-54B9-4289-BC44-B5C3D2370C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265AE7-AA7A-4F9E-94BB-D8C239592555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2ADADA0-54B9-4289-BC44-B5C3D2370C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7265AE7-AA7A-4F9E-94BB-D8C239592555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2ADADA0-54B9-4289-BC44-B5C3D2370C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5AE7-AA7A-4F9E-94BB-D8C239592555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ADA0-54B9-4289-BC44-B5C3D2370C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5AE7-AA7A-4F9E-94BB-D8C239592555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ADA0-54B9-4289-BC44-B5C3D2370C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5AE7-AA7A-4F9E-94BB-D8C239592555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ADA0-54B9-4289-BC44-B5C3D2370C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7265AE7-AA7A-4F9E-94BB-D8C239592555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2ADADA0-54B9-4289-BC44-B5C3D2370C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학교간 플러스 교육 과정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그림 그리기</a:t>
            </a:r>
            <a:r>
              <a:rPr lang="en-US" altLang="ko-KR" dirty="0"/>
              <a:t>(Drawing)</a:t>
            </a:r>
            <a:endParaRPr lang="en-US" altLang="ko-KR" dirty="0" smtClean="0"/>
          </a:p>
          <a:p>
            <a:r>
              <a:rPr lang="ko-KR" altLang="en-US" dirty="0" smtClean="0"/>
              <a:t>사직고등학교</a:t>
            </a:r>
            <a:endParaRPr lang="en-US" altLang="ko-KR" dirty="0" smtClean="0"/>
          </a:p>
          <a:p>
            <a:r>
              <a:rPr lang="ko-KR" altLang="en-US" dirty="0" smtClean="0"/>
              <a:t>오창욱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686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ko-KR" altLang="en-US" dirty="0" smtClean="0"/>
              <a:t>창의적인 프로그래밍 소스들을 접해봄으로써 프로그래밍 설계에 대한 두려움을 조금이나마 떨쳐낼 수 있게 되어 유익한 시간이었던 것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98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Turtle</a:t>
            </a:r>
            <a:r>
              <a:rPr lang="ko-KR" altLang="en-US" dirty="0" smtClean="0"/>
              <a:t>함수 지정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크기 및 움직임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import turtle as t</a:t>
            </a:r>
          </a:p>
          <a:p>
            <a:r>
              <a:rPr lang="en-US" altLang="ko-KR" dirty="0" err="1"/>
              <a:t>draw_action</a:t>
            </a:r>
            <a:r>
              <a:rPr lang="en-US" altLang="ko-KR" dirty="0"/>
              <a:t>=1</a:t>
            </a:r>
          </a:p>
          <a:p>
            <a:r>
              <a:rPr lang="en-US" altLang="ko-KR" dirty="0" err="1"/>
              <a:t>oldx</a:t>
            </a:r>
            <a:r>
              <a:rPr lang="en-US" altLang="ko-KR" dirty="0"/>
              <a:t>=0</a:t>
            </a:r>
          </a:p>
          <a:p>
            <a:r>
              <a:rPr lang="en-US" altLang="ko-KR" dirty="0" err="1"/>
              <a:t>oldy</a:t>
            </a:r>
            <a:r>
              <a:rPr lang="en-US" altLang="ko-KR" dirty="0"/>
              <a:t>=0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new_clear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global </a:t>
            </a:r>
            <a:r>
              <a:rPr lang="en-US" altLang="ko-KR" dirty="0" err="1"/>
              <a:t>draw_action</a:t>
            </a:r>
            <a:endParaRPr lang="en-US" altLang="ko-KR" dirty="0"/>
          </a:p>
          <a:p>
            <a:r>
              <a:rPr lang="en-US" altLang="ko-KR" dirty="0"/>
              <a:t>    global </a:t>
            </a:r>
            <a:r>
              <a:rPr lang="en-US" altLang="ko-KR" dirty="0" err="1"/>
              <a:t>oldx</a:t>
            </a:r>
            <a:endParaRPr lang="en-US" altLang="ko-KR" dirty="0"/>
          </a:p>
          <a:p>
            <a:r>
              <a:rPr lang="en-US" altLang="ko-KR" dirty="0"/>
              <a:t>    global </a:t>
            </a:r>
            <a:r>
              <a:rPr lang="en-US" altLang="ko-KR" dirty="0" err="1"/>
              <a:t>oldy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t.clear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t.pensize</a:t>
            </a:r>
            <a:r>
              <a:rPr lang="en-US" altLang="ko-KR" dirty="0"/>
              <a:t>(1)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t.pendown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draw_action</a:t>
            </a:r>
            <a:r>
              <a:rPr lang="en-US" altLang="ko-KR" dirty="0"/>
              <a:t>=1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oldx</a:t>
            </a:r>
            <a:r>
              <a:rPr lang="en-US" altLang="ko-KR" dirty="0"/>
              <a:t>=0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oldy</a:t>
            </a:r>
            <a:r>
              <a:rPr lang="en-US" altLang="ko-KR" dirty="0"/>
              <a:t>=0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03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1,2,3,4</a:t>
            </a:r>
            <a:r>
              <a:rPr lang="ko-KR" altLang="en-US" dirty="0" err="1" smtClean="0"/>
              <a:t>일때</a:t>
            </a:r>
            <a:r>
              <a:rPr lang="en-US" altLang="ko-KR" dirty="0" smtClean="0"/>
              <a:t> t</a:t>
            </a:r>
            <a:r>
              <a:rPr lang="ko-KR" altLang="en-US" dirty="0" smtClean="0"/>
              <a:t>의 움직임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draw(</a:t>
            </a:r>
            <a:r>
              <a:rPr lang="en-US" altLang="ko-KR" dirty="0" err="1"/>
              <a:t>x,y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global </a:t>
            </a:r>
            <a:r>
              <a:rPr lang="en-US" altLang="ko-KR" dirty="0" err="1"/>
              <a:t>oldx</a:t>
            </a:r>
            <a:endParaRPr lang="en-US" altLang="ko-KR" dirty="0"/>
          </a:p>
          <a:p>
            <a:r>
              <a:rPr lang="en-US" altLang="ko-KR" dirty="0"/>
              <a:t>    global </a:t>
            </a:r>
            <a:r>
              <a:rPr lang="en-US" altLang="ko-KR" dirty="0" err="1"/>
              <a:t>oldy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if </a:t>
            </a:r>
            <a:r>
              <a:rPr lang="en-US" altLang="ko-KR" dirty="0" err="1"/>
              <a:t>draw_action</a:t>
            </a:r>
            <a:r>
              <a:rPr lang="en-US" altLang="ko-KR" dirty="0"/>
              <a:t>==1: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t.goto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oldx</a:t>
            </a:r>
            <a:r>
              <a:rPr lang="en-US" altLang="ko-KR" dirty="0"/>
              <a:t>=x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oldy</a:t>
            </a:r>
            <a:r>
              <a:rPr lang="en-US" altLang="ko-KR" dirty="0"/>
              <a:t>=y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draw_action</a:t>
            </a:r>
            <a:r>
              <a:rPr lang="en-US" altLang="ko-KR" dirty="0"/>
              <a:t>==2: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t.goto</a:t>
            </a:r>
            <a:r>
              <a:rPr lang="en-US" altLang="ko-KR" dirty="0"/>
              <a:t>(</a:t>
            </a:r>
            <a:r>
              <a:rPr lang="en-US" altLang="ko-KR" dirty="0" err="1"/>
              <a:t>x,oldy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t.goto</a:t>
            </a:r>
            <a:r>
              <a:rPr lang="en-US" altLang="ko-KR" dirty="0"/>
              <a:t>((</a:t>
            </a:r>
            <a:r>
              <a:rPr lang="en-US" altLang="ko-KR" dirty="0" err="1"/>
              <a:t>x+oldx</a:t>
            </a:r>
            <a:r>
              <a:rPr lang="en-US" altLang="ko-KR" dirty="0"/>
              <a:t>)//2,y)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t.goto</a:t>
            </a:r>
            <a:r>
              <a:rPr lang="en-US" altLang="ko-KR" dirty="0"/>
              <a:t>(</a:t>
            </a:r>
            <a:r>
              <a:rPr lang="en-US" altLang="ko-KR" dirty="0" err="1"/>
              <a:t>oldx,oldy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draw_action</a:t>
            </a:r>
            <a:r>
              <a:rPr lang="en-US" altLang="ko-KR" dirty="0"/>
              <a:t>==3: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t.goto</a:t>
            </a:r>
            <a:r>
              <a:rPr lang="en-US" altLang="ko-KR" dirty="0"/>
              <a:t>(</a:t>
            </a:r>
            <a:r>
              <a:rPr lang="en-US" altLang="ko-KR" dirty="0" err="1"/>
              <a:t>x,oldy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t.goto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t.goto</a:t>
            </a:r>
            <a:r>
              <a:rPr lang="en-US" altLang="ko-KR" dirty="0"/>
              <a:t>(</a:t>
            </a:r>
            <a:r>
              <a:rPr lang="en-US" altLang="ko-KR" dirty="0" err="1"/>
              <a:t>oldx,y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t.goto</a:t>
            </a:r>
            <a:r>
              <a:rPr lang="en-US" altLang="ko-KR" dirty="0"/>
              <a:t>(</a:t>
            </a:r>
            <a:r>
              <a:rPr lang="en-US" altLang="ko-KR" dirty="0" err="1"/>
              <a:t>oldx,oldy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draw_action</a:t>
            </a:r>
            <a:r>
              <a:rPr lang="en-US" altLang="ko-KR" dirty="0"/>
              <a:t>==4: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t.circle</a:t>
            </a:r>
            <a:r>
              <a:rPr lang="en-US" altLang="ko-KR" dirty="0"/>
              <a:t>(-(x-</a:t>
            </a:r>
            <a:r>
              <a:rPr lang="en-US" altLang="ko-KR" dirty="0" err="1"/>
              <a:t>oldx</a:t>
            </a:r>
            <a:r>
              <a:rPr lang="en-US" altLang="ko-KR" dirty="0"/>
              <a:t>)//2)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31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 드래그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drag(</a:t>
            </a:r>
            <a:r>
              <a:rPr lang="en-US" altLang="ko-KR" dirty="0" err="1"/>
              <a:t>x,y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if </a:t>
            </a:r>
            <a:r>
              <a:rPr lang="en-US" altLang="ko-KR" dirty="0" err="1"/>
              <a:t>draw_action</a:t>
            </a:r>
            <a:r>
              <a:rPr lang="en-US" altLang="ko-KR" dirty="0"/>
              <a:t>==1:</a:t>
            </a:r>
          </a:p>
          <a:p>
            <a:r>
              <a:rPr lang="en-US" altLang="ko-KR" dirty="0"/>
              <a:t>        draw(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move(</a:t>
            </a:r>
            <a:r>
              <a:rPr lang="en-US" altLang="ko-KR" dirty="0" err="1"/>
              <a:t>x,y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global </a:t>
            </a:r>
            <a:r>
              <a:rPr lang="en-US" altLang="ko-KR" dirty="0" err="1"/>
              <a:t>oldx</a:t>
            </a:r>
            <a:endParaRPr lang="en-US" altLang="ko-KR" dirty="0"/>
          </a:p>
          <a:p>
            <a:r>
              <a:rPr lang="en-US" altLang="ko-KR" dirty="0"/>
              <a:t>    global </a:t>
            </a:r>
            <a:r>
              <a:rPr lang="en-US" altLang="ko-KR" dirty="0" err="1"/>
              <a:t>oldy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penstatus</a:t>
            </a:r>
            <a:r>
              <a:rPr lang="en-US" altLang="ko-KR" dirty="0"/>
              <a:t>=</a:t>
            </a:r>
            <a:r>
              <a:rPr lang="en-US" altLang="ko-KR" dirty="0" err="1"/>
              <a:t>t.isdown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t.penup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t.goto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if </a:t>
            </a:r>
            <a:r>
              <a:rPr lang="en-US" altLang="ko-KR" dirty="0" err="1"/>
              <a:t>penstatus</a:t>
            </a:r>
            <a:r>
              <a:rPr lang="en-US" altLang="ko-KR" dirty="0"/>
              <a:t>==True: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t.pendown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oldx</a:t>
            </a:r>
            <a:r>
              <a:rPr lang="en-US" altLang="ko-KR" dirty="0"/>
              <a:t>=x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oldy</a:t>
            </a:r>
            <a:r>
              <a:rPr lang="en-US" altLang="ko-KR" dirty="0"/>
              <a:t>=y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26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키값지정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key_l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global </a:t>
            </a:r>
            <a:r>
              <a:rPr lang="en-US" altLang="ko-KR" dirty="0" err="1"/>
              <a:t>draw_action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draw_action</a:t>
            </a:r>
            <a:r>
              <a:rPr lang="en-US" altLang="ko-KR" dirty="0"/>
              <a:t>=1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key_t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global </a:t>
            </a:r>
            <a:r>
              <a:rPr lang="en-US" altLang="ko-KR" dirty="0" err="1"/>
              <a:t>draw_action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draw_action</a:t>
            </a:r>
            <a:r>
              <a:rPr lang="en-US" altLang="ko-KR" dirty="0"/>
              <a:t>=2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key_r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global </a:t>
            </a:r>
            <a:r>
              <a:rPr lang="en-US" altLang="ko-KR" dirty="0" err="1"/>
              <a:t>draw_action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draw_action</a:t>
            </a:r>
            <a:r>
              <a:rPr lang="en-US" altLang="ko-KR" dirty="0"/>
              <a:t>=3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key_c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global </a:t>
            </a:r>
            <a:r>
              <a:rPr lang="en-US" altLang="ko-KR" dirty="0" err="1"/>
              <a:t>draw_action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draw_action</a:t>
            </a:r>
            <a:r>
              <a:rPr lang="en-US" altLang="ko-KR" dirty="0"/>
              <a:t>=4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77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키값지정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key_n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new_clear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key_u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t.penup</a:t>
            </a:r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key_d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t.pendown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key_1():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t.pensize</a:t>
            </a:r>
            <a:r>
              <a:rPr lang="en-US" altLang="ko-KR" dirty="0"/>
              <a:t>(1)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key_3():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t.pensize</a:t>
            </a:r>
            <a:r>
              <a:rPr lang="en-US" altLang="ko-KR" dirty="0"/>
              <a:t>(3)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key_5():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t.pensize</a:t>
            </a:r>
            <a:r>
              <a:rPr lang="en-US" altLang="ko-KR" dirty="0"/>
              <a:t>(5)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08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Turtle </a:t>
            </a:r>
            <a:r>
              <a:rPr lang="ko-KR" altLang="en-US" dirty="0" smtClean="0"/>
              <a:t>함수 초기 위치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펜크기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설정등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t.setup</a:t>
            </a:r>
            <a:r>
              <a:rPr lang="en-US" altLang="ko-KR" dirty="0"/>
              <a:t>(600,600)</a:t>
            </a:r>
          </a:p>
          <a:p>
            <a:r>
              <a:rPr lang="en-US" altLang="ko-KR" dirty="0"/>
              <a:t>s=</a:t>
            </a:r>
            <a:r>
              <a:rPr lang="en-US" altLang="ko-KR" dirty="0" err="1"/>
              <a:t>t.Screen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t.shapesize</a:t>
            </a:r>
            <a:r>
              <a:rPr lang="en-US" altLang="ko-KR" dirty="0"/>
              <a:t>(2)</a:t>
            </a:r>
          </a:p>
          <a:p>
            <a:r>
              <a:rPr lang="en-US" altLang="ko-KR" dirty="0" err="1"/>
              <a:t>t.speed</a:t>
            </a:r>
            <a:r>
              <a:rPr lang="en-US" altLang="ko-KR" dirty="0"/>
              <a:t>(0)</a:t>
            </a:r>
          </a:p>
          <a:p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  <a:p>
            <a:r>
              <a:rPr lang="en-US" altLang="ko-KR" dirty="0" err="1"/>
              <a:t>new_clear</a:t>
            </a:r>
            <a:r>
              <a:rPr lang="en-US" altLang="ko-KR" dirty="0"/>
              <a:t>()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29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그렸을떄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키값</a:t>
            </a:r>
            <a:r>
              <a:rPr lang="en-US" altLang="ko-KR" dirty="0" smtClean="0"/>
              <a:t>,</a:t>
            </a:r>
            <a:r>
              <a:rPr lang="ko-KR" altLang="en-US" dirty="0" smtClean="0"/>
              <a:t>함수 실행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/>
              <a:t>t.ondrag</a:t>
            </a:r>
            <a:r>
              <a:rPr lang="en-US" altLang="ko-KR" dirty="0"/>
              <a:t>(drag)</a:t>
            </a:r>
          </a:p>
          <a:p>
            <a:r>
              <a:rPr lang="en-US" altLang="ko-KR" dirty="0" err="1"/>
              <a:t>s.onkey</a:t>
            </a:r>
            <a:r>
              <a:rPr lang="en-US" altLang="ko-KR" dirty="0"/>
              <a:t>(</a:t>
            </a:r>
            <a:r>
              <a:rPr lang="en-US" altLang="ko-KR" dirty="0" err="1"/>
              <a:t>key_l,"l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s.onkey</a:t>
            </a:r>
            <a:r>
              <a:rPr lang="en-US" altLang="ko-KR" dirty="0"/>
              <a:t>(</a:t>
            </a:r>
            <a:r>
              <a:rPr lang="en-US" altLang="ko-KR" dirty="0" err="1"/>
              <a:t>key_t,"t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s.onkey</a:t>
            </a:r>
            <a:r>
              <a:rPr lang="en-US" altLang="ko-KR" dirty="0"/>
              <a:t>(</a:t>
            </a:r>
            <a:r>
              <a:rPr lang="en-US" altLang="ko-KR" dirty="0" err="1"/>
              <a:t>key_r,"r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s.onkey</a:t>
            </a:r>
            <a:r>
              <a:rPr lang="en-US" altLang="ko-KR" dirty="0"/>
              <a:t>(</a:t>
            </a:r>
            <a:r>
              <a:rPr lang="en-US" altLang="ko-KR" dirty="0" err="1"/>
              <a:t>key_c,"c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s.onkey</a:t>
            </a:r>
            <a:r>
              <a:rPr lang="en-US" altLang="ko-KR" dirty="0"/>
              <a:t>(</a:t>
            </a:r>
            <a:r>
              <a:rPr lang="en-US" altLang="ko-KR" dirty="0" err="1"/>
              <a:t>key_n,"n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s.onkey</a:t>
            </a:r>
            <a:r>
              <a:rPr lang="en-US" altLang="ko-KR" dirty="0"/>
              <a:t>(</a:t>
            </a:r>
            <a:r>
              <a:rPr lang="en-US" altLang="ko-KR" dirty="0" err="1"/>
              <a:t>key_u,"u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s.onkey</a:t>
            </a:r>
            <a:r>
              <a:rPr lang="en-US" altLang="ko-KR" dirty="0"/>
              <a:t>(</a:t>
            </a:r>
            <a:r>
              <a:rPr lang="en-US" altLang="ko-KR" dirty="0" err="1"/>
              <a:t>key_d,"d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s.onkey</a:t>
            </a:r>
            <a:r>
              <a:rPr lang="en-US" altLang="ko-KR" dirty="0"/>
              <a:t>(key_1,"1")</a:t>
            </a:r>
          </a:p>
          <a:p>
            <a:r>
              <a:rPr lang="en-US" altLang="ko-KR" dirty="0" err="1"/>
              <a:t>s.onkey</a:t>
            </a:r>
            <a:r>
              <a:rPr lang="en-US" altLang="ko-KR" dirty="0"/>
              <a:t>(key_3,"3")</a:t>
            </a:r>
          </a:p>
          <a:p>
            <a:r>
              <a:rPr lang="en-US" altLang="ko-KR" dirty="0" err="1"/>
              <a:t>s.onkey</a:t>
            </a:r>
            <a:r>
              <a:rPr lang="en-US" altLang="ko-KR" dirty="0"/>
              <a:t>(key_5,"5")</a:t>
            </a:r>
          </a:p>
          <a:p>
            <a:r>
              <a:rPr lang="en-US" altLang="ko-KR" dirty="0" err="1"/>
              <a:t>s.onscreenclick</a:t>
            </a:r>
            <a:r>
              <a:rPr lang="en-US" altLang="ko-KR" dirty="0"/>
              <a:t>(draw,1)</a:t>
            </a:r>
          </a:p>
          <a:p>
            <a:r>
              <a:rPr lang="en-US" altLang="ko-KR" dirty="0" err="1"/>
              <a:t>s.onscreenclick</a:t>
            </a:r>
            <a:r>
              <a:rPr lang="en-US" altLang="ko-KR" dirty="0"/>
              <a:t>(move,3)</a:t>
            </a:r>
          </a:p>
          <a:p>
            <a:r>
              <a:rPr lang="en-US" altLang="ko-KR" dirty="0" err="1"/>
              <a:t>s.listen</a:t>
            </a:r>
            <a:r>
              <a:rPr lang="en-US" altLang="ko-KR" dirty="0"/>
              <a:t>()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79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3"/>
            <a:ext cx="8784976" cy="440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636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</TotalTime>
  <Words>333</Words>
  <Application>Microsoft Office PowerPoint</Application>
  <PresentationFormat>화면 슬라이드 쇼(4:3)</PresentationFormat>
  <Paragraphs>106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도시</vt:lpstr>
      <vt:lpstr>  학교간 플러스 교육 과정  </vt:lpstr>
      <vt:lpstr>Turtle함수 지정,크기 및 움직임</vt:lpstr>
      <vt:lpstr>1,2,3,4일때 t의 움직임</vt:lpstr>
      <vt:lpstr>마우스 드래그</vt:lpstr>
      <vt:lpstr>키값지정1</vt:lpstr>
      <vt:lpstr>키값지정2</vt:lpstr>
      <vt:lpstr>Turtle 함수 초기 위치,펜크기 설정등</vt:lpstr>
      <vt:lpstr>그렸을떄 키값,함수 실행 </vt:lpstr>
      <vt:lpstr>결과화면</vt:lpstr>
      <vt:lpstr>소감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부산진고등학교 주관 2020학년도 학교 간 플러스교육과정(2020.04.18-2020.08.01)</dc:title>
  <dc:creator>Windows 사용자</dc:creator>
  <cp:lastModifiedBy>Windows 사용자</cp:lastModifiedBy>
  <cp:revision>3</cp:revision>
  <dcterms:created xsi:type="dcterms:W3CDTF">2020-07-25T03:13:43Z</dcterms:created>
  <dcterms:modified xsi:type="dcterms:W3CDTF">2020-07-25T03:38:35Z</dcterms:modified>
</cp:coreProperties>
</file>