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B6A"/>
    <a:srgbClr val="F1F8E9"/>
    <a:srgbClr val="F06292"/>
    <a:srgbClr val="F48FB1"/>
    <a:srgbClr val="FCE4EC"/>
    <a:srgbClr val="FFF3E0"/>
    <a:srgbClr val="FF9800"/>
    <a:srgbClr val="FFE0B2"/>
    <a:srgbClr val="E8F5E9"/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1B85B-2D0B-412D-90E2-5EBAA8F0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15B086-04FA-4543-8DA9-5FFAC370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3369-F502-42CF-AA32-9056291B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88E52-4D3D-42C5-9D92-6E5AA65B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3665-D98E-45D8-9090-8EF75DE6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3A7E2-C28F-4309-8626-825966EB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F1B33-B187-4219-B040-4E7F3DF1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2A96-5F1D-4A52-B69A-86624768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DDD5F-1EC6-433D-B42C-75A938EF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25469-37A7-456F-855C-E4855495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D648B-F1CB-4DD6-889F-E4A85BBF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306B6-2E28-463E-BDF9-7ADD6BAA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5AF8D-DE79-4FF2-A018-B175EFD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C1018-9ED5-4575-8F62-E7EEE33A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12ED9-0EC0-47C6-8E0D-8B260E7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DF6E-7C45-4BC4-AB7B-F46A4596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F6943-AE24-4FA9-A742-64326B1F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838F-C79C-403D-84D8-68D5CAB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59B40-D610-45A9-ACC8-4065E9B1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14CA3-3378-49ED-AEF7-189B8DC6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AA2C3-5DF2-4D7F-8285-EBDB304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A5741-ECA2-475E-B6FC-78722F5C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392F7-E611-48A2-8532-49940EF7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5F22-4CD6-4F8A-81F6-136CB1AA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7C8C-BEB7-4F46-936B-F8921B51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AB998-562D-4F0A-B7DF-B02F09ED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C7FEE-6D80-40B9-89C3-4A36C9F98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25A08-6119-429C-989B-3E799478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205DA-E8E0-476E-84C5-5FE35068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50C35-57E4-4115-A14D-D0F072A3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5DEC7-2233-4BA3-A207-F92DF60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4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548B-A439-42AB-948C-0EA06421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03052-9EA5-42F1-B863-518BECB1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0F3FA-3261-4FC9-82CA-A0BD82E2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E25A9-5991-4914-952E-3B028B596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543484-46F3-44BB-BDE1-311967FBB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262F58-9821-4410-A4D3-3B0DAA29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83EFEF-6698-4FCD-BE79-CB8D126E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AB7DB6-FA20-474A-B41A-C07F8506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3146D-55CE-4B20-90ED-B7169FC8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0B8ABB-EF02-47EF-9A4F-3EB901E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357F9-4869-40B7-89C9-4026363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F027F-2989-4EDD-9868-D338915D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0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CA89A-C285-449F-B05C-3F08B5AD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F4D32-66CC-4FF6-9CE4-99A5D9E3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870EB-06A2-40E6-8A02-EB74E56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0CE5-E72A-4CA1-9510-5785B38D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C3D97-2F4C-4FDF-8860-2B07E63A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FAB47-36D6-4C4A-A147-8787F96E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91353-01A2-4FD0-AE6E-C0E9262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D0078-3D9F-42EE-AA3A-E29D261E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FD9A5-8B9C-4964-9538-29729DEF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BE47-AAFA-4420-8D6A-42DE7765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ECC7E8-17BB-4825-9FC8-8CE2557CD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23CF2-7F50-4E44-871E-6BE0CB6DF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E463E-06B0-4168-A9C5-CE07E1CB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BADA2-ADD3-4E42-96BD-D0E87B34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3D08B-2274-433C-9BC0-C0C87FD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E8E8-3E1E-4D52-AD4E-73C6232F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8A987-BD4D-49BF-BEDB-7AD977B6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F7C23-C91A-4CB6-AF82-52E4D560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F530-8B67-4E73-AB13-AAC382395A2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AA56B-1EEB-4134-AC26-50B9212E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1CA9B-8F29-4B4B-BB0A-76921667D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AADA-459E-4FA1-9FB2-3D6B3906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50C2FA-68FA-4450-A6CC-B38471F8A462}"/>
              </a:ext>
            </a:extLst>
          </p:cNvPr>
          <p:cNvSpPr/>
          <p:nvPr/>
        </p:nvSpPr>
        <p:spPr>
          <a:xfrm>
            <a:off x="2419546" y="2648932"/>
            <a:ext cx="3318235" cy="342193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rgbClr val="4DB6A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A09824-C766-4705-A418-7A8F0657495F}"/>
              </a:ext>
            </a:extLst>
          </p:cNvPr>
          <p:cNvSpPr/>
          <p:nvPr/>
        </p:nvSpPr>
        <p:spPr>
          <a:xfrm>
            <a:off x="6334812" y="2648932"/>
            <a:ext cx="3318235" cy="3348376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rgbClr val="FF98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05E38-182D-4ECB-8E17-6F1098951DF6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9D99-4A03-4304-BE00-49CE17AE675A}"/>
              </a:ext>
            </a:extLst>
          </p:cNvPr>
          <p:cNvSpPr txBox="1"/>
          <p:nvPr/>
        </p:nvSpPr>
        <p:spPr>
          <a:xfrm>
            <a:off x="4436882" y="1258727"/>
            <a:ext cx="331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당신은 등교 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정문을 이용하시나요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후문을 이용하시나요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2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50C2FA-68FA-4450-A6CC-B38471F8A462}"/>
              </a:ext>
            </a:extLst>
          </p:cNvPr>
          <p:cNvSpPr/>
          <p:nvPr/>
        </p:nvSpPr>
        <p:spPr>
          <a:xfrm>
            <a:off x="2438401" y="2611224"/>
            <a:ext cx="3318235" cy="342193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rgbClr val="F0629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A09824-C766-4705-A418-7A8F0657495F}"/>
              </a:ext>
            </a:extLst>
          </p:cNvPr>
          <p:cNvSpPr/>
          <p:nvPr/>
        </p:nvSpPr>
        <p:spPr>
          <a:xfrm>
            <a:off x="6275110" y="2611224"/>
            <a:ext cx="3318235" cy="3348376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rgbClr val="66BB6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05E38-182D-4ECB-8E17-6F1098951DF6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9D99-4A03-4304-BE00-49CE17AE675A}"/>
              </a:ext>
            </a:extLst>
          </p:cNvPr>
          <p:cNvSpPr txBox="1"/>
          <p:nvPr/>
        </p:nvSpPr>
        <p:spPr>
          <a:xfrm>
            <a:off x="4436882" y="1239873"/>
            <a:ext cx="331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당신은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알관으로 가시나요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본관으로 가시나요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4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8BC79-FA34-4C16-AEC1-9AA76F86D3FE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정문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80BA7-F99F-4FE3-9C83-7D84B37C4CE7}"/>
              </a:ext>
            </a:extLst>
          </p:cNvPr>
          <p:cNvSpPr/>
          <p:nvPr/>
        </p:nvSpPr>
        <p:spPr>
          <a:xfrm>
            <a:off x="10999" y="1112363"/>
            <a:ext cx="4784102" cy="5745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DEC26D-2077-4430-91A3-DBD9ED9CA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"/>
          <a:stretch/>
        </p:blipFill>
        <p:spPr>
          <a:xfrm>
            <a:off x="10999" y="804340"/>
            <a:ext cx="4938073" cy="60755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C13208-8F4D-4B44-964A-220796CABEC7}"/>
              </a:ext>
            </a:extLst>
          </p:cNvPr>
          <p:cNvSpPr/>
          <p:nvPr/>
        </p:nvSpPr>
        <p:spPr>
          <a:xfrm>
            <a:off x="570321" y="2108500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574C72-5F44-4665-8110-DF45833E7D77}"/>
              </a:ext>
            </a:extLst>
          </p:cNvPr>
          <p:cNvSpPr/>
          <p:nvPr/>
        </p:nvSpPr>
        <p:spPr>
          <a:xfrm>
            <a:off x="570321" y="2973426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0F1038-FD16-445A-88C5-C4C2D0601B8A}"/>
              </a:ext>
            </a:extLst>
          </p:cNvPr>
          <p:cNvSpPr/>
          <p:nvPr/>
        </p:nvSpPr>
        <p:spPr>
          <a:xfrm>
            <a:off x="663805" y="3795946"/>
            <a:ext cx="3478490" cy="75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0B0238-202C-4EBC-A07C-F882629CA6AD}"/>
              </a:ext>
            </a:extLst>
          </p:cNvPr>
          <p:cNvSpPr/>
          <p:nvPr/>
        </p:nvSpPr>
        <p:spPr>
          <a:xfrm>
            <a:off x="648696" y="4657294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9A3343-FD64-4D71-9DAD-1421243D5874}"/>
              </a:ext>
            </a:extLst>
          </p:cNvPr>
          <p:cNvSpPr/>
          <p:nvPr/>
        </p:nvSpPr>
        <p:spPr>
          <a:xfrm>
            <a:off x="570321" y="5572893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3659E7-BE61-47C3-987C-1BBB50321C51}"/>
              </a:ext>
            </a:extLst>
          </p:cNvPr>
          <p:cNvSpPr/>
          <p:nvPr/>
        </p:nvSpPr>
        <p:spPr>
          <a:xfrm>
            <a:off x="113121" y="1285107"/>
            <a:ext cx="4392891" cy="39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1DB15-CB63-44E4-A90E-BC5EAB89BA2E}"/>
              </a:ext>
            </a:extLst>
          </p:cNvPr>
          <p:cNvSpPr/>
          <p:nvPr/>
        </p:nvSpPr>
        <p:spPr>
          <a:xfrm>
            <a:off x="76985" y="1998481"/>
            <a:ext cx="4795101" cy="933055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52FB-8E16-4E98-981D-AA05A6A7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69" y="1597571"/>
            <a:ext cx="5732555" cy="439674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F55D4E-858C-46CB-A0A2-13F85C0CD352}"/>
              </a:ext>
            </a:extLst>
          </p:cNvPr>
          <p:cNvSpPr/>
          <p:nvPr/>
        </p:nvSpPr>
        <p:spPr>
          <a:xfrm>
            <a:off x="10812999" y="74807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메인홈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5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8BC79-FA34-4C16-AEC1-9AA76F86D3FE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정문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2B6EC7-D32C-4696-B40F-FABD734212C3}"/>
              </a:ext>
            </a:extLst>
          </p:cNvPr>
          <p:cNvSpPr/>
          <p:nvPr/>
        </p:nvSpPr>
        <p:spPr>
          <a:xfrm>
            <a:off x="977727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EA2D9E5-C5AB-43F0-8F0C-1EAE65CFD14A}"/>
              </a:ext>
            </a:extLst>
          </p:cNvPr>
          <p:cNvSpPr/>
          <p:nvPr/>
        </p:nvSpPr>
        <p:spPr>
          <a:xfrm>
            <a:off x="1088525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F84D0-ED98-4A54-893C-EAA0361C6BD0}"/>
              </a:ext>
            </a:extLst>
          </p:cNvPr>
          <p:cNvSpPr/>
          <p:nvPr/>
        </p:nvSpPr>
        <p:spPr>
          <a:xfrm>
            <a:off x="10999" y="1112363"/>
            <a:ext cx="4784102" cy="5745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7310F6-3DB3-4BCA-86D2-5C0D23EE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"/>
          <a:stretch/>
        </p:blipFill>
        <p:spPr>
          <a:xfrm>
            <a:off x="10999" y="804340"/>
            <a:ext cx="4938073" cy="60755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FA9925-0F20-4E50-9074-FB8A7757D96C}"/>
              </a:ext>
            </a:extLst>
          </p:cNvPr>
          <p:cNvSpPr/>
          <p:nvPr/>
        </p:nvSpPr>
        <p:spPr>
          <a:xfrm>
            <a:off x="570321" y="2108500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A374F6-75B0-4198-86AB-9FE73CA99FE6}"/>
              </a:ext>
            </a:extLst>
          </p:cNvPr>
          <p:cNvSpPr/>
          <p:nvPr/>
        </p:nvSpPr>
        <p:spPr>
          <a:xfrm>
            <a:off x="570321" y="2973426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498B5C-7AB9-4E59-BCF1-83252D5752C4}"/>
              </a:ext>
            </a:extLst>
          </p:cNvPr>
          <p:cNvSpPr/>
          <p:nvPr/>
        </p:nvSpPr>
        <p:spPr>
          <a:xfrm>
            <a:off x="663805" y="3795946"/>
            <a:ext cx="3478490" cy="75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E39245-0CD0-4C6F-93F6-30BAC34151A9}"/>
              </a:ext>
            </a:extLst>
          </p:cNvPr>
          <p:cNvSpPr/>
          <p:nvPr/>
        </p:nvSpPr>
        <p:spPr>
          <a:xfrm>
            <a:off x="648696" y="4657294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E5737E-D8F8-4F76-AD46-58063DECB7B5}"/>
              </a:ext>
            </a:extLst>
          </p:cNvPr>
          <p:cNvSpPr/>
          <p:nvPr/>
        </p:nvSpPr>
        <p:spPr>
          <a:xfrm>
            <a:off x="570321" y="5572893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4DBD8E-6E33-4232-B4DA-E10D3D41DABE}"/>
              </a:ext>
            </a:extLst>
          </p:cNvPr>
          <p:cNvSpPr/>
          <p:nvPr/>
        </p:nvSpPr>
        <p:spPr>
          <a:xfrm>
            <a:off x="113121" y="1285107"/>
            <a:ext cx="4392891" cy="39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82C471-BA35-41CC-85BA-089F6DF6FEEE}"/>
              </a:ext>
            </a:extLst>
          </p:cNvPr>
          <p:cNvSpPr/>
          <p:nvPr/>
        </p:nvSpPr>
        <p:spPr>
          <a:xfrm>
            <a:off x="76985" y="1998481"/>
            <a:ext cx="4795101" cy="933055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8695752-B60D-4AA6-B6A9-6414E9B5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895" y="1588969"/>
            <a:ext cx="6047300" cy="4626793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57F5417-52DD-4500-83CD-FFA4F15CA190}"/>
              </a:ext>
            </a:extLst>
          </p:cNvPr>
          <p:cNvSpPr/>
          <p:nvPr/>
        </p:nvSpPr>
        <p:spPr>
          <a:xfrm>
            <a:off x="7890235" y="3506771"/>
            <a:ext cx="1735196" cy="2139885"/>
          </a:xfrm>
          <a:custGeom>
            <a:avLst/>
            <a:gdLst>
              <a:gd name="connsiteX0" fmla="*/ 150829 w 1735196"/>
              <a:gd name="connsiteY0" fmla="*/ 2139885 h 2139885"/>
              <a:gd name="connsiteX1" fmla="*/ 122549 w 1735196"/>
              <a:gd name="connsiteY1" fmla="*/ 2092751 h 2139885"/>
              <a:gd name="connsiteX2" fmla="*/ 94268 w 1735196"/>
              <a:gd name="connsiteY2" fmla="*/ 2036190 h 2139885"/>
              <a:gd name="connsiteX3" fmla="*/ 84841 w 1735196"/>
              <a:gd name="connsiteY3" fmla="*/ 1998483 h 2139885"/>
              <a:gd name="connsiteX4" fmla="*/ 56561 w 1735196"/>
              <a:gd name="connsiteY4" fmla="*/ 1979629 h 2139885"/>
              <a:gd name="connsiteX5" fmla="*/ 28280 w 1735196"/>
              <a:gd name="connsiteY5" fmla="*/ 1885361 h 2139885"/>
              <a:gd name="connsiteX6" fmla="*/ 9427 w 1735196"/>
              <a:gd name="connsiteY6" fmla="*/ 1828800 h 2139885"/>
              <a:gd name="connsiteX7" fmla="*/ 0 w 1735196"/>
              <a:gd name="connsiteY7" fmla="*/ 1800520 h 2139885"/>
              <a:gd name="connsiteX8" fmla="*/ 9427 w 1735196"/>
              <a:gd name="connsiteY8" fmla="*/ 1696825 h 2139885"/>
              <a:gd name="connsiteX9" fmla="*/ 18854 w 1735196"/>
              <a:gd name="connsiteY9" fmla="*/ 1668544 h 2139885"/>
              <a:gd name="connsiteX10" fmla="*/ 28280 w 1735196"/>
              <a:gd name="connsiteY10" fmla="*/ 1621410 h 2139885"/>
              <a:gd name="connsiteX11" fmla="*/ 37707 w 1735196"/>
              <a:gd name="connsiteY11" fmla="*/ 1555423 h 2139885"/>
              <a:gd name="connsiteX12" fmla="*/ 75414 w 1735196"/>
              <a:gd name="connsiteY12" fmla="*/ 1527142 h 2139885"/>
              <a:gd name="connsiteX13" fmla="*/ 103695 w 1735196"/>
              <a:gd name="connsiteY13" fmla="*/ 1498862 h 2139885"/>
              <a:gd name="connsiteX14" fmla="*/ 141402 w 1735196"/>
              <a:gd name="connsiteY14" fmla="*/ 1451728 h 2139885"/>
              <a:gd name="connsiteX15" fmla="*/ 160256 w 1735196"/>
              <a:gd name="connsiteY15" fmla="*/ 1423448 h 2139885"/>
              <a:gd name="connsiteX16" fmla="*/ 226243 w 1735196"/>
              <a:gd name="connsiteY16" fmla="*/ 1376314 h 2139885"/>
              <a:gd name="connsiteX17" fmla="*/ 254524 w 1735196"/>
              <a:gd name="connsiteY17" fmla="*/ 1348033 h 2139885"/>
              <a:gd name="connsiteX18" fmla="*/ 311085 w 1735196"/>
              <a:gd name="connsiteY18" fmla="*/ 1329180 h 2139885"/>
              <a:gd name="connsiteX19" fmla="*/ 395926 w 1735196"/>
              <a:gd name="connsiteY19" fmla="*/ 1282045 h 2139885"/>
              <a:gd name="connsiteX20" fmla="*/ 433633 w 1735196"/>
              <a:gd name="connsiteY20" fmla="*/ 1272619 h 2139885"/>
              <a:gd name="connsiteX21" fmla="*/ 471340 w 1735196"/>
              <a:gd name="connsiteY21" fmla="*/ 1253765 h 2139885"/>
              <a:gd name="connsiteX22" fmla="*/ 499621 w 1735196"/>
              <a:gd name="connsiteY22" fmla="*/ 1225485 h 2139885"/>
              <a:gd name="connsiteX23" fmla="*/ 584462 w 1735196"/>
              <a:gd name="connsiteY23" fmla="*/ 1187777 h 2139885"/>
              <a:gd name="connsiteX24" fmla="*/ 641023 w 1735196"/>
              <a:gd name="connsiteY24" fmla="*/ 1131217 h 2139885"/>
              <a:gd name="connsiteX25" fmla="*/ 772998 w 1735196"/>
              <a:gd name="connsiteY25" fmla="*/ 1112363 h 2139885"/>
              <a:gd name="connsiteX26" fmla="*/ 810705 w 1735196"/>
              <a:gd name="connsiteY26" fmla="*/ 1093509 h 2139885"/>
              <a:gd name="connsiteX27" fmla="*/ 867266 w 1735196"/>
              <a:gd name="connsiteY27" fmla="*/ 1055802 h 2139885"/>
              <a:gd name="connsiteX28" fmla="*/ 933254 w 1735196"/>
              <a:gd name="connsiteY28" fmla="*/ 1036949 h 2139885"/>
              <a:gd name="connsiteX29" fmla="*/ 970961 w 1735196"/>
              <a:gd name="connsiteY29" fmla="*/ 1018095 h 2139885"/>
              <a:gd name="connsiteX30" fmla="*/ 999241 w 1735196"/>
              <a:gd name="connsiteY30" fmla="*/ 999241 h 2139885"/>
              <a:gd name="connsiteX31" fmla="*/ 1065229 w 1735196"/>
              <a:gd name="connsiteY31" fmla="*/ 989815 h 2139885"/>
              <a:gd name="connsiteX32" fmla="*/ 1234911 w 1735196"/>
              <a:gd name="connsiteY32" fmla="*/ 933254 h 2139885"/>
              <a:gd name="connsiteX33" fmla="*/ 1291472 w 1735196"/>
              <a:gd name="connsiteY33" fmla="*/ 914400 h 2139885"/>
              <a:gd name="connsiteX34" fmla="*/ 1319753 w 1735196"/>
              <a:gd name="connsiteY34" fmla="*/ 904973 h 2139885"/>
              <a:gd name="connsiteX35" fmla="*/ 1376313 w 1735196"/>
              <a:gd name="connsiteY35" fmla="*/ 895547 h 2139885"/>
              <a:gd name="connsiteX36" fmla="*/ 1442301 w 1735196"/>
              <a:gd name="connsiteY36" fmla="*/ 876693 h 2139885"/>
              <a:gd name="connsiteX37" fmla="*/ 1480008 w 1735196"/>
              <a:gd name="connsiteY37" fmla="*/ 867266 h 2139885"/>
              <a:gd name="connsiteX38" fmla="*/ 1574276 w 1735196"/>
              <a:gd name="connsiteY38" fmla="*/ 838986 h 2139885"/>
              <a:gd name="connsiteX39" fmla="*/ 1677971 w 1735196"/>
              <a:gd name="connsiteY39" fmla="*/ 829559 h 2139885"/>
              <a:gd name="connsiteX40" fmla="*/ 1734532 w 1735196"/>
              <a:gd name="connsiteY40" fmla="*/ 791852 h 2139885"/>
              <a:gd name="connsiteX41" fmla="*/ 1706252 w 1735196"/>
              <a:gd name="connsiteY41" fmla="*/ 612742 h 2139885"/>
              <a:gd name="connsiteX42" fmla="*/ 1687398 w 1735196"/>
              <a:gd name="connsiteY42" fmla="*/ 584462 h 2139885"/>
              <a:gd name="connsiteX43" fmla="*/ 1668544 w 1735196"/>
              <a:gd name="connsiteY43" fmla="*/ 518474 h 2139885"/>
              <a:gd name="connsiteX44" fmla="*/ 1640264 w 1735196"/>
              <a:gd name="connsiteY44" fmla="*/ 499621 h 2139885"/>
              <a:gd name="connsiteX45" fmla="*/ 1611984 w 1735196"/>
              <a:gd name="connsiteY45" fmla="*/ 443060 h 2139885"/>
              <a:gd name="connsiteX46" fmla="*/ 1593130 w 1735196"/>
              <a:gd name="connsiteY46" fmla="*/ 377072 h 2139885"/>
              <a:gd name="connsiteX47" fmla="*/ 1555423 w 1735196"/>
              <a:gd name="connsiteY47" fmla="*/ 282804 h 2139885"/>
              <a:gd name="connsiteX48" fmla="*/ 1517716 w 1735196"/>
              <a:gd name="connsiteY48" fmla="*/ 226243 h 2139885"/>
              <a:gd name="connsiteX49" fmla="*/ 1508289 w 1735196"/>
              <a:gd name="connsiteY49" fmla="*/ 197963 h 2139885"/>
              <a:gd name="connsiteX50" fmla="*/ 1470581 w 1735196"/>
              <a:gd name="connsiteY50" fmla="*/ 141402 h 2139885"/>
              <a:gd name="connsiteX51" fmla="*/ 1451728 w 1735196"/>
              <a:gd name="connsiteY51" fmla="*/ 0 h 21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35196" h="2139885">
                <a:moveTo>
                  <a:pt x="150829" y="2139885"/>
                </a:moveTo>
                <a:cubicBezTo>
                  <a:pt x="141402" y="2124174"/>
                  <a:pt x="130743" y="2109139"/>
                  <a:pt x="122549" y="2092751"/>
                </a:cubicBezTo>
                <a:cubicBezTo>
                  <a:pt x="83525" y="2014701"/>
                  <a:pt x="148295" y="2117227"/>
                  <a:pt x="94268" y="2036190"/>
                </a:cubicBezTo>
                <a:cubicBezTo>
                  <a:pt x="91126" y="2023621"/>
                  <a:pt x="92028" y="2009263"/>
                  <a:pt x="84841" y="1998483"/>
                </a:cubicBezTo>
                <a:cubicBezTo>
                  <a:pt x="78557" y="1989056"/>
                  <a:pt x="62566" y="1989236"/>
                  <a:pt x="56561" y="1979629"/>
                </a:cubicBezTo>
                <a:cubicBezTo>
                  <a:pt x="43743" y="1959120"/>
                  <a:pt x="35921" y="1910833"/>
                  <a:pt x="28280" y="1885361"/>
                </a:cubicBezTo>
                <a:cubicBezTo>
                  <a:pt x="22569" y="1866326"/>
                  <a:pt x="15711" y="1847654"/>
                  <a:pt x="9427" y="1828800"/>
                </a:cubicBezTo>
                <a:lnTo>
                  <a:pt x="0" y="1800520"/>
                </a:lnTo>
                <a:cubicBezTo>
                  <a:pt x="3142" y="1765955"/>
                  <a:pt x="4519" y="1731184"/>
                  <a:pt x="9427" y="1696825"/>
                </a:cubicBezTo>
                <a:cubicBezTo>
                  <a:pt x="10832" y="1686988"/>
                  <a:pt x="16444" y="1678184"/>
                  <a:pt x="18854" y="1668544"/>
                </a:cubicBezTo>
                <a:cubicBezTo>
                  <a:pt x="22740" y="1653000"/>
                  <a:pt x="25646" y="1637214"/>
                  <a:pt x="28280" y="1621410"/>
                </a:cubicBezTo>
                <a:cubicBezTo>
                  <a:pt x="31933" y="1599493"/>
                  <a:pt x="27770" y="1575296"/>
                  <a:pt x="37707" y="1555423"/>
                </a:cubicBezTo>
                <a:cubicBezTo>
                  <a:pt x="44733" y="1541370"/>
                  <a:pt x="63485" y="1537367"/>
                  <a:pt x="75414" y="1527142"/>
                </a:cubicBezTo>
                <a:cubicBezTo>
                  <a:pt x="85536" y="1518466"/>
                  <a:pt x="94268" y="1508289"/>
                  <a:pt x="103695" y="1498862"/>
                </a:cubicBezTo>
                <a:cubicBezTo>
                  <a:pt x="122047" y="1443808"/>
                  <a:pt x="98763" y="1494367"/>
                  <a:pt x="141402" y="1451728"/>
                </a:cubicBezTo>
                <a:cubicBezTo>
                  <a:pt x="149413" y="1443717"/>
                  <a:pt x="153003" y="1432152"/>
                  <a:pt x="160256" y="1423448"/>
                </a:cubicBezTo>
                <a:cubicBezTo>
                  <a:pt x="187555" y="1390689"/>
                  <a:pt x="188119" y="1395375"/>
                  <a:pt x="226243" y="1376314"/>
                </a:cubicBezTo>
                <a:cubicBezTo>
                  <a:pt x="235670" y="1366887"/>
                  <a:pt x="242870" y="1354507"/>
                  <a:pt x="254524" y="1348033"/>
                </a:cubicBezTo>
                <a:cubicBezTo>
                  <a:pt x="271897" y="1338382"/>
                  <a:pt x="311085" y="1329180"/>
                  <a:pt x="311085" y="1329180"/>
                </a:cubicBezTo>
                <a:cubicBezTo>
                  <a:pt x="361723" y="1295420"/>
                  <a:pt x="352372" y="1294489"/>
                  <a:pt x="395926" y="1282045"/>
                </a:cubicBezTo>
                <a:cubicBezTo>
                  <a:pt x="408383" y="1278486"/>
                  <a:pt x="421064" y="1275761"/>
                  <a:pt x="433633" y="1272619"/>
                </a:cubicBezTo>
                <a:cubicBezTo>
                  <a:pt x="446202" y="1266334"/>
                  <a:pt x="459905" y="1261933"/>
                  <a:pt x="471340" y="1253765"/>
                </a:cubicBezTo>
                <a:cubicBezTo>
                  <a:pt x="482188" y="1246016"/>
                  <a:pt x="487967" y="1231959"/>
                  <a:pt x="499621" y="1225485"/>
                </a:cubicBezTo>
                <a:cubicBezTo>
                  <a:pt x="559395" y="1192277"/>
                  <a:pt x="543941" y="1223795"/>
                  <a:pt x="584462" y="1187777"/>
                </a:cubicBezTo>
                <a:cubicBezTo>
                  <a:pt x="604390" y="1170063"/>
                  <a:pt x="615156" y="1137684"/>
                  <a:pt x="641023" y="1131217"/>
                </a:cubicBezTo>
                <a:cubicBezTo>
                  <a:pt x="709366" y="1114131"/>
                  <a:pt x="665838" y="1123079"/>
                  <a:pt x="772998" y="1112363"/>
                </a:cubicBezTo>
                <a:cubicBezTo>
                  <a:pt x="785567" y="1106078"/>
                  <a:pt x="798655" y="1100739"/>
                  <a:pt x="810705" y="1093509"/>
                </a:cubicBezTo>
                <a:cubicBezTo>
                  <a:pt x="830135" y="1081851"/>
                  <a:pt x="845283" y="1061298"/>
                  <a:pt x="867266" y="1055802"/>
                </a:cubicBezTo>
                <a:cubicBezTo>
                  <a:pt x="886390" y="1051021"/>
                  <a:pt x="914328" y="1045060"/>
                  <a:pt x="933254" y="1036949"/>
                </a:cubicBezTo>
                <a:cubicBezTo>
                  <a:pt x="946170" y="1031413"/>
                  <a:pt x="958760" y="1025067"/>
                  <a:pt x="970961" y="1018095"/>
                </a:cubicBezTo>
                <a:cubicBezTo>
                  <a:pt x="980798" y="1012474"/>
                  <a:pt x="988389" y="1002496"/>
                  <a:pt x="999241" y="999241"/>
                </a:cubicBezTo>
                <a:cubicBezTo>
                  <a:pt x="1020523" y="992856"/>
                  <a:pt x="1043233" y="992957"/>
                  <a:pt x="1065229" y="989815"/>
                </a:cubicBezTo>
                <a:lnTo>
                  <a:pt x="1234911" y="933254"/>
                </a:lnTo>
                <a:lnTo>
                  <a:pt x="1291472" y="914400"/>
                </a:lnTo>
                <a:cubicBezTo>
                  <a:pt x="1300899" y="911258"/>
                  <a:pt x="1309951" y="906607"/>
                  <a:pt x="1319753" y="904973"/>
                </a:cubicBezTo>
                <a:cubicBezTo>
                  <a:pt x="1338606" y="901831"/>
                  <a:pt x="1357689" y="899845"/>
                  <a:pt x="1376313" y="895547"/>
                </a:cubicBezTo>
                <a:cubicBezTo>
                  <a:pt x="1398603" y="890403"/>
                  <a:pt x="1420231" y="882712"/>
                  <a:pt x="1442301" y="876693"/>
                </a:cubicBezTo>
                <a:cubicBezTo>
                  <a:pt x="1454800" y="873284"/>
                  <a:pt x="1467599" y="870989"/>
                  <a:pt x="1480008" y="867266"/>
                </a:cubicBezTo>
                <a:cubicBezTo>
                  <a:pt x="1501433" y="860839"/>
                  <a:pt x="1548207" y="842462"/>
                  <a:pt x="1574276" y="838986"/>
                </a:cubicBezTo>
                <a:cubicBezTo>
                  <a:pt x="1608679" y="834399"/>
                  <a:pt x="1643406" y="832701"/>
                  <a:pt x="1677971" y="829559"/>
                </a:cubicBezTo>
                <a:cubicBezTo>
                  <a:pt x="1694871" y="823926"/>
                  <a:pt x="1731462" y="816413"/>
                  <a:pt x="1734532" y="791852"/>
                </a:cubicBezTo>
                <a:cubicBezTo>
                  <a:pt x="1737433" y="768640"/>
                  <a:pt x="1731341" y="650374"/>
                  <a:pt x="1706252" y="612742"/>
                </a:cubicBezTo>
                <a:lnTo>
                  <a:pt x="1687398" y="584462"/>
                </a:lnTo>
                <a:cubicBezTo>
                  <a:pt x="1686782" y="581998"/>
                  <a:pt x="1673461" y="524621"/>
                  <a:pt x="1668544" y="518474"/>
                </a:cubicBezTo>
                <a:cubicBezTo>
                  <a:pt x="1661467" y="509627"/>
                  <a:pt x="1649691" y="505905"/>
                  <a:pt x="1640264" y="499621"/>
                </a:cubicBezTo>
                <a:cubicBezTo>
                  <a:pt x="1616570" y="428538"/>
                  <a:pt x="1648531" y="516154"/>
                  <a:pt x="1611984" y="443060"/>
                </a:cubicBezTo>
                <a:cubicBezTo>
                  <a:pt x="1604063" y="427217"/>
                  <a:pt x="1597661" y="392177"/>
                  <a:pt x="1593130" y="377072"/>
                </a:cubicBezTo>
                <a:cubicBezTo>
                  <a:pt x="1582339" y="341104"/>
                  <a:pt x="1574320" y="314299"/>
                  <a:pt x="1555423" y="282804"/>
                </a:cubicBezTo>
                <a:cubicBezTo>
                  <a:pt x="1543765" y="263374"/>
                  <a:pt x="1524882" y="247739"/>
                  <a:pt x="1517716" y="226243"/>
                </a:cubicBezTo>
                <a:cubicBezTo>
                  <a:pt x="1514574" y="216816"/>
                  <a:pt x="1513115" y="206649"/>
                  <a:pt x="1508289" y="197963"/>
                </a:cubicBezTo>
                <a:cubicBezTo>
                  <a:pt x="1497284" y="178155"/>
                  <a:pt x="1470581" y="141402"/>
                  <a:pt x="1470581" y="141402"/>
                </a:cubicBezTo>
                <a:cubicBezTo>
                  <a:pt x="1442785" y="58012"/>
                  <a:pt x="1451728" y="104714"/>
                  <a:pt x="145172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8BC79-FA34-4C16-AEC1-9AA76F86D3FE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후문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3942B8-100A-40D1-85D2-CC0CBD34389B}"/>
              </a:ext>
            </a:extLst>
          </p:cNvPr>
          <p:cNvSpPr/>
          <p:nvPr/>
        </p:nvSpPr>
        <p:spPr>
          <a:xfrm>
            <a:off x="10999" y="1112363"/>
            <a:ext cx="4784102" cy="5745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155F9E-24B1-4694-BB05-1E4A18B71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"/>
          <a:stretch/>
        </p:blipFill>
        <p:spPr>
          <a:xfrm>
            <a:off x="10999" y="804340"/>
            <a:ext cx="4938073" cy="60755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011E41-527E-4F81-9BAC-8F65BAC92864}"/>
              </a:ext>
            </a:extLst>
          </p:cNvPr>
          <p:cNvSpPr/>
          <p:nvPr/>
        </p:nvSpPr>
        <p:spPr>
          <a:xfrm>
            <a:off x="570321" y="2108500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FFF8D8-CDF8-4ED3-A3C7-76C0C5DB1609}"/>
              </a:ext>
            </a:extLst>
          </p:cNvPr>
          <p:cNvSpPr/>
          <p:nvPr/>
        </p:nvSpPr>
        <p:spPr>
          <a:xfrm>
            <a:off x="570321" y="2973426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4422-BC43-43EA-A3EF-145F4AEE2515}"/>
              </a:ext>
            </a:extLst>
          </p:cNvPr>
          <p:cNvSpPr/>
          <p:nvPr/>
        </p:nvSpPr>
        <p:spPr>
          <a:xfrm>
            <a:off x="663805" y="3795946"/>
            <a:ext cx="3478490" cy="75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BFB59E-22BE-4BAA-A703-A38A51D60628}"/>
              </a:ext>
            </a:extLst>
          </p:cNvPr>
          <p:cNvSpPr/>
          <p:nvPr/>
        </p:nvSpPr>
        <p:spPr>
          <a:xfrm>
            <a:off x="648696" y="4657294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18B7D4-3F2B-4389-9A6B-43A6BFCB2CF2}"/>
              </a:ext>
            </a:extLst>
          </p:cNvPr>
          <p:cNvSpPr/>
          <p:nvPr/>
        </p:nvSpPr>
        <p:spPr>
          <a:xfrm>
            <a:off x="570321" y="5572893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21F83-E645-4A2E-B861-4134ADFA3CC7}"/>
              </a:ext>
            </a:extLst>
          </p:cNvPr>
          <p:cNvSpPr/>
          <p:nvPr/>
        </p:nvSpPr>
        <p:spPr>
          <a:xfrm>
            <a:off x="113121" y="1285107"/>
            <a:ext cx="4392891" cy="39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93E64D-4DFC-4677-B5A4-FC8A21312CD1}"/>
              </a:ext>
            </a:extLst>
          </p:cNvPr>
          <p:cNvSpPr/>
          <p:nvPr/>
        </p:nvSpPr>
        <p:spPr>
          <a:xfrm>
            <a:off x="76985" y="1998481"/>
            <a:ext cx="4795101" cy="933055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5C97B-31E3-4018-8945-93003C46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94" y="1677970"/>
            <a:ext cx="5917677" cy="4524874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F7FCB2D-D65F-4DF5-BC7D-751D2001C759}"/>
              </a:ext>
            </a:extLst>
          </p:cNvPr>
          <p:cNvSpPr/>
          <p:nvPr/>
        </p:nvSpPr>
        <p:spPr>
          <a:xfrm>
            <a:off x="977727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BB88B3-7AAB-493F-9F75-388388E47140}"/>
              </a:ext>
            </a:extLst>
          </p:cNvPr>
          <p:cNvSpPr/>
          <p:nvPr/>
        </p:nvSpPr>
        <p:spPr>
          <a:xfrm>
            <a:off x="1088525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도착지</a:t>
            </a:r>
          </a:p>
        </p:txBody>
      </p:sp>
    </p:spTree>
    <p:extLst>
      <p:ext uri="{BB962C8B-B14F-4D97-AF65-F5344CB8AC3E}">
        <p14:creationId xmlns:p14="http://schemas.microsoft.com/office/powerpoint/2010/main" val="247525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8BC79-FA34-4C16-AEC1-9AA76F86D3FE}"/>
              </a:ext>
            </a:extLst>
          </p:cNvPr>
          <p:cNvSpPr/>
          <p:nvPr/>
        </p:nvSpPr>
        <p:spPr>
          <a:xfrm>
            <a:off x="0" y="0"/>
            <a:ext cx="12192000" cy="791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성의여고 로드 마스터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후문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C3E3BD-3AF9-45CB-9584-4506EB120257}"/>
              </a:ext>
            </a:extLst>
          </p:cNvPr>
          <p:cNvSpPr/>
          <p:nvPr/>
        </p:nvSpPr>
        <p:spPr>
          <a:xfrm>
            <a:off x="10999" y="1112363"/>
            <a:ext cx="4784102" cy="5745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47DF46-92BE-4BFB-B1C0-B63534B05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"/>
          <a:stretch/>
        </p:blipFill>
        <p:spPr>
          <a:xfrm>
            <a:off x="10999" y="804340"/>
            <a:ext cx="4938073" cy="60755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359857-30CE-490F-BF74-595794F72780}"/>
              </a:ext>
            </a:extLst>
          </p:cNvPr>
          <p:cNvSpPr/>
          <p:nvPr/>
        </p:nvSpPr>
        <p:spPr>
          <a:xfrm>
            <a:off x="570321" y="2108500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035639-4212-47FB-A4D5-60CF3A39370D}"/>
              </a:ext>
            </a:extLst>
          </p:cNvPr>
          <p:cNvSpPr/>
          <p:nvPr/>
        </p:nvSpPr>
        <p:spPr>
          <a:xfrm>
            <a:off x="570321" y="2973426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33CC2C-AE81-455C-BB06-91B9EF7AE5D2}"/>
              </a:ext>
            </a:extLst>
          </p:cNvPr>
          <p:cNvSpPr/>
          <p:nvPr/>
        </p:nvSpPr>
        <p:spPr>
          <a:xfrm>
            <a:off x="663805" y="3795946"/>
            <a:ext cx="3478490" cy="75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6AA080-D7A6-4E50-9D1D-C3ED27E663E3}"/>
              </a:ext>
            </a:extLst>
          </p:cNvPr>
          <p:cNvSpPr/>
          <p:nvPr/>
        </p:nvSpPr>
        <p:spPr>
          <a:xfrm>
            <a:off x="648696" y="4657294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458B6F-1CFA-401C-A582-1AE93760F32E}"/>
              </a:ext>
            </a:extLst>
          </p:cNvPr>
          <p:cNvSpPr/>
          <p:nvPr/>
        </p:nvSpPr>
        <p:spPr>
          <a:xfrm>
            <a:off x="570321" y="5572893"/>
            <a:ext cx="3478490" cy="64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칼로리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4CB239-F3A7-4F46-8385-898367DDA699}"/>
              </a:ext>
            </a:extLst>
          </p:cNvPr>
          <p:cNvSpPr/>
          <p:nvPr/>
        </p:nvSpPr>
        <p:spPr>
          <a:xfrm>
            <a:off x="113121" y="1285107"/>
            <a:ext cx="4392891" cy="39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40FD26-356D-482D-BDD2-069143A5A1BF}"/>
              </a:ext>
            </a:extLst>
          </p:cNvPr>
          <p:cNvSpPr/>
          <p:nvPr/>
        </p:nvSpPr>
        <p:spPr>
          <a:xfrm>
            <a:off x="76985" y="1998481"/>
            <a:ext cx="4795101" cy="933055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00201E7-4836-4E75-9A10-2A8A61DF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17" y="1700562"/>
            <a:ext cx="5598118" cy="4283124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C6CD376-98F1-4778-A82D-9A8B0873293A}"/>
              </a:ext>
            </a:extLst>
          </p:cNvPr>
          <p:cNvSpPr/>
          <p:nvPr/>
        </p:nvSpPr>
        <p:spPr>
          <a:xfrm>
            <a:off x="9266548" y="3478415"/>
            <a:ext cx="1300899" cy="1348109"/>
          </a:xfrm>
          <a:custGeom>
            <a:avLst/>
            <a:gdLst>
              <a:gd name="connsiteX0" fmla="*/ 1300899 w 1300899"/>
              <a:gd name="connsiteY0" fmla="*/ 1348109 h 1348109"/>
              <a:gd name="connsiteX1" fmla="*/ 1216058 w 1300899"/>
              <a:gd name="connsiteY1" fmla="*/ 1319828 h 1348109"/>
              <a:gd name="connsiteX2" fmla="*/ 1159497 w 1300899"/>
              <a:gd name="connsiteY2" fmla="*/ 1300975 h 1348109"/>
              <a:gd name="connsiteX3" fmla="*/ 1121790 w 1300899"/>
              <a:gd name="connsiteY3" fmla="*/ 1291548 h 1348109"/>
              <a:gd name="connsiteX4" fmla="*/ 1093510 w 1300899"/>
              <a:gd name="connsiteY4" fmla="*/ 1272694 h 1348109"/>
              <a:gd name="connsiteX5" fmla="*/ 1055803 w 1300899"/>
              <a:gd name="connsiteY5" fmla="*/ 1263267 h 1348109"/>
              <a:gd name="connsiteX6" fmla="*/ 970961 w 1300899"/>
              <a:gd name="connsiteY6" fmla="*/ 1244414 h 1348109"/>
              <a:gd name="connsiteX7" fmla="*/ 886120 w 1300899"/>
              <a:gd name="connsiteY7" fmla="*/ 1216133 h 1348109"/>
              <a:gd name="connsiteX8" fmla="*/ 857840 w 1300899"/>
              <a:gd name="connsiteY8" fmla="*/ 1206707 h 1348109"/>
              <a:gd name="connsiteX9" fmla="*/ 829559 w 1300899"/>
              <a:gd name="connsiteY9" fmla="*/ 1178426 h 1348109"/>
              <a:gd name="connsiteX10" fmla="*/ 801279 w 1300899"/>
              <a:gd name="connsiteY10" fmla="*/ 1168999 h 1348109"/>
              <a:gd name="connsiteX11" fmla="*/ 772998 w 1300899"/>
              <a:gd name="connsiteY11" fmla="*/ 1150146 h 1348109"/>
              <a:gd name="connsiteX12" fmla="*/ 735291 w 1300899"/>
              <a:gd name="connsiteY12" fmla="*/ 1131292 h 1348109"/>
              <a:gd name="connsiteX13" fmla="*/ 716438 w 1300899"/>
              <a:gd name="connsiteY13" fmla="*/ 1103012 h 1348109"/>
              <a:gd name="connsiteX14" fmla="*/ 688157 w 1300899"/>
              <a:gd name="connsiteY14" fmla="*/ 1084158 h 1348109"/>
              <a:gd name="connsiteX15" fmla="*/ 622170 w 1300899"/>
              <a:gd name="connsiteY15" fmla="*/ 1046451 h 1348109"/>
              <a:gd name="connsiteX16" fmla="*/ 565609 w 1300899"/>
              <a:gd name="connsiteY16" fmla="*/ 999317 h 1348109"/>
              <a:gd name="connsiteX17" fmla="*/ 518475 w 1300899"/>
              <a:gd name="connsiteY17" fmla="*/ 942756 h 1348109"/>
              <a:gd name="connsiteX18" fmla="*/ 499621 w 1300899"/>
              <a:gd name="connsiteY18" fmla="*/ 914476 h 1348109"/>
              <a:gd name="connsiteX19" fmla="*/ 471341 w 1300899"/>
              <a:gd name="connsiteY19" fmla="*/ 905049 h 1348109"/>
              <a:gd name="connsiteX20" fmla="*/ 443060 w 1300899"/>
              <a:gd name="connsiteY20" fmla="*/ 886195 h 1348109"/>
              <a:gd name="connsiteX21" fmla="*/ 405353 w 1300899"/>
              <a:gd name="connsiteY21" fmla="*/ 867342 h 1348109"/>
              <a:gd name="connsiteX22" fmla="*/ 358219 w 1300899"/>
              <a:gd name="connsiteY22" fmla="*/ 820208 h 1348109"/>
              <a:gd name="connsiteX23" fmla="*/ 301658 w 1300899"/>
              <a:gd name="connsiteY23" fmla="*/ 801354 h 1348109"/>
              <a:gd name="connsiteX24" fmla="*/ 245097 w 1300899"/>
              <a:gd name="connsiteY24" fmla="*/ 744793 h 1348109"/>
              <a:gd name="connsiteX25" fmla="*/ 188537 w 1300899"/>
              <a:gd name="connsiteY25" fmla="*/ 697659 h 1348109"/>
              <a:gd name="connsiteX26" fmla="*/ 150829 w 1300899"/>
              <a:gd name="connsiteY26" fmla="*/ 641098 h 1348109"/>
              <a:gd name="connsiteX27" fmla="*/ 141403 w 1300899"/>
              <a:gd name="connsiteY27" fmla="*/ 612818 h 1348109"/>
              <a:gd name="connsiteX28" fmla="*/ 122549 w 1300899"/>
              <a:gd name="connsiteY28" fmla="*/ 584538 h 1348109"/>
              <a:gd name="connsiteX29" fmla="*/ 103695 w 1300899"/>
              <a:gd name="connsiteY29" fmla="*/ 527977 h 1348109"/>
              <a:gd name="connsiteX30" fmla="*/ 84842 w 1300899"/>
              <a:gd name="connsiteY30" fmla="*/ 452562 h 1348109"/>
              <a:gd name="connsiteX31" fmla="*/ 47134 w 1300899"/>
              <a:gd name="connsiteY31" fmla="*/ 396001 h 1348109"/>
              <a:gd name="connsiteX32" fmla="*/ 28281 w 1300899"/>
              <a:gd name="connsiteY32" fmla="*/ 330014 h 1348109"/>
              <a:gd name="connsiteX33" fmla="*/ 9427 w 1300899"/>
              <a:gd name="connsiteY33" fmla="*/ 254599 h 1348109"/>
              <a:gd name="connsiteX34" fmla="*/ 0 w 1300899"/>
              <a:gd name="connsiteY34" fmla="*/ 160331 h 1348109"/>
              <a:gd name="connsiteX35" fmla="*/ 28281 w 1300899"/>
              <a:gd name="connsiteY35" fmla="*/ 28356 h 1348109"/>
              <a:gd name="connsiteX36" fmla="*/ 47134 w 1300899"/>
              <a:gd name="connsiteY36" fmla="*/ 76 h 134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00899" h="1348109">
                <a:moveTo>
                  <a:pt x="1300899" y="1348109"/>
                </a:moveTo>
                <a:lnTo>
                  <a:pt x="1216058" y="1319828"/>
                </a:lnTo>
                <a:lnTo>
                  <a:pt x="1159497" y="1300975"/>
                </a:lnTo>
                <a:lnTo>
                  <a:pt x="1121790" y="1291548"/>
                </a:lnTo>
                <a:cubicBezTo>
                  <a:pt x="1112363" y="1285263"/>
                  <a:pt x="1103923" y="1277157"/>
                  <a:pt x="1093510" y="1272694"/>
                </a:cubicBezTo>
                <a:cubicBezTo>
                  <a:pt x="1081602" y="1267590"/>
                  <a:pt x="1068450" y="1266077"/>
                  <a:pt x="1055803" y="1263267"/>
                </a:cubicBezTo>
                <a:cubicBezTo>
                  <a:pt x="1021189" y="1255575"/>
                  <a:pt x="1003816" y="1254271"/>
                  <a:pt x="970961" y="1244414"/>
                </a:cubicBezTo>
                <a:cubicBezTo>
                  <a:pt x="970934" y="1244406"/>
                  <a:pt x="900274" y="1220851"/>
                  <a:pt x="886120" y="1216133"/>
                </a:cubicBezTo>
                <a:lnTo>
                  <a:pt x="857840" y="1206707"/>
                </a:lnTo>
                <a:cubicBezTo>
                  <a:pt x="848413" y="1197280"/>
                  <a:pt x="840652" y="1185821"/>
                  <a:pt x="829559" y="1178426"/>
                </a:cubicBezTo>
                <a:cubicBezTo>
                  <a:pt x="821291" y="1172914"/>
                  <a:pt x="810167" y="1173443"/>
                  <a:pt x="801279" y="1168999"/>
                </a:cubicBezTo>
                <a:cubicBezTo>
                  <a:pt x="791145" y="1163932"/>
                  <a:pt x="782835" y="1155767"/>
                  <a:pt x="772998" y="1150146"/>
                </a:cubicBezTo>
                <a:cubicBezTo>
                  <a:pt x="760797" y="1143174"/>
                  <a:pt x="747860" y="1137577"/>
                  <a:pt x="735291" y="1131292"/>
                </a:cubicBezTo>
                <a:cubicBezTo>
                  <a:pt x="729007" y="1121865"/>
                  <a:pt x="724449" y="1111023"/>
                  <a:pt x="716438" y="1103012"/>
                </a:cubicBezTo>
                <a:cubicBezTo>
                  <a:pt x="708427" y="1095001"/>
                  <a:pt x="697994" y="1089779"/>
                  <a:pt x="688157" y="1084158"/>
                </a:cubicBezTo>
                <a:cubicBezTo>
                  <a:pt x="670901" y="1074297"/>
                  <a:pt x="637484" y="1061765"/>
                  <a:pt x="622170" y="1046451"/>
                </a:cubicBezTo>
                <a:cubicBezTo>
                  <a:pt x="570807" y="995088"/>
                  <a:pt x="619622" y="1017322"/>
                  <a:pt x="565609" y="999317"/>
                </a:cubicBezTo>
                <a:cubicBezTo>
                  <a:pt x="518798" y="929103"/>
                  <a:pt x="578961" y="1015339"/>
                  <a:pt x="518475" y="942756"/>
                </a:cubicBezTo>
                <a:cubicBezTo>
                  <a:pt x="511222" y="934052"/>
                  <a:pt x="508468" y="921554"/>
                  <a:pt x="499621" y="914476"/>
                </a:cubicBezTo>
                <a:cubicBezTo>
                  <a:pt x="491862" y="908269"/>
                  <a:pt x="480229" y="909493"/>
                  <a:pt x="471341" y="905049"/>
                </a:cubicBezTo>
                <a:cubicBezTo>
                  <a:pt x="461207" y="899982"/>
                  <a:pt x="452897" y="891816"/>
                  <a:pt x="443060" y="886195"/>
                </a:cubicBezTo>
                <a:cubicBezTo>
                  <a:pt x="430859" y="879223"/>
                  <a:pt x="417922" y="873626"/>
                  <a:pt x="405353" y="867342"/>
                </a:cubicBezTo>
                <a:cubicBezTo>
                  <a:pt x="388153" y="841542"/>
                  <a:pt x="387988" y="833439"/>
                  <a:pt x="358219" y="820208"/>
                </a:cubicBezTo>
                <a:cubicBezTo>
                  <a:pt x="340058" y="812137"/>
                  <a:pt x="301658" y="801354"/>
                  <a:pt x="301658" y="801354"/>
                </a:cubicBezTo>
                <a:cubicBezTo>
                  <a:pt x="247466" y="729097"/>
                  <a:pt x="300234" y="790741"/>
                  <a:pt x="245097" y="744793"/>
                </a:cubicBezTo>
                <a:cubicBezTo>
                  <a:pt x="172508" y="684303"/>
                  <a:pt x="258757" y="744474"/>
                  <a:pt x="188537" y="697659"/>
                </a:cubicBezTo>
                <a:cubicBezTo>
                  <a:pt x="166121" y="630414"/>
                  <a:pt x="197907" y="711715"/>
                  <a:pt x="150829" y="641098"/>
                </a:cubicBezTo>
                <a:cubicBezTo>
                  <a:pt x="145317" y="632830"/>
                  <a:pt x="145847" y="621705"/>
                  <a:pt x="141403" y="612818"/>
                </a:cubicBezTo>
                <a:cubicBezTo>
                  <a:pt x="136336" y="602685"/>
                  <a:pt x="128834" y="593965"/>
                  <a:pt x="122549" y="584538"/>
                </a:cubicBezTo>
                <a:cubicBezTo>
                  <a:pt x="116264" y="565684"/>
                  <a:pt x="107593" y="547465"/>
                  <a:pt x="103695" y="527977"/>
                </a:cubicBezTo>
                <a:cubicBezTo>
                  <a:pt x="101085" y="514926"/>
                  <a:pt x="93898" y="468863"/>
                  <a:pt x="84842" y="452562"/>
                </a:cubicBezTo>
                <a:cubicBezTo>
                  <a:pt x="73838" y="432754"/>
                  <a:pt x="47134" y="396001"/>
                  <a:pt x="47134" y="396001"/>
                </a:cubicBezTo>
                <a:cubicBezTo>
                  <a:pt x="24529" y="328181"/>
                  <a:pt x="51960" y="412889"/>
                  <a:pt x="28281" y="330014"/>
                </a:cubicBezTo>
                <a:cubicBezTo>
                  <a:pt x="16385" y="288379"/>
                  <a:pt x="16614" y="308500"/>
                  <a:pt x="9427" y="254599"/>
                </a:cubicBezTo>
                <a:cubicBezTo>
                  <a:pt x="5253" y="223297"/>
                  <a:pt x="3142" y="191754"/>
                  <a:pt x="0" y="160331"/>
                </a:cubicBezTo>
                <a:cubicBezTo>
                  <a:pt x="16938" y="-25978"/>
                  <a:pt x="-11942" y="108801"/>
                  <a:pt x="28281" y="28356"/>
                </a:cubicBezTo>
                <a:cubicBezTo>
                  <a:pt x="43912" y="-2905"/>
                  <a:pt x="26124" y="76"/>
                  <a:pt x="47134" y="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55F8BE-3BAE-4676-8959-E35FD586A135}"/>
              </a:ext>
            </a:extLst>
          </p:cNvPr>
          <p:cNvSpPr/>
          <p:nvPr/>
        </p:nvSpPr>
        <p:spPr>
          <a:xfrm>
            <a:off x="977727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6696809-9C31-4D01-9C39-44D461E40A7A}"/>
              </a:ext>
            </a:extLst>
          </p:cNvPr>
          <p:cNvSpPr/>
          <p:nvPr/>
        </p:nvSpPr>
        <p:spPr>
          <a:xfrm>
            <a:off x="10885251" y="76200"/>
            <a:ext cx="1012649" cy="64223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도착지</a:t>
            </a:r>
          </a:p>
        </p:txBody>
      </p:sp>
    </p:spTree>
    <p:extLst>
      <p:ext uri="{BB962C8B-B14F-4D97-AF65-F5344CB8AC3E}">
        <p14:creationId xmlns:p14="http://schemas.microsoft.com/office/powerpoint/2010/main" val="42215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190</Words>
  <Application>Microsoft Office PowerPoint</Application>
  <PresentationFormat>와이드스크린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 이</dc:creator>
  <cp:lastModifiedBy>하영 이</cp:lastModifiedBy>
  <cp:revision>15</cp:revision>
  <dcterms:created xsi:type="dcterms:W3CDTF">2019-05-21T11:27:12Z</dcterms:created>
  <dcterms:modified xsi:type="dcterms:W3CDTF">2019-05-28T09:59:52Z</dcterms:modified>
</cp:coreProperties>
</file>