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CCD2"/>
    <a:srgbClr val="FCE4E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3CDA2-8259-4B93-B2D2-7434896DD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57A58F-5B9F-4F38-A0D2-AB644D9BA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435254-52A3-490C-B10F-A398D8ED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664-2B53-4AE1-B5A5-0E085185A7C6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FB9458-4502-486F-A315-D0151446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C4B5AB-E1E7-4954-9544-2C2309750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67B4-95F8-439A-9634-9DFDCBE1D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1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4D91B-EA6F-4738-8D2E-33ECFC42E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DA3772-E965-4F4E-B390-1D56C518B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1C5724-26F4-4595-841D-64EBAD62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664-2B53-4AE1-B5A5-0E085185A7C6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823F83-0C25-4C80-A13C-32A7E0DE7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41D366-C987-4DD2-A943-973E943C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67B4-95F8-439A-9634-9DFDCBE1D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9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621D52-154D-4B2E-8BFC-0C44D6D14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D32954-BCBB-44EC-AB59-A01CC5DE9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6426D8-320F-4BE4-B023-9BB8127A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664-2B53-4AE1-B5A5-0E085185A7C6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26831-82BC-4269-9CCD-05BC4871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BAA622-3B52-4835-AB3F-F7676112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67B4-95F8-439A-9634-9DFDCBE1D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90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C6BD5-07FA-4EC8-9E21-15E80CF6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61D36C-24E1-4FFF-AD77-7DCF03C18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FA68E-50BA-4604-9D02-297800818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664-2B53-4AE1-B5A5-0E085185A7C6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1025A4-E72D-425B-8709-86DBA30BA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98F649-A363-4B21-9C1A-38143572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67B4-95F8-439A-9634-9DFDCBE1D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95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6BCE8-2A12-4C95-8EAD-06693C65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13F89D-95F7-40B7-B700-8128B88A9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B303D-C61D-4DD5-9A96-5733998D0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664-2B53-4AE1-B5A5-0E085185A7C6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C91888-EDF3-4D48-8BA7-B8F3F544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578B22-8359-4E37-B1A6-86738ADF9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67B4-95F8-439A-9634-9DFDCBE1D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0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CE3B5-040A-4589-B1DE-8D691FEB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6888C-CC80-4739-B58F-945C96E3F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CC0F04-1EE4-4AE3-BD82-F3B2722C7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E384CA-3B47-4801-8DCB-2F40042DA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664-2B53-4AE1-B5A5-0E085185A7C6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169469-38EF-405A-AF33-46B68319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C90D7B-D02D-4E7D-AEB6-08A80259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67B4-95F8-439A-9634-9DFDCBE1D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69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3E2BE-B05C-47E8-A0FD-07D20417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C9D77B-ABD8-4BB5-ACAF-E71F618AA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81091D-909B-44C5-8995-680998724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9A309F-ED0D-4B9C-B7C8-A9246DAF4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258F9F-8E1A-4BDF-9F06-A75DAC022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1E8565-4C4D-4F48-93EA-D0FB170CE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664-2B53-4AE1-B5A5-0E085185A7C6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74E53A-5F14-44E4-A42E-D402EF16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BF63CE-4C89-40BA-8F5E-46AA9980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67B4-95F8-439A-9634-9DFDCBE1D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64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84C6C-E90E-4C48-A761-C98C8D0B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4932AB-FECF-478D-82BA-28F3AF28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664-2B53-4AE1-B5A5-0E085185A7C6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C11D07-F310-475B-B6F6-7B3AA00E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E92D2C-EDF8-4F56-A592-9B58E7CC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67B4-95F8-439A-9634-9DFDCBE1D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8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18CF87-006D-4B29-9A86-DA444251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664-2B53-4AE1-B5A5-0E085185A7C6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8F0188-D1CA-47C6-9EBE-B7627B33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CB3D4B-160C-49B1-A80C-9CCF0454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67B4-95F8-439A-9634-9DFDCBE1D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93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67DC6-ABC2-46E6-9E85-ECA5EA735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993F8-99EB-4053-A2AD-C6D6D3B26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DDE5E5-EC53-46FF-AC11-3AA0FA9B1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F7B2A5-40EA-4195-871B-530ED479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664-2B53-4AE1-B5A5-0E085185A7C6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8724D8-3089-4DC1-A2F3-5A1379967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FFB0BD-936E-4E35-AFF7-C46F7807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67B4-95F8-439A-9634-9DFDCBE1D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94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748CA-116F-426C-BC44-E28BCB9DE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10664B-035C-4804-B7BE-5FA34B376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FDAE32-7F61-42D6-B4C6-5E9EF24C3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9FE7A8-E801-41A6-98AA-C67D8C9C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664-2B53-4AE1-B5A5-0E085185A7C6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D58EBB-641C-4D3C-8653-C642D085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F2A32B-9C90-41E0-8649-AF0A7C4D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67B4-95F8-439A-9634-9DFDCBE1D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32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D72CDB-7E51-499D-8ABB-BBAF32CCB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81B464-4CD7-4B3D-BDE7-E67731F0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050DC8-6756-4D16-9CCE-3C8184F40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2664-2B53-4AE1-B5A5-0E085185A7C6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7BFE3-EB4A-4618-9076-C476566C7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C045B4-138A-4A01-A763-2F563CCA9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267B4-95F8-439A-9634-9DFDCBE1D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0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8F96B239-634F-4555-9F41-B2FA5CF28994}"/>
              </a:ext>
            </a:extLst>
          </p:cNvPr>
          <p:cNvSpPr txBox="1"/>
          <p:nvPr/>
        </p:nvSpPr>
        <p:spPr>
          <a:xfrm>
            <a:off x="1888765" y="1397675"/>
            <a:ext cx="84144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레퍼런스 홈페이지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/>
              <a:t>https://www.wix.com/website-template/view/html/2097?siteId=75715458-a745-4be7-8f93-0eac6751042d&amp;metaSiteId=c72f2e1c-94e3-4350-8cf4-6fc120817f3f&amp;originUrl=https%3A%2F%2Fko.wix.com%2Fwebsite%2Ftemplates%2Fhtml%2Fbusiness%2Fadvertising-marketing</a:t>
            </a:r>
          </a:p>
          <a:p>
            <a:pPr algn="ctr"/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홈페이지 표지 및 배경색을 모델로 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삼을 예정입니다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0D16BC-343D-4CD1-BB4B-B81E8ADC1908}"/>
              </a:ext>
            </a:extLst>
          </p:cNvPr>
          <p:cNvSpPr txBox="1"/>
          <p:nvPr/>
        </p:nvSpPr>
        <p:spPr>
          <a:xfrm>
            <a:off x="1797325" y="4587636"/>
            <a:ext cx="8414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목록 디자인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아직 디자인 확정을 못 지었어요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,,,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11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A987A8-16D8-4FAA-970A-C8666B8EEE21}"/>
              </a:ext>
            </a:extLst>
          </p:cNvPr>
          <p:cNvSpPr txBox="1"/>
          <p:nvPr/>
        </p:nvSpPr>
        <p:spPr>
          <a:xfrm>
            <a:off x="4500881" y="3224405"/>
            <a:ext cx="2804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 err="1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ㅁㄹ</a:t>
            </a:r>
            <a:r>
              <a:rPr lang="en-US" altLang="ko-KR" sz="8000" b="1" dirty="0">
                <a:latin typeface="210 나무고딕 B" panose="02020603020101020101" pitchFamily="18" charset="-127"/>
                <a:ea typeface="210 나무고딕 B" panose="02020603020101020101" pitchFamily="18" charset="-127"/>
              </a:rPr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9CB759-3C13-4CD8-B71D-034B65CC609B}"/>
              </a:ext>
            </a:extLst>
          </p:cNvPr>
          <p:cNvSpPr txBox="1"/>
          <p:nvPr/>
        </p:nvSpPr>
        <p:spPr>
          <a:xfrm>
            <a:off x="4399280" y="4271658"/>
            <a:ext cx="28549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 err="1">
                <a:solidFill>
                  <a:srgbClr val="FF0000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ㅁㄹ</a:t>
            </a:r>
            <a:r>
              <a:rPr lang="ko-KR" altLang="en-US" sz="4000" b="1" dirty="0">
                <a:solidFill>
                  <a:srgbClr val="FF0000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 </a:t>
            </a:r>
            <a:r>
              <a:rPr lang="en-US" altLang="ko-KR" sz="8000" b="1" dirty="0">
                <a:solidFill>
                  <a:srgbClr val="FF0000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!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B3ADF7-1D7D-4FCB-9E52-AD66215CEA9F}"/>
              </a:ext>
            </a:extLst>
          </p:cNvPr>
          <p:cNvSpPr/>
          <p:nvPr/>
        </p:nvSpPr>
        <p:spPr>
          <a:xfrm>
            <a:off x="4419600" y="2938879"/>
            <a:ext cx="2915920" cy="2748280"/>
          </a:xfrm>
          <a:prstGeom prst="rect">
            <a:avLst/>
          </a:prstGeom>
          <a:noFill/>
          <a:ln w="127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713A6F-C2CE-4557-B802-34C86DF139B4}"/>
              </a:ext>
            </a:extLst>
          </p:cNvPr>
          <p:cNvSpPr txBox="1"/>
          <p:nvPr/>
        </p:nvSpPr>
        <p:spPr>
          <a:xfrm>
            <a:off x="3554010" y="1072160"/>
            <a:ext cx="4706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홈페이지 로고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홈페이지 이름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MoRoM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(Morning Road Master)</a:t>
            </a:r>
          </a:p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로고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의미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길 모름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그럼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모롬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370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88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210 나무고딕 B</vt:lpstr>
      <vt:lpstr>210 콤퓨타세탁 R</vt:lpstr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하영 이</dc:creator>
  <cp:lastModifiedBy>하영 이</cp:lastModifiedBy>
  <cp:revision>10</cp:revision>
  <dcterms:created xsi:type="dcterms:W3CDTF">2019-05-28T10:20:35Z</dcterms:created>
  <dcterms:modified xsi:type="dcterms:W3CDTF">2019-05-28T11:57:01Z</dcterms:modified>
</cp:coreProperties>
</file>