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05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38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6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173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07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8664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228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2148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4852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1468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43823-B6B6-4580-BE41-DC8E33CAECCF}" type="datetimeFigureOut">
              <a:rPr lang="ko-KR" altLang="en-US" smtClean="0"/>
              <a:t>2025-05-26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F2EC3-4B2A-40D1-B2B2-2001B70D41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996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음악 스트리밍 앱</a:t>
            </a:r>
            <a:r>
              <a:rPr lang="en-US" altLang="ko-KR" dirty="0"/>
              <a:t>(</a:t>
            </a:r>
            <a:r>
              <a:rPr lang="ko-KR" altLang="en-US" dirty="0"/>
              <a:t>멜론</a:t>
            </a:r>
            <a:r>
              <a:rPr lang="en-US" altLang="ko-KR" dirty="0"/>
              <a:t>, </a:t>
            </a:r>
            <a:r>
              <a:rPr lang="ko-KR" altLang="en-US" dirty="0"/>
              <a:t>유튜브 뮤직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0574" y="1690688"/>
            <a:ext cx="9740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"ReTune"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사용자의 흐름을 되돌아보고</a:t>
            </a:r>
            <a:r>
              <a:rPr lang="en-US" altLang="ko-KR" dirty="0"/>
              <a:t>, </a:t>
            </a:r>
            <a:r>
              <a:rPr lang="ko-KR" altLang="en-US" dirty="0"/>
              <a:t>진짜 듣고 싶은 음악을 추천하는 앱</a:t>
            </a:r>
          </a:p>
        </p:txBody>
      </p:sp>
    </p:spTree>
    <p:extLst>
      <p:ext uri="{BB962C8B-B14F-4D97-AF65-F5344CB8AC3E}">
        <p14:creationId xmlns:p14="http://schemas.microsoft.com/office/powerpoint/2010/main" val="147681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유튜브 뮤직을 사용하면서 느낀 점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82972"/>
              </p:ext>
            </p:extLst>
          </p:nvPr>
        </p:nvGraphicFramePr>
        <p:xfrm>
          <a:off x="573741" y="2995454"/>
          <a:ext cx="10452847" cy="2560320"/>
        </p:xfrm>
        <a:graphic>
          <a:graphicData uri="http://schemas.openxmlformats.org/drawingml/2006/table">
            <a:tbl>
              <a:tblPr/>
              <a:tblGrid>
                <a:gridCol w="3442447">
                  <a:extLst>
                    <a:ext uri="{9D8B030D-6E8A-4147-A177-3AD203B41FA5}">
                      <a16:colId xmlns:a16="http://schemas.microsoft.com/office/drawing/2014/main" val="29269782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479326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869594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유튜브 뮤직의 불편함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개선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구현 방식 아이디어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284902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같은 곡을 여러 플레이리스트에 추가 불가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다중 플레이리스트 추가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 </a:t>
                      </a:r>
                      <a:r>
                        <a:rPr lang="en-US" altLang="ko-KR" dirty="0"/>
                        <a:t>ID </a:t>
                      </a:r>
                      <a:r>
                        <a:rPr lang="ko-KR" altLang="en-US" dirty="0"/>
                        <a:t>기반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다중 리스트 구조 설계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551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플레이리스트 곡 자동 삭제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삭제 시 회색 표시 </a:t>
                      </a:r>
                      <a:r>
                        <a:rPr lang="en-US" altLang="ko-KR"/>
                        <a:t>+ </a:t>
                      </a:r>
                      <a:r>
                        <a:rPr lang="ko-KR" altLang="en-US"/>
                        <a:t>기록 유지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로컬 </a:t>
                      </a:r>
                      <a:r>
                        <a:rPr lang="en-US" altLang="ko-KR"/>
                        <a:t>DB </a:t>
                      </a:r>
                      <a:r>
                        <a:rPr lang="ko-KR" altLang="en-US"/>
                        <a:t>캐시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삭제 이력 로그 남기기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0783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altLang="ko-KR" dirty="0"/>
                    </a:p>
                    <a:p>
                      <a:r>
                        <a:rPr lang="ko-KR" altLang="en-US" dirty="0"/>
                        <a:t>자동 재생 곡 다양성 부족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/>
                        <a:t>LLM </a:t>
                      </a:r>
                      <a:r>
                        <a:rPr lang="ko-KR" altLang="en-US"/>
                        <a:t>기반 추천 강화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사용자 태그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좋아요 기반 추천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74872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38200" y="2379901"/>
            <a:ext cx="2204450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🔍 문제점 &amp; 개선 목표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5D62D-10B5-4FD6-B735-4ECFAF1E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6" y="149972"/>
            <a:ext cx="10515600" cy="1325563"/>
          </a:xfrm>
        </p:spPr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8638D11D-7D73-498C-8BF4-7B420634F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578588"/>
              </p:ext>
            </p:extLst>
          </p:nvPr>
        </p:nvGraphicFramePr>
        <p:xfrm>
          <a:off x="761999" y="1174376"/>
          <a:ext cx="10529047" cy="5418064"/>
        </p:xfrm>
        <a:graphic>
          <a:graphicData uri="http://schemas.openxmlformats.org/drawingml/2006/table">
            <a:tbl>
              <a:tblPr/>
              <a:tblGrid>
                <a:gridCol w="3518647">
                  <a:extLst>
                    <a:ext uri="{9D8B030D-6E8A-4147-A177-3AD203B41FA5}">
                      <a16:colId xmlns:a16="http://schemas.microsoft.com/office/drawing/2014/main" val="11334243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1918535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58569333"/>
                    </a:ext>
                  </a:extLst>
                </a:gridCol>
              </a:tblGrid>
              <a:tr h="487404"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요구사항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/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24502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검색 기능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 입력을 바탕으로 곡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아티스트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장르 검색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241804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 재생 제어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음악의 재생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일시정지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이전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다음곡</a:t>
                      </a:r>
                      <a:r>
                        <a:rPr lang="ko-KR" altLang="en-US" dirty="0"/>
                        <a:t> 기능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8308846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 dirty="0"/>
                        <a:t>U-3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맞춤형 음악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사용자의 취향과 감상 이력을 기반으로 곡 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2515104"/>
                  </a:ext>
                </a:extLst>
              </a:tr>
              <a:tr h="745187">
                <a:tc>
                  <a:txBody>
                    <a:bodyPr/>
                    <a:lstStyle/>
                    <a:p>
                      <a:r>
                        <a:rPr lang="en-US"/>
                        <a:t>U-4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목록 관리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좋아요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최근 재생 목록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사용자 저장 리스트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602307"/>
                  </a:ext>
                </a:extLst>
              </a:tr>
              <a:tr h="669752">
                <a:tc>
                  <a:txBody>
                    <a:bodyPr/>
                    <a:lstStyle/>
                    <a:p>
                      <a:r>
                        <a:rPr lang="en-US"/>
                        <a:t>U-5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곡을 다운로드해 인터넷 없이 재생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8389554"/>
                  </a:ext>
                </a:extLst>
              </a:tr>
              <a:tr h="496849">
                <a:tc>
                  <a:txBody>
                    <a:bodyPr/>
                    <a:lstStyle/>
                    <a:p>
                      <a:r>
                        <a:rPr lang="en-US" dirty="0"/>
                        <a:t>U-6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간단한 사용자 인터페이스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하단 </a:t>
                      </a:r>
                      <a:r>
                        <a:rPr lang="ko-KR" altLang="en-US" dirty="0" err="1"/>
                        <a:t>탭바</a:t>
                      </a:r>
                      <a:r>
                        <a:rPr lang="ko-KR" altLang="en-US" dirty="0"/>
                        <a:t> 기반의 직관적 네비게이션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1527216"/>
                  </a:ext>
                </a:extLst>
              </a:tr>
              <a:tr h="487885">
                <a:tc>
                  <a:txBody>
                    <a:bodyPr/>
                    <a:lstStyle/>
                    <a:p>
                      <a:r>
                        <a:rPr lang="en-US" dirty="0"/>
                        <a:t>U-7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재생 많이 한 순서대로 재생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리플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반복 외에 플레이스타일 추가 제공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7441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841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1DF2F2-9DE7-4EA5-8AEE-FEBA85246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765" y="158937"/>
            <a:ext cx="10515600" cy="1325563"/>
          </a:xfrm>
        </p:spPr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graphicFrame>
        <p:nvGraphicFramePr>
          <p:cNvPr id="4" name="개체 3">
            <a:extLst>
              <a:ext uri="{FF2B5EF4-FFF2-40B4-BE49-F238E27FC236}">
                <a16:creationId xmlns:a16="http://schemas.microsoft.com/office/drawing/2014/main" id="{EEC988D3-E5BE-423D-BDCA-5526E712B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002729"/>
              </p:ext>
            </p:extLst>
          </p:nvPr>
        </p:nvGraphicFramePr>
        <p:xfrm>
          <a:off x="1" y="1355913"/>
          <a:ext cx="12176546" cy="4157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5496449" imgH="7162721" progId="Excel.Sheet.12">
                  <p:embed/>
                </p:oleObj>
              </mc:Choice>
              <mc:Fallback>
                <p:oleObj name="Worksheet" r:id="rId2" imgW="25496449" imgH="716272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" y="1355913"/>
                        <a:ext cx="12176546" cy="415738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5381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183</Words>
  <Application>Microsoft Office PowerPoint</Application>
  <PresentationFormat>와이드스크린</PresentationFormat>
  <Paragraphs>45</Paragraphs>
  <Slides>4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Office 테마</vt:lpstr>
      <vt:lpstr>Microsoft Excel 워크시트</vt:lpstr>
      <vt:lpstr>음악 스트리밍 앱(멜론, 유튜브 뮤직)</vt:lpstr>
      <vt:lpstr>유튜브 뮤직을 사용하면서 느낀 점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음악 스트리밍 앱(멜론, 유튜브 뮤직)</dc:title>
  <dc:creator>ITSW</dc:creator>
  <cp:lastModifiedBy>종찬</cp:lastModifiedBy>
  <cp:revision>18</cp:revision>
  <dcterms:created xsi:type="dcterms:W3CDTF">2025-05-12T06:47:14Z</dcterms:created>
  <dcterms:modified xsi:type="dcterms:W3CDTF">2025-05-26T06:00:55Z</dcterms:modified>
</cp:coreProperties>
</file>