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음악 스트리밍 앱</a:t>
            </a:r>
            <a:r>
              <a:rPr lang="en-US" altLang="ko-KR" dirty="0" smtClean="0"/>
              <a:t>(</a:t>
            </a:r>
            <a:r>
              <a:rPr lang="ko-KR" altLang="en-US" dirty="0" smtClean="0"/>
              <a:t>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유튜브 뮤직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"</a:t>
            </a:r>
            <a:r>
              <a:rPr lang="en-US" altLang="ko-KR" b="1" dirty="0" err="1" smtClean="0"/>
              <a:t>ReTune</a:t>
            </a:r>
            <a:r>
              <a:rPr lang="en-US" altLang="ko-KR" b="1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사용자의 흐름을 되돌아보고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진짜 듣고 싶은 음악을 추천하는 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유튜브 뮤직을 사용하면서 느낀 점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995454"/>
          <a:ext cx="1051560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곡 </a:t>
                      </a:r>
                      <a:r>
                        <a:rPr lang="en-US" altLang="ko-KR"/>
                        <a:t>ID </a:t>
                      </a:r>
                      <a:r>
                        <a:rPr lang="ko-KR" altLang="en-US"/>
                        <a:t>기반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자동 재생곡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3" y="685794"/>
            <a:ext cx="10972822" cy="548641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08598" y="723900"/>
            <a:ext cx="337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2692" y="985250"/>
            <a:ext cx="1562100" cy="448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>
            <a:spLocks noChangeAspect="1"/>
          </p:cNvSpPr>
          <p:nvPr/>
        </p:nvSpPr>
        <p:spPr>
          <a:xfrm>
            <a:off x="4629150" y="387284"/>
            <a:ext cx="412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LLM </a:t>
            </a:r>
            <a:r>
              <a:rPr lang="ko-KR" altLang="en-US" dirty="0" smtClean="0"/>
              <a:t>간트차트 </a:t>
            </a:r>
            <a:r>
              <a:rPr lang="en-US" altLang="ko-KR" dirty="0" smtClean="0"/>
              <a:t>7</a:t>
            </a:r>
            <a:r>
              <a:rPr lang="ko-KR" altLang="en-US" dirty="0" smtClean="0"/>
              <a:t>주차 정리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736518" y="5817704"/>
            <a:ext cx="424069" cy="35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5467" y="4888468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구조 기획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467" y="4267200"/>
            <a:ext cx="176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UI </a:t>
            </a:r>
            <a:r>
              <a:rPr lang="ko-KR" altLang="en-US" dirty="0" smtClean="0"/>
              <a:t>틀 제작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5467" y="3497432"/>
            <a:ext cx="1761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트랙 탐색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플레이어 구현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467" y="3028558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UX </a:t>
            </a:r>
            <a:r>
              <a:rPr lang="ko-KR" altLang="en-US" dirty="0" smtClean="0"/>
              <a:t>개선 기능 구현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467" y="253788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추천 로직 개발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5467" y="1752295"/>
            <a:ext cx="195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 기능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오프라인 재생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467" y="124370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배포 및 마무리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7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음악 스트리밍 앱(멜론, 유튜브 뮤직)</vt:lpstr>
      <vt:lpstr>유튜브 뮤직을 사용하면서 느낀 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ITSW</cp:lastModifiedBy>
  <cp:revision>2</cp:revision>
  <dcterms:created xsi:type="dcterms:W3CDTF">2025-05-12T06:47:14Z</dcterms:created>
  <dcterms:modified xsi:type="dcterms:W3CDTF">2025-05-12T06:54:15Z</dcterms:modified>
</cp:coreProperties>
</file>