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9" name="TextBox 19"/>
          <p:cNvSpPr txBox="1"/>
          <p:nvPr/>
        </p:nvSpPr>
        <p:spPr>
          <a:xfrm>
            <a:off x="4978400" y="2882900"/>
            <a:ext cx="83312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endParaRPr lang="ko-KR" sz="66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19300" y="2273300"/>
            <a:ext cx="14439900" cy="355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900" b="1" i="0" u="none" strike="noStrike" spc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ReTune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BA2D2-7B40-4521-9B19-ECF2EE042987}"/>
              </a:ext>
            </a:extLst>
          </p:cNvPr>
          <p:cNvSpPr txBox="1"/>
          <p:nvPr/>
        </p:nvSpPr>
        <p:spPr>
          <a:xfrm>
            <a:off x="11887200" y="6028871"/>
            <a:ext cx="481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맑은 고딕" panose="020B0503020000020004" pitchFamily="50" charset="-127"/>
              </a:rPr>
              <a:t>2021136115	</a:t>
            </a:r>
          </a:p>
          <a:p>
            <a:pPr algn="r"/>
            <a:r>
              <a:rPr lang="ko-KR" altLang="en-US" sz="4000" dirty="0">
                <a:latin typeface="맑은 고딕" panose="020B0503020000020004" pitchFamily="50" charset="-127"/>
              </a:rPr>
              <a:t>오찬종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400" y="5067300"/>
            <a:ext cx="43180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300" y="51562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9685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19400" y="5283200"/>
            <a:ext cx="213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0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00" y="5067300"/>
            <a:ext cx="43180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5156200"/>
            <a:ext cx="584200" cy="584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1628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5200" y="5283200"/>
            <a:ext cx="2590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 네비게이션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6600" y="5067300"/>
            <a:ext cx="4318000" cy="74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0" y="5156200"/>
            <a:ext cx="584200" cy="5842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3444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09500" y="5257800"/>
            <a:ext cx="2882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39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939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프로필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2263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곡 상세 화면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4460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메인화면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4460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800" b="0" i="0" u="none" strike="noStrike" dirty="0">
                <a:solidFill>
                  <a:srgbClr val="000000"/>
                </a:solidFill>
                <a:latin typeface="+mn-ea"/>
              </a:rPr>
              <a:t>Top100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33300" y="74676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ko-KR" altLang="en-US" sz="2800" dirty="0">
                <a:solidFill>
                  <a:srgbClr val="000000"/>
                </a:solidFill>
                <a:latin typeface="+mn-ea"/>
              </a:rPr>
              <a:t>플레이리스트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448300" y="2908300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900" b="1" i="0" u="none" strike="noStrike" spc="4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65913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66802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68072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67818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프로필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4521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곡 리스트 관리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Provider</a:t>
            </a:r>
          </a:p>
          <a:p>
            <a:pPr lvl="0" algn="r">
              <a:lnSpc>
                <a:spcPct val="99600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제목과 아티스트 이름 필터링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onChanged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6591300"/>
            <a:ext cx="10960100" cy="127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6248400" y="6781800"/>
            <a:ext cx="10541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Firebase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인증을 통한 로그인 기능 구현 예정</a:t>
            </a:r>
            <a:endParaRPr lang="en-US" altLang="ko-KR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음악 스트리밍 앱이기에 핵심 기능을 우선 완성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추후 확장 가능하도록 설계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9A6DC7A-80DA-4F2F-A664-0A2EFA83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810932"/>
            <a:ext cx="4568826" cy="609176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416F442-CE76-456F-AAC2-5B674CDDE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87" y="1744733"/>
            <a:ext cx="5852032" cy="592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네비게이션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바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65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상세 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7987A72-2D67-44B3-8F04-6D050B1B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17578"/>
            <a:ext cx="109093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Slider</a:t>
            </a:r>
            <a:r>
              <a:rPr lang="en-US" altLang="ko-KR" sz="2400" dirty="0"/>
              <a:t> → </a:t>
            </a:r>
            <a:r>
              <a:rPr lang="ko-KR" altLang="en-US" sz="2400" dirty="0"/>
              <a:t>현재 재생 위치 표시 </a:t>
            </a:r>
            <a:r>
              <a:rPr lang="en-US" altLang="ko-KR" sz="2400" dirty="0"/>
              <a:t>(with Duration)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 err="1"/>
              <a:t>IconButton</a:t>
            </a:r>
            <a:r>
              <a:rPr lang="en-US" altLang="ko-KR" sz="2400" dirty="0"/>
              <a:t> → Play/Pause, Skip, Repeat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 </a:t>
            </a:r>
            <a:r>
              <a:rPr lang="en-US" altLang="ko-KR" sz="2800" dirty="0"/>
              <a:t>Text(Duration)</a:t>
            </a:r>
            <a:r>
              <a:rPr lang="en-US" altLang="ko-KR" sz="2400" dirty="0"/>
              <a:t> → 00:32 / 03:10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Provider + </a:t>
            </a:r>
            <a:r>
              <a:rPr lang="en-US" altLang="ko-KR" sz="2800" dirty="0" err="1"/>
              <a:t>setState</a:t>
            </a:r>
            <a:r>
              <a:rPr lang="en-US" altLang="ko-KR" sz="2800" dirty="0"/>
              <a:t> </a:t>
            </a:r>
            <a:r>
              <a:rPr lang="en-US" altLang="ko-KR" sz="2400" dirty="0"/>
              <a:t>→ </a:t>
            </a:r>
            <a:r>
              <a:rPr lang="ko-KR" altLang="en-US" sz="2400" dirty="0"/>
              <a:t>상태 공유 및 실시간 반응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 </a:t>
            </a:r>
            <a:r>
              <a:rPr lang="en-US" altLang="ko-KR" sz="2800" dirty="0" err="1"/>
              <a:t>AudioPlayer</a:t>
            </a:r>
            <a:r>
              <a:rPr lang="en-US" altLang="ko-KR" sz="2400" dirty="0"/>
              <a:t> → MP3 </a:t>
            </a:r>
            <a:r>
              <a:rPr lang="ko-KR" altLang="en-US" sz="2400" dirty="0"/>
              <a:t>재생 제어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DBCC7B-AA35-4F46-976A-DFF9202A3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3" y="2719116"/>
            <a:ext cx="4687887" cy="6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메인화면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8FE154-A504-42BA-92FF-ADB1D1ABC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2" y="2742581"/>
            <a:ext cx="4617357" cy="6185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247ED-683D-4637-BB7F-B0D93EFA9352}"/>
              </a:ext>
            </a:extLst>
          </p:cNvPr>
          <p:cNvSpPr txBox="1"/>
          <p:nvPr/>
        </p:nvSpPr>
        <p:spPr>
          <a:xfrm>
            <a:off x="7924800" y="4648200"/>
            <a:ext cx="886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 Column + </a:t>
            </a:r>
            <a:r>
              <a:rPr lang="en-US" altLang="ko-KR" sz="2400" dirty="0" err="1"/>
              <a:t>SingleChildScrollView</a:t>
            </a:r>
            <a:r>
              <a:rPr lang="en-US" altLang="ko-KR" sz="2400" dirty="0"/>
              <a:t> → </a:t>
            </a:r>
            <a:r>
              <a:rPr lang="ko-KR" altLang="en-US" sz="2400" dirty="0"/>
              <a:t>세로 스크롤 전체 구조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/>
              <a:t>Text </a:t>
            </a:r>
            <a:r>
              <a:rPr lang="ko-KR" altLang="en-US" sz="2400" dirty="0"/>
              <a:t>위젯 → ‘자주 듣는 음악’</a:t>
            </a:r>
            <a:r>
              <a:rPr lang="en-US" altLang="ko-KR" sz="2400" dirty="0"/>
              <a:t>, ‘</a:t>
            </a:r>
            <a:r>
              <a:rPr lang="ko-KR" altLang="en-US" sz="2400" dirty="0"/>
              <a:t>추천 음악’ 구간 제목 표시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/>
              <a:t>ListTile</a:t>
            </a:r>
            <a:r>
              <a:rPr lang="en-US" altLang="ko-KR" sz="2400" dirty="0"/>
              <a:t> → </a:t>
            </a:r>
            <a:r>
              <a:rPr lang="ko-KR" altLang="en-US" sz="2400" dirty="0"/>
              <a:t>곡 리스트 아이템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</a:t>
            </a:r>
            <a:r>
              <a:rPr lang="ko-KR" altLang="en-US" sz="2400" dirty="0"/>
              <a:t>전체 곡 목록을 불러오고 상태 관리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ko-KR" altLang="en-US" sz="2400" dirty="0"/>
              <a:t> </a:t>
            </a: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선택한 곡을 상세 재생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MiniPlayerBar</a:t>
            </a:r>
            <a:r>
              <a:rPr lang="en-US" altLang="ko-KR" sz="2400" dirty="0"/>
              <a:t> → </a:t>
            </a:r>
            <a:r>
              <a:rPr lang="ko-KR" altLang="en-US" sz="2400" dirty="0"/>
              <a:t>공통 컴포넌트 하단에 적용</a:t>
            </a:r>
            <a:endParaRPr lang="en-US" altLang="ko-KR" sz="2400" dirty="0"/>
          </a:p>
          <a:p>
            <a:pPr marL="342900" indent="-342900" algn="r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9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45466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top100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9B4D-D9DD-4943-AF91-824E060A265B}"/>
              </a:ext>
            </a:extLst>
          </p:cNvPr>
          <p:cNvSpPr txBox="1"/>
          <p:nvPr/>
        </p:nvSpPr>
        <p:spPr>
          <a:xfrm>
            <a:off x="7874000" y="519428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ListView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asMap</a:t>
            </a:r>
            <a:r>
              <a:rPr lang="en-US" altLang="ko-KR" sz="2400" dirty="0"/>
              <a:t>().entries → </a:t>
            </a:r>
            <a:r>
              <a:rPr lang="ko-KR" altLang="en-US" sz="2400" dirty="0"/>
              <a:t>인덱스를 함께 활용한 순위 표시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Top100 </a:t>
            </a:r>
            <a:r>
              <a:rPr lang="ko-KR" altLang="en-US" sz="2400" dirty="0"/>
              <a:t>곡 목록 전체 공유 및 현재 곡 설정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Image.asset</a:t>
            </a:r>
            <a:r>
              <a:rPr lang="en-US" altLang="ko-KR" sz="2400" dirty="0"/>
              <a:t> → </a:t>
            </a:r>
            <a:r>
              <a:rPr lang="ko-KR" altLang="en-US" sz="2400" dirty="0"/>
              <a:t>앨범 커버 이미지 출력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상세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TopNavBar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 → </a:t>
            </a:r>
            <a:r>
              <a:rPr lang="ko-KR" altLang="en-US" sz="2400" dirty="0" err="1"/>
              <a:t>상하단</a:t>
            </a:r>
            <a:r>
              <a:rPr lang="ko-KR" altLang="en-US" sz="2400" dirty="0"/>
              <a:t> 공통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639283E-97FB-453A-A361-CAC753F68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755310"/>
            <a:ext cx="4658859" cy="6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0490A180-A973-4F49-8917-2B31CFFE9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4457700"/>
            <a:ext cx="3505200" cy="749300"/>
          </a:xfrm>
          <a:prstGeom prst="rect">
            <a:avLst/>
          </a:prstGeom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3D905108-BD04-40A6-BD7A-57DE2AF16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200" y="4546600"/>
            <a:ext cx="571500" cy="571500"/>
          </a:xfrm>
          <a:prstGeom prst="rect">
            <a:avLst/>
          </a:prstGeom>
        </p:spPr>
      </p:pic>
      <p:sp>
        <p:nvSpPr>
          <p:cNvPr id="38" name="TextBox 21">
            <a:extLst>
              <a:ext uri="{FF2B5EF4-FFF2-40B4-BE49-F238E27FC236}">
                <a16:creationId xmlns:a16="http://schemas.microsoft.com/office/drawing/2014/main" id="{3B42B1B1-DA4C-4328-9EBF-885CC9ADC11E}"/>
              </a:ext>
            </a:extLst>
          </p:cNvPr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en-US" sz="17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37A526AC-483C-42B7-9622-F65534CF0874}"/>
              </a:ext>
            </a:extLst>
          </p:cNvPr>
          <p:cNvSpPr txBox="1"/>
          <p:nvPr/>
        </p:nvSpPr>
        <p:spPr>
          <a:xfrm>
            <a:off x="62224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플레이리스트</a:t>
            </a:r>
            <a:endParaRPr lang="en-US" sz="19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8E4F62BF-FD04-483F-936B-139E1F237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900" y="4457700"/>
            <a:ext cx="10960100" cy="12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136E8-C6BB-445B-B6E9-72DDBC459506}"/>
              </a:ext>
            </a:extLst>
          </p:cNvPr>
          <p:cNvSpPr txBox="1"/>
          <p:nvPr/>
        </p:nvSpPr>
        <p:spPr>
          <a:xfrm>
            <a:off x="6842125" y="5216979"/>
            <a:ext cx="1003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StatefulWidget</a:t>
            </a:r>
            <a:r>
              <a:rPr lang="en-US" altLang="ko-KR" sz="2400" dirty="0"/>
              <a:t> → </a:t>
            </a:r>
            <a:r>
              <a:rPr lang="ko-KR" altLang="en-US" sz="2400" dirty="0"/>
              <a:t>재생목록 수정 및 삭제를 위해 상태 관리 필요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AlertDialog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TextEditingController</a:t>
            </a:r>
            <a:r>
              <a:rPr lang="en-US" altLang="ko-KR" sz="2400" dirty="0"/>
              <a:t> → </a:t>
            </a:r>
            <a:r>
              <a:rPr lang="ko-KR" altLang="en-US" sz="2400" dirty="0"/>
              <a:t>이름 변경 및 새 재생목록 생성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PopupMenuButton</a:t>
            </a:r>
            <a:r>
              <a:rPr lang="en-US" altLang="ko-KR" sz="2400" dirty="0"/>
              <a:t> → </a:t>
            </a:r>
            <a:r>
              <a:rPr lang="ko-KR" altLang="en-US" sz="2400" dirty="0"/>
              <a:t>각 재생목록 아이템의 옵션 메뉴 제공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showModalBottomSheet</a:t>
            </a:r>
            <a:r>
              <a:rPr lang="en-US" altLang="ko-KR" sz="2400" dirty="0"/>
              <a:t> → </a:t>
            </a:r>
            <a:r>
              <a:rPr lang="ko-KR" altLang="en-US" sz="2400" dirty="0"/>
              <a:t>곡 삭제 기능 포함한 하단 </a:t>
            </a:r>
            <a:r>
              <a:rPr lang="ko-KR" altLang="en-US" sz="2400" dirty="0" err="1"/>
              <a:t>모달</a:t>
            </a:r>
            <a:r>
              <a:rPr lang="ko-KR" altLang="en-US" sz="2400" dirty="0"/>
              <a:t> 창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/>
              <a:t>Provider → </a:t>
            </a:r>
            <a:r>
              <a:rPr lang="ko-KR" altLang="en-US" sz="2400" dirty="0"/>
              <a:t>선택한 재생목록 내 곡 리스트 관리 및 전달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289963-31F2-4DA1-9A7C-131BFAC908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72" y="2794155"/>
            <a:ext cx="4635856" cy="6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307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종찬</cp:lastModifiedBy>
  <cp:revision>19</cp:revision>
  <dcterms:created xsi:type="dcterms:W3CDTF">2006-08-16T00:00:00Z</dcterms:created>
  <dcterms:modified xsi:type="dcterms:W3CDTF">2025-06-23T05:50:00Z</dcterms:modified>
</cp:coreProperties>
</file>