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종찬" initials="종" lastIdx="1" clrIdx="0">
    <p:extLst>
      <p:ext uri="{19B8F6BF-5375-455C-9EA6-DF929625EA0E}">
        <p15:presenceInfo xmlns:p15="http://schemas.microsoft.com/office/powerpoint/2012/main" userId="a307f040683769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91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3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7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5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6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3823-B6B6-4580-BE41-DC8E33CAECC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9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음악 스트리밍 앱</a:t>
            </a:r>
            <a:r>
              <a:rPr lang="en-US" altLang="ko-KR" dirty="0"/>
              <a:t>(</a:t>
            </a:r>
            <a:r>
              <a:rPr lang="ko-KR" altLang="en-US" dirty="0"/>
              <a:t>멜론</a:t>
            </a:r>
            <a:r>
              <a:rPr lang="en-US" altLang="ko-KR" dirty="0"/>
              <a:t>, </a:t>
            </a:r>
            <a:r>
              <a:rPr lang="ko-KR" altLang="en-US" dirty="0"/>
              <a:t>유튜브 뮤직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574" y="1690688"/>
            <a:ext cx="97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"ReTune"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사용자의 흐름을 되돌아보고</a:t>
            </a:r>
            <a:r>
              <a:rPr lang="en-US" altLang="ko-KR" dirty="0"/>
              <a:t>, </a:t>
            </a:r>
            <a:r>
              <a:rPr lang="ko-KR" altLang="en-US" dirty="0"/>
              <a:t>진짜 듣고 싶은 음악을 추천하는 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7DD68-BACC-4DEC-9A2C-B63D8BE848BA}"/>
              </a:ext>
            </a:extLst>
          </p:cNvPr>
          <p:cNvSpPr txBox="1"/>
          <p:nvPr/>
        </p:nvSpPr>
        <p:spPr>
          <a:xfrm>
            <a:off x="450574" y="2402541"/>
            <a:ext cx="10903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제작하게 된 계기 </a:t>
            </a:r>
            <a:r>
              <a:rPr lang="en-US" altLang="ko-KR" dirty="0"/>
              <a:t>: </a:t>
            </a:r>
            <a:r>
              <a:rPr lang="ko-KR" altLang="en-US" dirty="0"/>
              <a:t>실제로 유튜브 뮤직을 사용해보며 내가 느꼈던 불편하고 필요하다 싶었던 기능들을 추가하여 경험해보고 싶었음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앱을 개발하면서 유용한 기능들이 많은 </a:t>
            </a:r>
            <a:r>
              <a:rPr lang="en-US" altLang="ko-KR" dirty="0"/>
              <a:t>flutter</a:t>
            </a:r>
            <a:r>
              <a:rPr lang="ko-KR" altLang="en-US" dirty="0"/>
              <a:t>를 사용해 앱 제작할 예정임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81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AADA3-4B4C-453C-9FAD-7FB42644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2271" cy="96165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Flutter </a:t>
            </a:r>
            <a:r>
              <a:rPr lang="ko-KR" altLang="en-US" sz="2800" dirty="0"/>
              <a:t>앱 코드 구상도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E72F8-3750-46DA-B226-D58995F36CF9}"/>
              </a:ext>
            </a:extLst>
          </p:cNvPr>
          <p:cNvSpPr txBox="1"/>
          <p:nvPr/>
        </p:nvSpPr>
        <p:spPr>
          <a:xfrm>
            <a:off x="694764" y="1021976"/>
            <a:ext cx="98477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lib</a:t>
            </a:r>
            <a:r>
              <a:rPr lang="ko-KR" altLang="en-US" dirty="0"/>
              <a:t>/</a:t>
            </a:r>
          </a:p>
          <a:p>
            <a:r>
              <a:rPr lang="ko-KR" altLang="en-US" dirty="0"/>
              <a:t>├── </a:t>
            </a:r>
            <a:r>
              <a:rPr lang="ko-KR" altLang="en-US" dirty="0" err="1"/>
              <a:t>main.dart</a:t>
            </a:r>
            <a:endParaRPr lang="en-US" altLang="ko-KR" dirty="0"/>
          </a:p>
          <a:p>
            <a:r>
              <a:rPr lang="ko-KR" altLang="en-US" dirty="0"/>
              <a:t>├──</a:t>
            </a:r>
            <a:r>
              <a:rPr lang="en-US" altLang="ko-KR" dirty="0"/>
              <a:t>screens/			#</a:t>
            </a:r>
            <a:r>
              <a:rPr lang="ko-KR" altLang="en-US" dirty="0"/>
              <a:t>각각의 페이지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├── </a:t>
            </a:r>
            <a:r>
              <a:rPr lang="ko-KR" altLang="en-US" dirty="0" err="1"/>
              <a:t>home</a:t>
            </a:r>
            <a:r>
              <a:rPr lang="en-US" altLang="ko-KR" dirty="0"/>
              <a:t>_screen</a:t>
            </a:r>
            <a:r>
              <a:rPr lang="ko-KR" altLang="en-US" dirty="0"/>
              <a:t>.</a:t>
            </a:r>
            <a:r>
              <a:rPr lang="ko-KR" altLang="en-US" dirty="0" err="1"/>
              <a:t>dart</a:t>
            </a:r>
            <a:r>
              <a:rPr lang="ko-KR" altLang="en-US" dirty="0"/>
              <a:t>                   # 메인 홈 화면 (자주 듣는 곡, 추천 곡) </a:t>
            </a:r>
          </a:p>
          <a:p>
            <a:r>
              <a:rPr lang="ko-KR" altLang="en-US" dirty="0"/>
              <a:t>      ├── top100_screen.dart          # Top100 </a:t>
            </a:r>
            <a:r>
              <a:rPr lang="ko-KR" altLang="en-US" dirty="0" err="1"/>
              <a:t>인기곡</a:t>
            </a:r>
            <a:r>
              <a:rPr lang="ko-KR" altLang="en-US" dirty="0"/>
              <a:t> 리스트</a:t>
            </a:r>
          </a:p>
          <a:p>
            <a:r>
              <a:rPr lang="ko-KR" altLang="en-US" dirty="0"/>
              <a:t>      ├── </a:t>
            </a:r>
            <a:r>
              <a:rPr lang="ko-KR" altLang="en-US" dirty="0" err="1"/>
              <a:t>playlist_screen.dart</a:t>
            </a:r>
            <a:r>
              <a:rPr lang="ko-KR" altLang="en-US" dirty="0"/>
              <a:t>        # 내 재생목록 화면</a:t>
            </a:r>
          </a:p>
          <a:p>
            <a:r>
              <a:rPr lang="ko-KR" altLang="en-US" dirty="0"/>
              <a:t>      ├── </a:t>
            </a:r>
            <a:r>
              <a:rPr lang="ko-KR" altLang="en-US" dirty="0" err="1"/>
              <a:t>search.dart</a:t>
            </a:r>
            <a:r>
              <a:rPr lang="ko-KR" altLang="en-US" dirty="0"/>
              <a:t>                 # 검색 페이지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├──</a:t>
            </a:r>
            <a:r>
              <a:rPr lang="en-US" altLang="ko-KR" dirty="0" err="1"/>
              <a:t>profile_screen.dart</a:t>
            </a:r>
            <a:r>
              <a:rPr lang="en-US" altLang="ko-KR" dirty="0"/>
              <a:t>	# </a:t>
            </a:r>
            <a:r>
              <a:rPr lang="ko-KR" altLang="en-US" dirty="0"/>
              <a:t>내 계정 정보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├──</a:t>
            </a:r>
            <a:r>
              <a:rPr lang="en-US" altLang="ko-KR" dirty="0" err="1"/>
              <a:t>login_screen.dart</a:t>
            </a:r>
            <a:r>
              <a:rPr lang="en-US" altLang="ko-KR" dirty="0"/>
              <a:t>	# </a:t>
            </a:r>
            <a:r>
              <a:rPr lang="ko-KR" altLang="en-US" dirty="0"/>
              <a:t>로그인 화면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├──</a:t>
            </a:r>
            <a:r>
              <a:rPr lang="en-US" altLang="ko-KR" dirty="0" err="1"/>
              <a:t>signup_screen.dart</a:t>
            </a:r>
            <a:r>
              <a:rPr lang="en-US" altLang="ko-KR" dirty="0"/>
              <a:t>	#</a:t>
            </a:r>
            <a:r>
              <a:rPr lang="ko-KR" altLang="en-US" dirty="0"/>
              <a:t>로그아웃 화면</a:t>
            </a:r>
          </a:p>
          <a:p>
            <a:r>
              <a:rPr lang="ko-KR" altLang="en-US" dirty="0"/>
              <a:t>├── </a:t>
            </a:r>
            <a:r>
              <a:rPr lang="ko-KR" altLang="en-US" dirty="0" err="1"/>
              <a:t>components</a:t>
            </a:r>
            <a:r>
              <a:rPr lang="ko-KR" altLang="en-US" dirty="0"/>
              <a:t>/</a:t>
            </a:r>
          </a:p>
          <a:p>
            <a:r>
              <a:rPr lang="ko-KR" altLang="en-US" dirty="0"/>
              <a:t>│   ├── </a:t>
            </a:r>
            <a:r>
              <a:rPr lang="ko-KR" altLang="en-US" dirty="0" err="1"/>
              <a:t>top_nav_bar.dart</a:t>
            </a:r>
            <a:r>
              <a:rPr lang="ko-KR" altLang="en-US" dirty="0"/>
              <a:t>        # 상단 네비게이션 바</a:t>
            </a:r>
          </a:p>
          <a:p>
            <a:r>
              <a:rPr lang="ko-KR" altLang="en-US" dirty="0"/>
              <a:t>│   ├── </a:t>
            </a:r>
            <a:r>
              <a:rPr lang="ko-KR" altLang="en-US" dirty="0" err="1"/>
              <a:t>bottom_nav_bar.dart</a:t>
            </a:r>
            <a:r>
              <a:rPr lang="ko-KR" altLang="en-US" dirty="0"/>
              <a:t>     # 하단 네비게이션 바</a:t>
            </a:r>
          </a:p>
          <a:p>
            <a:r>
              <a:rPr lang="ko-KR" altLang="en-US" dirty="0"/>
              <a:t>│   └── </a:t>
            </a:r>
            <a:r>
              <a:rPr lang="ko-KR" altLang="en-US" dirty="0" err="1"/>
              <a:t>mini_player_bar.dart</a:t>
            </a:r>
            <a:r>
              <a:rPr lang="ko-KR" altLang="en-US" dirty="0"/>
              <a:t>    # 하단 미니 플레이어 (재생, 일시정지 등)</a:t>
            </a:r>
          </a:p>
          <a:p>
            <a:r>
              <a:rPr lang="ko-KR" altLang="en-US" dirty="0"/>
              <a:t>├── </a:t>
            </a:r>
            <a:r>
              <a:rPr lang="ko-KR" altLang="en-US" dirty="0" err="1"/>
              <a:t>models</a:t>
            </a:r>
            <a:r>
              <a:rPr lang="ko-KR" altLang="en-US" dirty="0"/>
              <a:t>/</a:t>
            </a:r>
          </a:p>
          <a:p>
            <a:r>
              <a:rPr lang="ko-KR" altLang="en-US" dirty="0"/>
              <a:t>│   └── </a:t>
            </a:r>
            <a:r>
              <a:rPr lang="ko-KR" altLang="en-US" dirty="0" err="1"/>
              <a:t>song_model.dart</a:t>
            </a:r>
            <a:r>
              <a:rPr lang="ko-KR" altLang="en-US" dirty="0"/>
              <a:t>         # 곡 정보 데이터 모델</a:t>
            </a:r>
          </a:p>
          <a:p>
            <a:r>
              <a:rPr lang="ko-KR" altLang="en-US" dirty="0"/>
              <a:t>├── </a:t>
            </a:r>
            <a:r>
              <a:rPr lang="ko-KR" altLang="en-US" dirty="0" err="1"/>
              <a:t>services</a:t>
            </a:r>
            <a:r>
              <a:rPr lang="ko-KR" altLang="en-US" dirty="0"/>
              <a:t>/</a:t>
            </a:r>
          </a:p>
          <a:p>
            <a:r>
              <a:rPr lang="ko-KR" altLang="en-US" dirty="0"/>
              <a:t>│   └── </a:t>
            </a:r>
            <a:r>
              <a:rPr lang="ko-KR" altLang="en-US" dirty="0" err="1"/>
              <a:t>recommendation_service.dart</a:t>
            </a: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ko-KR" altLang="en-US" dirty="0"/>
              <a:t># 추천 로직 관련</a:t>
            </a:r>
          </a:p>
          <a:p>
            <a:r>
              <a:rPr lang="ko-KR" altLang="en-US" dirty="0"/>
              <a:t>├── </a:t>
            </a:r>
            <a:r>
              <a:rPr lang="ko-KR" altLang="en-US" dirty="0" err="1"/>
              <a:t>firebase</a:t>
            </a:r>
            <a:r>
              <a:rPr lang="ko-KR" altLang="en-US" dirty="0"/>
              <a:t>/                  </a:t>
            </a:r>
            <a:r>
              <a:rPr lang="en-US" altLang="ko-KR" dirty="0"/>
              <a:t>		</a:t>
            </a:r>
            <a:r>
              <a:rPr lang="ko-KR" altLang="en-US" dirty="0"/>
              <a:t> # </a:t>
            </a:r>
            <a:r>
              <a:rPr lang="ko-KR" altLang="en-US" dirty="0" err="1"/>
              <a:t>Firestore</a:t>
            </a:r>
            <a:r>
              <a:rPr lang="ko-KR" altLang="en-US" dirty="0"/>
              <a:t> 연동용</a:t>
            </a:r>
          </a:p>
          <a:p>
            <a:r>
              <a:rPr lang="ko-KR" altLang="en-US" dirty="0"/>
              <a:t>│   └── </a:t>
            </a:r>
            <a:r>
              <a:rPr lang="ko-KR" altLang="en-US" dirty="0" err="1"/>
              <a:t>firebase_options.dart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80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유튜브 뮤직을 사용하면서 느낀 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2972"/>
              </p:ext>
            </p:extLst>
          </p:nvPr>
        </p:nvGraphicFramePr>
        <p:xfrm>
          <a:off x="573741" y="2995454"/>
          <a:ext cx="10452847" cy="2560320"/>
        </p:xfrm>
        <a:graphic>
          <a:graphicData uri="http://schemas.openxmlformats.org/drawingml/2006/table">
            <a:tbl>
              <a:tblPr/>
              <a:tblGrid>
                <a:gridCol w="3442447">
                  <a:extLst>
                    <a:ext uri="{9D8B030D-6E8A-4147-A177-3AD203B41FA5}">
                      <a16:colId xmlns:a16="http://schemas.microsoft.com/office/drawing/2014/main" val="29269782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47932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86959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유튜브 뮤직의 불편함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개선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구현 방식 아이디어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4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같은 곡을 여러 플레이리스트에 추가 불가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다중 플레이리스트 추가 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곡 </a:t>
                      </a:r>
                      <a:r>
                        <a:rPr lang="en-US" altLang="ko-KR" dirty="0"/>
                        <a:t>ID </a:t>
                      </a:r>
                      <a:r>
                        <a:rPr lang="ko-KR" altLang="en-US" dirty="0"/>
                        <a:t>기반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다중 리스트 구조 설계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51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플레이리스트 곡 자동 삭제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삭제 시 회색 표시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기록 유지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로컬 </a:t>
                      </a:r>
                      <a:r>
                        <a:rPr lang="en-US" altLang="ko-KR"/>
                        <a:t>DB </a:t>
                      </a:r>
                      <a:r>
                        <a:rPr lang="ko-KR" altLang="en-US"/>
                        <a:t>캐시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삭제 이력 로그 남기기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783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자동 재생 곡 다양성 부족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LLM </a:t>
                      </a:r>
                      <a:r>
                        <a:rPr lang="ko-KR" altLang="en-US"/>
                        <a:t>기반 추천 강화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 태그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좋아요 기반 추천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7487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379901"/>
            <a:ext cx="220445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문제점 &amp; 개선 목표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5D62D-10B5-4FD6-B735-4ECFAF1E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6" y="149972"/>
            <a:ext cx="10515600" cy="1325563"/>
          </a:xfrm>
        </p:spPr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38D11D-7D73-498C-8BF4-7B420634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78588"/>
              </p:ext>
            </p:extLst>
          </p:nvPr>
        </p:nvGraphicFramePr>
        <p:xfrm>
          <a:off x="761999" y="1174376"/>
          <a:ext cx="10529047" cy="5418064"/>
        </p:xfrm>
        <a:graphic>
          <a:graphicData uri="http://schemas.openxmlformats.org/drawingml/2006/table">
            <a:tbl>
              <a:tblPr/>
              <a:tblGrid>
                <a:gridCol w="3518647">
                  <a:extLst>
                    <a:ext uri="{9D8B030D-6E8A-4147-A177-3AD203B41FA5}">
                      <a16:colId xmlns:a16="http://schemas.microsoft.com/office/drawing/2014/main" val="11334243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91853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58569333"/>
                    </a:ext>
                  </a:extLst>
                </a:gridCol>
              </a:tblGrid>
              <a:tr h="487404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50246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 dirty="0"/>
                        <a:t>U-1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사용자 입력을 바탕으로 곡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아티스트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장르 검색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18044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 dirty="0"/>
                        <a:t>U-2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 재생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음악의 재생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일시정지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다음곡</a:t>
                      </a:r>
                      <a:r>
                        <a:rPr lang="ko-KR" altLang="en-US" dirty="0"/>
                        <a:t> 기능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308846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 dirty="0"/>
                        <a:t>U-3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맞춤형 음악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사용자의 취향과 감상 이력을 기반으로 곡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515104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/>
                        <a:t>U-4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재생 목록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좋아요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최근 재생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사용자 저장 리스트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602307"/>
                  </a:ext>
                </a:extLst>
              </a:tr>
              <a:tr h="669752">
                <a:tc>
                  <a:txBody>
                    <a:bodyPr/>
                    <a:lstStyle/>
                    <a:p>
                      <a:r>
                        <a:rPr lang="en-US"/>
                        <a:t>U-5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오프라인 재생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곡을 다운로드해 인터넷 없이 재생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389554"/>
                  </a:ext>
                </a:extLst>
              </a:tr>
              <a:tr h="496849">
                <a:tc>
                  <a:txBody>
                    <a:bodyPr/>
                    <a:lstStyle/>
                    <a:p>
                      <a:r>
                        <a:rPr lang="en-US" dirty="0"/>
                        <a:t>U-6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간단한 사용자 인터페이스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하단 </a:t>
                      </a:r>
                      <a:r>
                        <a:rPr lang="ko-KR" altLang="en-US" dirty="0" err="1"/>
                        <a:t>탭바</a:t>
                      </a:r>
                      <a:r>
                        <a:rPr lang="ko-KR" altLang="en-US" dirty="0"/>
                        <a:t> 기반의 직관적 네비게이션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527216"/>
                  </a:ext>
                </a:extLst>
              </a:tr>
              <a:tr h="487885">
                <a:tc>
                  <a:txBody>
                    <a:bodyPr/>
                    <a:lstStyle/>
                    <a:p>
                      <a:r>
                        <a:rPr lang="en-US" dirty="0"/>
                        <a:t>U-7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재생 많이 한 순서대로 재생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리플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반복 외에 플레이스타일 추가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744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84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DF2F2-9DE7-4EA5-8AEE-FEBA8524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5" y="158937"/>
            <a:ext cx="10515600" cy="1325563"/>
          </a:xfrm>
        </p:spPr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7BF798-96E9-4D36-A3CC-93BA8472D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770"/>
            <a:ext cx="12192000" cy="28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8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411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음악 스트리밍 앱(멜론, 유튜브 뮤직)</vt:lpstr>
      <vt:lpstr>Flutter 앱 코드 구상도</vt:lpstr>
      <vt:lpstr>유튜브 뮤직을 사용하면서 느낀 점</vt:lpstr>
      <vt:lpstr>요구사항</vt:lpstr>
      <vt:lpstr>간트차트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 스트리밍 앱(멜론, 유튜브 뮤직)</dc:title>
  <dc:creator>ITSW</dc:creator>
  <cp:lastModifiedBy>종찬</cp:lastModifiedBy>
  <cp:revision>32</cp:revision>
  <dcterms:created xsi:type="dcterms:W3CDTF">2025-05-12T06:47:14Z</dcterms:created>
  <dcterms:modified xsi:type="dcterms:W3CDTF">2025-06-15T17:41:57Z</dcterms:modified>
</cp:coreProperties>
</file>