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6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91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13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61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7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6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22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7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14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5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46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43823-B6B6-4580-BE41-DC8E33CAECC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9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음악 스트리밍 앱</a:t>
            </a:r>
            <a:r>
              <a:rPr lang="en-US" altLang="ko-KR" dirty="0"/>
              <a:t>(</a:t>
            </a:r>
            <a:r>
              <a:rPr lang="ko-KR" altLang="en-US" dirty="0"/>
              <a:t>멜론</a:t>
            </a:r>
            <a:r>
              <a:rPr lang="en-US" altLang="ko-KR" dirty="0"/>
              <a:t>, </a:t>
            </a:r>
            <a:r>
              <a:rPr lang="ko-KR" altLang="en-US" dirty="0"/>
              <a:t>유튜브 뮤직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574" y="1690688"/>
            <a:ext cx="974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"ReTune"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사용자의 흐름을 되돌아보고</a:t>
            </a:r>
            <a:r>
              <a:rPr lang="en-US" altLang="ko-KR" dirty="0"/>
              <a:t>, </a:t>
            </a:r>
            <a:r>
              <a:rPr lang="ko-KR" altLang="en-US" dirty="0"/>
              <a:t>진짜 듣고 싶은 음악을 추천하는 앱</a:t>
            </a:r>
          </a:p>
        </p:txBody>
      </p:sp>
    </p:spTree>
    <p:extLst>
      <p:ext uri="{BB962C8B-B14F-4D97-AF65-F5344CB8AC3E}">
        <p14:creationId xmlns:p14="http://schemas.microsoft.com/office/powerpoint/2010/main" val="147681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유튜브 뮤직을 사용하면서 느낀 점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82972"/>
              </p:ext>
            </p:extLst>
          </p:nvPr>
        </p:nvGraphicFramePr>
        <p:xfrm>
          <a:off x="573741" y="2995454"/>
          <a:ext cx="10452847" cy="2560320"/>
        </p:xfrm>
        <a:graphic>
          <a:graphicData uri="http://schemas.openxmlformats.org/drawingml/2006/table">
            <a:tbl>
              <a:tblPr/>
              <a:tblGrid>
                <a:gridCol w="3442447">
                  <a:extLst>
                    <a:ext uri="{9D8B030D-6E8A-4147-A177-3AD203B41FA5}">
                      <a16:colId xmlns:a16="http://schemas.microsoft.com/office/drawing/2014/main" val="292697826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47932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86959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유튜브 뮤직의 불편함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개선 기능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구현 방식 아이디어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849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altLang="ko-KR" dirty="0"/>
                    </a:p>
                    <a:p>
                      <a:r>
                        <a:rPr lang="ko-KR" altLang="en-US" dirty="0"/>
                        <a:t>같은 곡을 여러 플레이리스트에 추가 불가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다중 플레이리스트 추가 지원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곡 </a:t>
                      </a:r>
                      <a:r>
                        <a:rPr lang="en-US" altLang="ko-KR" dirty="0"/>
                        <a:t>ID </a:t>
                      </a:r>
                      <a:r>
                        <a:rPr lang="ko-KR" altLang="en-US" dirty="0"/>
                        <a:t>기반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다중 리스트 구조 설계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513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altLang="ko-KR" dirty="0"/>
                    </a:p>
                    <a:p>
                      <a:r>
                        <a:rPr lang="ko-KR" altLang="en-US" dirty="0"/>
                        <a:t>플레이리스트 곡 자동 삭제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삭제 시 회색 표시 </a:t>
                      </a:r>
                      <a:r>
                        <a:rPr lang="en-US" altLang="ko-KR"/>
                        <a:t>+ </a:t>
                      </a:r>
                      <a:r>
                        <a:rPr lang="ko-KR" altLang="en-US"/>
                        <a:t>기록 유지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로컬 </a:t>
                      </a:r>
                      <a:r>
                        <a:rPr lang="en-US" altLang="ko-KR"/>
                        <a:t>DB </a:t>
                      </a:r>
                      <a:r>
                        <a:rPr lang="ko-KR" altLang="en-US"/>
                        <a:t>캐시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삭제 이력 로그 남기기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783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altLang="ko-KR" dirty="0"/>
                    </a:p>
                    <a:p>
                      <a:r>
                        <a:rPr lang="ko-KR" altLang="en-US" dirty="0"/>
                        <a:t>자동 재생 곡 다양성 부족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LLM </a:t>
                      </a:r>
                      <a:r>
                        <a:rPr lang="ko-KR" altLang="en-US"/>
                        <a:t>기반 추천 강화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 태그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좋아요 기반 추천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174872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2379901"/>
            <a:ext cx="220445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🔍 문제점 &amp; 개선 목표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5D62D-10B5-4FD6-B735-4ECFAF1E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638D11D-7D73-498C-8BF4-7B420634F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018527"/>
              </p:ext>
            </p:extLst>
          </p:nvPr>
        </p:nvGraphicFramePr>
        <p:xfrm>
          <a:off x="838200" y="1898174"/>
          <a:ext cx="10515600" cy="42062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13342435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918535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58569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450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U-1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음악 검색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사용자 입력을 바탕으로 곡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아티스트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장르 검색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418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U-2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음악 재생 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음악의 재생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일시정지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이전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다음곡</a:t>
                      </a:r>
                      <a:r>
                        <a:rPr lang="ko-KR" altLang="en-US" dirty="0"/>
                        <a:t> 기능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308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U-3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맞춤형 음악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사용자의 취향과 감상 이력을 기반으로 곡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515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U-4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재생 목록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좋아요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최근 재생 목록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사용자 저장 리스트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602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U-5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오프라인 재생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곡을 다운로드해 인터넷 없이 재생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389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U-6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간단한 사용자 인터페이스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하단 </a:t>
                      </a:r>
                      <a:r>
                        <a:rPr lang="ko-KR" altLang="en-US" dirty="0" err="1"/>
                        <a:t>탭바</a:t>
                      </a:r>
                      <a:r>
                        <a:rPr lang="ko-KR" altLang="en-US" dirty="0"/>
                        <a:t> 기반의 직관적 네비게이션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527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84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23" y="685794"/>
            <a:ext cx="10972822" cy="548641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08598" y="723900"/>
            <a:ext cx="3378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92692" y="985250"/>
            <a:ext cx="1562100" cy="4483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4629150" y="387284"/>
            <a:ext cx="41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LLM </a:t>
            </a:r>
            <a:r>
              <a:rPr lang="ko-KR" altLang="en-US" dirty="0"/>
              <a:t>간트차트 </a:t>
            </a:r>
            <a:r>
              <a:rPr lang="en-US" altLang="ko-KR" dirty="0"/>
              <a:t>7</a:t>
            </a:r>
            <a:r>
              <a:rPr lang="ko-KR" altLang="en-US" dirty="0"/>
              <a:t>주차 정리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736518" y="5817704"/>
            <a:ext cx="424069" cy="354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5467" y="4888468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구조 기획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5467" y="4267200"/>
            <a:ext cx="176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틀 제작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467" y="3497432"/>
            <a:ext cx="176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트랙 탐색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플레이어 구현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5467" y="3028558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UX </a:t>
            </a:r>
            <a:r>
              <a:rPr lang="ko-KR" altLang="en-US" dirty="0"/>
              <a:t>개선 기능 구현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467" y="253788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추천 로직 개발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5467" y="1752295"/>
            <a:ext cx="1955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 기능 </a:t>
            </a:r>
            <a:r>
              <a:rPr lang="en-US" altLang="ko-KR" dirty="0"/>
              <a:t>&amp; </a:t>
            </a:r>
            <a:r>
              <a:rPr lang="ko-KR" altLang="en-US" dirty="0"/>
              <a:t>오프라인 재생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467" y="1243701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배포 및 마무리</a:t>
            </a:r>
          </a:p>
        </p:txBody>
      </p:sp>
    </p:spTree>
    <p:extLst>
      <p:ext uri="{BB962C8B-B14F-4D97-AF65-F5344CB8AC3E}">
        <p14:creationId xmlns:p14="http://schemas.microsoft.com/office/powerpoint/2010/main" val="45777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66AE60-1984-460F-B0BE-72BFF51304BA}"/>
              </a:ext>
            </a:extLst>
          </p:cNvPr>
          <p:cNvSpPr txBox="1"/>
          <p:nvPr/>
        </p:nvSpPr>
        <p:spPr>
          <a:xfrm>
            <a:off x="3018908" y="1164953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구조 기획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97F9E-8189-462B-A5B5-6520DD724674}"/>
              </a:ext>
            </a:extLst>
          </p:cNvPr>
          <p:cNvSpPr txBox="1"/>
          <p:nvPr/>
        </p:nvSpPr>
        <p:spPr>
          <a:xfrm>
            <a:off x="3018908" y="1942938"/>
            <a:ext cx="176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틀 제작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D5029-EC7C-458E-981E-BCE8B460F136}"/>
              </a:ext>
            </a:extLst>
          </p:cNvPr>
          <p:cNvSpPr txBox="1"/>
          <p:nvPr/>
        </p:nvSpPr>
        <p:spPr>
          <a:xfrm>
            <a:off x="3018908" y="2653331"/>
            <a:ext cx="176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트랙 탐색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플레이어 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01676B-657B-47BA-8395-A38F1289D035}"/>
              </a:ext>
            </a:extLst>
          </p:cNvPr>
          <p:cNvSpPr txBox="1"/>
          <p:nvPr/>
        </p:nvSpPr>
        <p:spPr>
          <a:xfrm>
            <a:off x="3018908" y="3580321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UX </a:t>
            </a:r>
            <a:r>
              <a:rPr lang="ko-KR" altLang="en-US" dirty="0"/>
              <a:t>개선 기능 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D48C2-A077-4E15-83B7-917208A65E45}"/>
              </a:ext>
            </a:extLst>
          </p:cNvPr>
          <p:cNvSpPr txBox="1"/>
          <p:nvPr/>
        </p:nvSpPr>
        <p:spPr>
          <a:xfrm>
            <a:off x="3018908" y="4415456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추천 로직 개발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39FF26-420C-41F6-AACD-EA781823408C}"/>
              </a:ext>
            </a:extLst>
          </p:cNvPr>
          <p:cNvSpPr txBox="1"/>
          <p:nvPr/>
        </p:nvSpPr>
        <p:spPr>
          <a:xfrm>
            <a:off x="3018908" y="4941941"/>
            <a:ext cx="1955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 기능 </a:t>
            </a:r>
            <a:r>
              <a:rPr lang="en-US" altLang="ko-KR" dirty="0"/>
              <a:t>&amp; </a:t>
            </a:r>
            <a:r>
              <a:rPr lang="ko-KR" altLang="en-US" dirty="0"/>
              <a:t>오프라인 재생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F7461C-7271-49EA-BBF7-7BF1BEA46A3E}"/>
              </a:ext>
            </a:extLst>
          </p:cNvPr>
          <p:cNvSpPr txBox="1"/>
          <p:nvPr/>
        </p:nvSpPr>
        <p:spPr>
          <a:xfrm>
            <a:off x="3039016" y="5812100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배포 및 마무리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D01C8-6573-49C0-96BE-871523E42073}"/>
              </a:ext>
            </a:extLst>
          </p:cNvPr>
          <p:cNvSpPr txBox="1"/>
          <p:nvPr/>
        </p:nvSpPr>
        <p:spPr>
          <a:xfrm>
            <a:off x="1581150" y="1158716"/>
            <a:ext cx="18669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4D7695-9AED-44E0-BBAD-6750C4393896}"/>
              </a:ext>
            </a:extLst>
          </p:cNvPr>
          <p:cNvSpPr/>
          <p:nvPr/>
        </p:nvSpPr>
        <p:spPr>
          <a:xfrm>
            <a:off x="5591175" y="1225391"/>
            <a:ext cx="142875" cy="127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A2D995-4ED6-43FD-91D7-9140785B17C3}"/>
              </a:ext>
            </a:extLst>
          </p:cNvPr>
          <p:cNvSpPr/>
          <p:nvPr/>
        </p:nvSpPr>
        <p:spPr>
          <a:xfrm>
            <a:off x="5591175" y="1997157"/>
            <a:ext cx="142875" cy="127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984071-35B3-4B14-87E8-9B3EAB5B2104}"/>
              </a:ext>
            </a:extLst>
          </p:cNvPr>
          <p:cNvSpPr/>
          <p:nvPr/>
        </p:nvSpPr>
        <p:spPr>
          <a:xfrm>
            <a:off x="5591175" y="2800834"/>
            <a:ext cx="142875" cy="127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FC9E6C-078E-43B4-A7AD-A45FB6E9D25B}"/>
              </a:ext>
            </a:extLst>
          </p:cNvPr>
          <p:cNvSpPr/>
          <p:nvPr/>
        </p:nvSpPr>
        <p:spPr>
          <a:xfrm>
            <a:off x="5591175" y="3659772"/>
            <a:ext cx="142875" cy="127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C62D54-12BD-48B1-A4DF-9313AE3DEFAF}"/>
              </a:ext>
            </a:extLst>
          </p:cNvPr>
          <p:cNvSpPr/>
          <p:nvPr/>
        </p:nvSpPr>
        <p:spPr>
          <a:xfrm>
            <a:off x="5591175" y="4482131"/>
            <a:ext cx="142875" cy="127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DF27AB-4295-4EBB-AF3F-7987200D99DB}"/>
              </a:ext>
            </a:extLst>
          </p:cNvPr>
          <p:cNvSpPr/>
          <p:nvPr/>
        </p:nvSpPr>
        <p:spPr>
          <a:xfrm>
            <a:off x="5591175" y="5170330"/>
            <a:ext cx="142875" cy="127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011514-318E-4B49-8ABB-FF7D1173E9E7}"/>
              </a:ext>
            </a:extLst>
          </p:cNvPr>
          <p:cNvSpPr/>
          <p:nvPr/>
        </p:nvSpPr>
        <p:spPr>
          <a:xfrm>
            <a:off x="5591175" y="5914136"/>
            <a:ext cx="142875" cy="127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517D6F-E7BD-4AA1-AB42-5B69FC357749}"/>
              </a:ext>
            </a:extLst>
          </p:cNvPr>
          <p:cNvSpPr txBox="1"/>
          <p:nvPr/>
        </p:nvSpPr>
        <p:spPr>
          <a:xfrm>
            <a:off x="5118641" y="447373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진척사항</a:t>
            </a:r>
          </a:p>
        </p:txBody>
      </p:sp>
    </p:spTree>
    <p:extLst>
      <p:ext uri="{BB962C8B-B14F-4D97-AF65-F5344CB8AC3E}">
        <p14:creationId xmlns:p14="http://schemas.microsoft.com/office/powerpoint/2010/main" val="71593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241</Words>
  <Application>Microsoft Office PowerPoint</Application>
  <PresentationFormat>와이드스크린</PresentationFormat>
  <Paragraphs>77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음악 스트리밍 앱(멜론, 유튜브 뮤직)</vt:lpstr>
      <vt:lpstr>유튜브 뮤직을 사용하면서 느낀 점</vt:lpstr>
      <vt:lpstr>요구사항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음악 스트리밍 앱(멜론, 유튜브 뮤직)</dc:title>
  <dc:creator>ITSW</dc:creator>
  <cp:lastModifiedBy>종찬</cp:lastModifiedBy>
  <cp:revision>14</cp:revision>
  <dcterms:created xsi:type="dcterms:W3CDTF">2025-05-12T06:47:14Z</dcterms:created>
  <dcterms:modified xsi:type="dcterms:W3CDTF">2025-05-19T06:35:41Z</dcterms:modified>
</cp:coreProperties>
</file>