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5" r:id="rId5"/>
    <p:sldId id="267" r:id="rId6"/>
    <p:sldId id="266" r:id="rId7"/>
    <p:sldId id="268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8" d="100"/>
          <a:sy n="38" d="100"/>
        </p:scale>
        <p:origin x="106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7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9" name="TextBox 19"/>
          <p:cNvSpPr txBox="1"/>
          <p:nvPr/>
        </p:nvSpPr>
        <p:spPr>
          <a:xfrm>
            <a:off x="4978400" y="2882900"/>
            <a:ext cx="8331200" cy="116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endParaRPr lang="ko-KR" sz="6600" b="0" i="0" u="none" strike="noStrike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019300" y="2273300"/>
            <a:ext cx="14439900" cy="355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3900" b="1" i="0" u="none" strike="noStrike" spc="1600" dirty="0">
                <a:solidFill>
                  <a:srgbClr val="000000"/>
                </a:solidFill>
                <a:latin typeface="맑은 고딕" panose="020B0503020000020004" pitchFamily="50" charset="-127"/>
              </a:rPr>
              <a:t>ReTune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CBA2D2-7B40-4521-9B19-ECF2EE042987}"/>
              </a:ext>
            </a:extLst>
          </p:cNvPr>
          <p:cNvSpPr txBox="1"/>
          <p:nvPr/>
        </p:nvSpPr>
        <p:spPr>
          <a:xfrm>
            <a:off x="11887200" y="6028871"/>
            <a:ext cx="48133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4000" dirty="0">
                <a:latin typeface="맑은 고딕" panose="020B0503020000020004" pitchFamily="50" charset="-127"/>
              </a:rPr>
              <a:t>2021136115	</a:t>
            </a:r>
          </a:p>
          <a:p>
            <a:pPr algn="r"/>
            <a:r>
              <a:rPr lang="ko-KR" altLang="en-US" sz="4000" dirty="0">
                <a:latin typeface="맑은 고딕" panose="020B0503020000020004" pitchFamily="50" charset="-127"/>
              </a:rPr>
              <a:t>오찬종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3400" y="5067300"/>
            <a:ext cx="43180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92300" y="5156200"/>
            <a:ext cx="584200" cy="5842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968500" y="5257800"/>
            <a:ext cx="431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819400" y="5283200"/>
            <a:ext cx="21336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3749"/>
              </a:lnSpc>
            </a:pPr>
            <a:r>
              <a:rPr lang="ko-KR" altLang="en-US" sz="2000" b="0" i="0" u="none" strike="noStrike" spc="-100" dirty="0">
                <a:solidFill>
                  <a:srgbClr val="000000"/>
                </a:solidFill>
                <a:latin typeface="맑은 고딕" panose="020B0503020000020004" pitchFamily="50" charset="-127"/>
              </a:rPr>
              <a:t>상단 네비게이션 바</a:t>
            </a:r>
            <a:endParaRPr lang="en-US" sz="2000" b="0" i="0" u="none" strike="noStrike" spc="-1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5000" y="5067300"/>
            <a:ext cx="4318000" cy="749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73900" y="5156200"/>
            <a:ext cx="584200" cy="5842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7162800" y="5257800"/>
            <a:ext cx="431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15200" y="5283200"/>
            <a:ext cx="2590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3749"/>
              </a:lnSpc>
            </a:pPr>
            <a:r>
              <a:rPr lang="ko-KR" altLang="en-US" sz="2000" dirty="0">
                <a:solidFill>
                  <a:srgbClr val="000000"/>
                </a:solidFill>
                <a:latin typeface="맑은 고딕" panose="020B0503020000020004" pitchFamily="50" charset="-127"/>
              </a:rPr>
              <a:t>미니 플레이어 바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66600" y="5067300"/>
            <a:ext cx="4318000" cy="749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68200" y="5156200"/>
            <a:ext cx="584200" cy="5842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2344400" y="5257800"/>
            <a:ext cx="431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2509500" y="5257800"/>
            <a:ext cx="28829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03749"/>
              </a:lnSpc>
            </a:pPr>
            <a:r>
              <a:rPr lang="ko-KR" altLang="en-US" sz="20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하단 네비게이션 바</a:t>
            </a:r>
            <a:endParaRPr lang="en-US" sz="20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993900" y="61595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Search</a:t>
            </a:r>
            <a:endParaRPr lang="en-US" sz="28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993900" y="68199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Profile_screen</a:t>
            </a:r>
            <a:endParaRPr lang="en-US" sz="28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7226300" y="61595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Song_detail_screen</a:t>
            </a:r>
            <a:endParaRPr lang="en-US" sz="28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446000" y="61595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b="0" i="0" u="none" strike="noStrike" dirty="0">
                <a:solidFill>
                  <a:srgbClr val="000000"/>
                </a:solidFill>
                <a:latin typeface="+mn-ea"/>
              </a:rPr>
              <a:t>Home_screen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2446000" y="68199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2800" b="0" i="0" u="none" strike="noStrike" dirty="0">
                <a:solidFill>
                  <a:srgbClr val="000000"/>
                </a:solidFill>
                <a:latin typeface="+mn-ea"/>
              </a:rPr>
              <a:t>Top100_screen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433300" y="7467600"/>
            <a:ext cx="38862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>
              <a:lnSpc>
                <a:spcPct val="103749"/>
              </a:lnSpc>
              <a:buClr>
                <a:srgbClr val="000000"/>
              </a:buClr>
              <a:buFont typeface="Arial"/>
              <a:buChar char="●"/>
            </a:pPr>
            <a:r>
              <a:rPr lang="en-US" sz="2800" dirty="0">
                <a:solidFill>
                  <a:srgbClr val="000000"/>
                </a:solidFill>
                <a:latin typeface="+mn-ea"/>
              </a:rPr>
              <a:t>Playlist_screen</a:t>
            </a:r>
            <a:endParaRPr lang="en-US" sz="2800" b="0" i="0" u="none" strike="noStrike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5448300" y="2908300"/>
            <a:ext cx="7378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8900" b="1" i="0" u="none" strike="noStrike" spc="4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EA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상단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8000" y="4546600"/>
            <a:ext cx="571500" cy="571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6388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62700" y="4648200"/>
            <a:ext cx="2476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검색</a:t>
            </a:r>
            <a:endParaRPr lang="en-US" sz="19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6591300"/>
            <a:ext cx="3505200" cy="749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6680200"/>
            <a:ext cx="571500" cy="571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5664200" y="68072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47848" y="6781800"/>
            <a:ext cx="2667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프로필</a:t>
            </a: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6248400" y="4648200"/>
            <a:ext cx="104521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검색 곡 리스트 관리 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=&gt; Provider</a:t>
            </a:r>
          </a:p>
          <a:p>
            <a:pPr lvl="0" algn="r">
              <a:lnSpc>
                <a:spcPct val="99600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곡 제목과 아티스트 이름 필터링 </a:t>
            </a: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=&gt; </a:t>
            </a:r>
            <a:r>
              <a:rPr lang="en-US" altLang="ko-KR" sz="2400" b="0" i="0" u="none" strike="noStrike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onChanged</a:t>
            </a:r>
            <a:endParaRPr lang="en-US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6591300"/>
            <a:ext cx="10960100" cy="127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6248400" y="6781800"/>
            <a:ext cx="10541000" cy="190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Firebase 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인증을 통한 로그인 기능 구현 예정</a:t>
            </a:r>
            <a:endParaRPr lang="en-US" altLang="ko-KR" sz="24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음악 스트리밍 앱이기에 핵심 기능을 우선 완성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</a:rPr>
              <a:t>추후 확장 가능하도록 설계</a:t>
            </a:r>
            <a:br>
              <a:rPr lang="en-US" altLang="ko-KR" sz="2200" dirty="0">
                <a:solidFill>
                  <a:srgbClr val="000000"/>
                </a:solidFill>
                <a:latin typeface="맑은 고딕" panose="020B0503020000020004" pitchFamily="50" charset="-127"/>
              </a:rPr>
            </a:br>
            <a:endParaRPr lang="en-US" sz="22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9A6DC7A-80DA-4F2F-A664-0A2EFA8312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2810932"/>
            <a:ext cx="4568826" cy="6091768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E416F442-CE76-456F-AAC2-5B674CDDEE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787" y="1744733"/>
            <a:ext cx="5852032" cy="5920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미니</a:t>
            </a:r>
            <a:r>
              <a:rPr lang="en-US" altLang="ko-KR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플레이어</a:t>
            </a:r>
            <a:r>
              <a:rPr lang="en-US" altLang="ko-KR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바</a:t>
            </a:r>
            <a:r>
              <a:rPr lang="en-US" altLang="ko-KR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00700" y="4546600"/>
            <a:ext cx="571500" cy="571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6642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86500" y="4648200"/>
            <a:ext cx="2476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곡 상세 화면</a:t>
            </a:r>
            <a:endParaRPr lang="en-US" sz="19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6248400" y="4648200"/>
            <a:ext cx="107442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sp>
        <p:nvSpPr>
          <p:cNvPr id="24" name="Rectangle 4">
            <a:extLst>
              <a:ext uri="{FF2B5EF4-FFF2-40B4-BE49-F238E27FC236}">
                <a16:creationId xmlns:a16="http://schemas.microsoft.com/office/drawing/2014/main" id="{D7987A72-2D67-44B3-8F04-6D050B1B5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617578"/>
            <a:ext cx="10909300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/>
              <a:t> </a:t>
            </a:r>
            <a:r>
              <a:rPr lang="en-US" altLang="ko-KR" sz="2800" dirty="0"/>
              <a:t>Slider</a:t>
            </a:r>
            <a:r>
              <a:rPr lang="en-US" altLang="ko-KR" sz="2400" dirty="0"/>
              <a:t> → </a:t>
            </a:r>
            <a:r>
              <a:rPr lang="ko-KR" altLang="en-US" sz="2400" dirty="0"/>
              <a:t>현재 재생 위치 표시 </a:t>
            </a:r>
            <a:r>
              <a:rPr lang="en-US" altLang="ko-KR" sz="2400" dirty="0"/>
              <a:t>(with Duration)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/>
              <a:t> </a:t>
            </a:r>
            <a:r>
              <a:rPr lang="en-US" altLang="ko-KR" sz="2800" dirty="0" err="1"/>
              <a:t>IconButton</a:t>
            </a:r>
            <a:r>
              <a:rPr lang="en-US" altLang="ko-KR" sz="2400" dirty="0"/>
              <a:t> → Play/Pause, Skip, Repeat </a:t>
            </a:r>
            <a:r>
              <a:rPr lang="ko-KR" altLang="en-US" sz="2400" dirty="0"/>
              <a:t>기능</a:t>
            </a: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400" dirty="0"/>
              <a:t> </a:t>
            </a:r>
            <a:r>
              <a:rPr lang="en-US" altLang="ko-KR" sz="2800" dirty="0"/>
              <a:t>Text(Duration)</a:t>
            </a:r>
            <a:r>
              <a:rPr lang="en-US" altLang="ko-KR" sz="2400" dirty="0"/>
              <a:t> → 00:32 / 03:10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400" dirty="0"/>
              <a:t> </a:t>
            </a:r>
            <a:r>
              <a:rPr lang="en-US" altLang="ko-KR" sz="2800" dirty="0"/>
              <a:t>Provider + </a:t>
            </a:r>
            <a:r>
              <a:rPr lang="en-US" altLang="ko-KR" sz="2800" dirty="0" err="1"/>
              <a:t>setState</a:t>
            </a:r>
            <a:r>
              <a:rPr lang="en-US" altLang="ko-KR" sz="2800" dirty="0"/>
              <a:t> </a:t>
            </a:r>
            <a:r>
              <a:rPr lang="en-US" altLang="ko-KR" sz="2400" dirty="0"/>
              <a:t>→ </a:t>
            </a:r>
            <a:r>
              <a:rPr lang="ko-KR" altLang="en-US" sz="2400" dirty="0"/>
              <a:t>상태 공유 및 실시간 반응</a:t>
            </a:r>
            <a:endParaRPr lang="en-US" altLang="ko-KR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en-US" sz="2400" dirty="0"/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dirty="0"/>
              <a:t> </a:t>
            </a:r>
            <a:r>
              <a:rPr lang="en-US" altLang="ko-KR" sz="2800" dirty="0" err="1"/>
              <a:t>AudioPlayer</a:t>
            </a:r>
            <a:r>
              <a:rPr lang="en-US" altLang="ko-KR" sz="2400" dirty="0"/>
              <a:t> → MP3 </a:t>
            </a:r>
            <a:r>
              <a:rPr lang="ko-KR" altLang="en-US" sz="2400" dirty="0"/>
              <a:t>재생 제어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08DBCC7B-AA35-4F46-976A-DFF9202A31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3" y="2719116"/>
            <a:ext cx="4687887" cy="627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0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하단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8000" y="4546600"/>
            <a:ext cx="571500" cy="5715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56388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62700" y="4648200"/>
            <a:ext cx="24765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메인화면</a:t>
            </a:r>
            <a:endParaRPr lang="en-US" sz="19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31" name="Picture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6248400" y="4648200"/>
            <a:ext cx="10744200" cy="1206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8FE154-A504-42BA-92FF-ADB1D1ABC8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542" y="2742581"/>
            <a:ext cx="4617357" cy="618590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C247ED-683D-4637-BB7F-B0D93EFA9352}"/>
              </a:ext>
            </a:extLst>
          </p:cNvPr>
          <p:cNvSpPr txBox="1"/>
          <p:nvPr/>
        </p:nvSpPr>
        <p:spPr>
          <a:xfrm>
            <a:off x="7924800" y="4648200"/>
            <a:ext cx="8864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 Column + </a:t>
            </a:r>
            <a:r>
              <a:rPr lang="en-US" altLang="ko-KR" sz="2400" dirty="0" err="1"/>
              <a:t>SingleChildScrollView</a:t>
            </a:r>
            <a:r>
              <a:rPr lang="en-US" altLang="ko-KR" sz="2400" dirty="0"/>
              <a:t> → </a:t>
            </a:r>
            <a:r>
              <a:rPr lang="ko-KR" altLang="en-US" sz="2400" dirty="0"/>
              <a:t>세로 스크롤 전체 구조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ko-KR" altLang="en-US" sz="2400" dirty="0"/>
              <a:t> </a:t>
            </a:r>
            <a:r>
              <a:rPr lang="en-US" altLang="ko-KR" sz="2400" dirty="0"/>
              <a:t>Text </a:t>
            </a:r>
            <a:r>
              <a:rPr lang="ko-KR" altLang="en-US" sz="2400" dirty="0"/>
              <a:t>위젯 → ‘자주 듣는 음악’</a:t>
            </a:r>
            <a:r>
              <a:rPr lang="en-US" altLang="ko-KR" sz="2400" dirty="0"/>
              <a:t>, ‘</a:t>
            </a:r>
            <a:r>
              <a:rPr lang="ko-KR" altLang="en-US" sz="2400" dirty="0"/>
              <a:t>추천 음악’ 구간 제목 표시</a:t>
            </a:r>
            <a:endParaRPr lang="en-US" altLang="ko-KR" sz="2400" dirty="0"/>
          </a:p>
          <a:p>
            <a:pPr algn="r"/>
            <a:endParaRPr lang="en-US" altLang="ko-KR" sz="2400" dirty="0"/>
          </a:p>
          <a:p>
            <a:pPr algn="r"/>
            <a:r>
              <a:rPr lang="en-US" altLang="ko-KR" sz="2400" dirty="0" err="1"/>
              <a:t>ListTile</a:t>
            </a:r>
            <a:r>
              <a:rPr lang="en-US" altLang="ko-KR" sz="2400" dirty="0"/>
              <a:t> → </a:t>
            </a:r>
            <a:r>
              <a:rPr lang="ko-KR" altLang="en-US" sz="2400" dirty="0"/>
              <a:t>곡 리스트 아이템 </a:t>
            </a:r>
            <a:r>
              <a:rPr lang="en-US" altLang="ko-KR" sz="2400" dirty="0"/>
              <a:t>UI </a:t>
            </a:r>
            <a:r>
              <a:rPr lang="ko-KR" altLang="en-US" sz="2400" dirty="0"/>
              <a:t>구성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/>
              <a:t>Provider → </a:t>
            </a:r>
            <a:r>
              <a:rPr lang="ko-KR" altLang="en-US" sz="2400" dirty="0"/>
              <a:t>전체 곡 목록을 불러오고 상태 관리</a:t>
            </a:r>
            <a:endParaRPr lang="en-US" altLang="ko-KR" sz="2400" dirty="0"/>
          </a:p>
          <a:p>
            <a:pPr algn="r"/>
            <a:endParaRPr lang="en-US" altLang="ko-KR" sz="2400" dirty="0"/>
          </a:p>
          <a:p>
            <a:pPr algn="r"/>
            <a:r>
              <a:rPr lang="ko-KR" altLang="en-US" sz="2400" dirty="0"/>
              <a:t> </a:t>
            </a:r>
            <a:r>
              <a:rPr lang="en-US" altLang="ko-KR" sz="2400" dirty="0" err="1"/>
              <a:t>Navigator.push</a:t>
            </a:r>
            <a:r>
              <a:rPr lang="en-US" altLang="ko-KR" sz="2400" dirty="0"/>
              <a:t> → </a:t>
            </a:r>
            <a:r>
              <a:rPr lang="ko-KR" altLang="en-US" sz="2400" dirty="0"/>
              <a:t>선택한 곡을 상세 재생 페이지로 이동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ko-KR" altLang="en-US" sz="2400" dirty="0"/>
              <a:t> </a:t>
            </a:r>
            <a:r>
              <a:rPr lang="en-US" altLang="ko-KR" sz="2400" dirty="0" err="1"/>
              <a:t>BottomNavBar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MiniPlayerBar</a:t>
            </a:r>
            <a:r>
              <a:rPr lang="en-US" altLang="ko-KR" sz="2400" dirty="0"/>
              <a:t> → </a:t>
            </a:r>
            <a:r>
              <a:rPr lang="ko-KR" altLang="en-US" sz="2400" dirty="0"/>
              <a:t>공통 컴포넌트 하단에 적용</a:t>
            </a:r>
            <a:endParaRPr lang="en-US" altLang="ko-KR" sz="2400" dirty="0"/>
          </a:p>
          <a:p>
            <a:pPr marL="342900" indent="-342900" algn="r">
              <a:buFontTx/>
              <a:buChar char="-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0598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하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4457700"/>
            <a:ext cx="3505200" cy="749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62600" y="4546600"/>
            <a:ext cx="571500" cy="571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56642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2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247848" y="4648200"/>
            <a:ext cx="2667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top100</a:t>
            </a:r>
          </a:p>
        </p:txBody>
      </p:sp>
      <p:pic>
        <p:nvPicPr>
          <p:cNvPr id="35" name="Picture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9300" y="4457700"/>
            <a:ext cx="10960100" cy="12700"/>
          </a:xfrm>
          <a:prstGeom prst="rect">
            <a:avLst/>
          </a:prstGeom>
        </p:spPr>
      </p:pic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649B4D-D9DD-4943-AF91-824E060A265B}"/>
              </a:ext>
            </a:extLst>
          </p:cNvPr>
          <p:cNvSpPr txBox="1"/>
          <p:nvPr/>
        </p:nvSpPr>
        <p:spPr>
          <a:xfrm>
            <a:off x="7874000" y="5194280"/>
            <a:ext cx="8915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/>
              <a:t>ListView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asMap</a:t>
            </a:r>
            <a:r>
              <a:rPr lang="en-US" altLang="ko-KR" sz="2400" dirty="0"/>
              <a:t>().entries → </a:t>
            </a:r>
            <a:r>
              <a:rPr lang="ko-KR" altLang="en-US" sz="2400" dirty="0"/>
              <a:t>인덱스를 함께 활용한 순위 표시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/>
              <a:t>Provider → Top100 </a:t>
            </a:r>
            <a:r>
              <a:rPr lang="ko-KR" altLang="en-US" sz="2400" dirty="0"/>
              <a:t>곡 목록 전체 공유 및 현재 곡 설정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Image.asset</a:t>
            </a:r>
            <a:r>
              <a:rPr lang="en-US" altLang="ko-KR" sz="2400" dirty="0"/>
              <a:t> → </a:t>
            </a:r>
            <a:r>
              <a:rPr lang="ko-KR" altLang="en-US" sz="2400" dirty="0"/>
              <a:t>앨범 커버 이미지 출력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Navigator.push</a:t>
            </a:r>
            <a:r>
              <a:rPr lang="en-US" altLang="ko-KR" sz="2400" dirty="0"/>
              <a:t> → </a:t>
            </a:r>
            <a:r>
              <a:rPr lang="ko-KR" altLang="en-US" sz="2400" dirty="0"/>
              <a:t>상세 페이지로 이동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TopNavBar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BottomNavBar</a:t>
            </a:r>
            <a:r>
              <a:rPr lang="en-US" altLang="ko-KR" sz="2400" dirty="0"/>
              <a:t> → </a:t>
            </a:r>
            <a:r>
              <a:rPr lang="ko-KR" altLang="en-US" sz="2400" dirty="0" err="1"/>
              <a:t>상하단</a:t>
            </a:r>
            <a:r>
              <a:rPr lang="ko-KR" altLang="en-US" sz="2400" dirty="0"/>
              <a:t> 공통 </a:t>
            </a:r>
            <a:r>
              <a:rPr lang="en-US" altLang="ko-KR" sz="2400" dirty="0"/>
              <a:t>UI </a:t>
            </a:r>
            <a:r>
              <a:rPr lang="ko-KR" altLang="en-US" sz="2400" dirty="0"/>
              <a:t>구성</a:t>
            </a: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639283E-97FB-453A-A361-CAC753F686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800" y="2755310"/>
            <a:ext cx="4658859" cy="619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69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54100"/>
            <a:ext cx="16179800" cy="8839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889000"/>
            <a:ext cx="16802100" cy="8839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838200"/>
            <a:ext cx="17157700" cy="872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500" y="-63500"/>
            <a:ext cx="1651000" cy="1651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700" y="-127000"/>
            <a:ext cx="2959100" cy="965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3987800" y="-1955800"/>
            <a:ext cx="774700" cy="557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3525500" y="-1943100"/>
            <a:ext cx="774700" cy="5575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6416675" y="3496365"/>
            <a:ext cx="5441950" cy="43580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3749"/>
              </a:lnSpc>
            </a:pPr>
            <a:r>
              <a:rPr lang="ko-KR" altLang="en-US" sz="2800" b="1" dirty="0">
                <a:solidFill>
                  <a:srgbClr val="000000"/>
                </a:solidFill>
                <a:latin typeface="맑은 고딕" panose="020B0503020000020004" pitchFamily="50" charset="-127"/>
              </a:rPr>
              <a:t>하</a:t>
            </a:r>
            <a:r>
              <a:rPr lang="ko-KR" altLang="en-US" sz="2800" b="1" i="0" u="none" strike="noStrike" dirty="0">
                <a:solidFill>
                  <a:srgbClr val="000000"/>
                </a:solidFill>
                <a:latin typeface="맑은 고딕" panose="020B0503020000020004" pitchFamily="50" charset="-127"/>
              </a:rPr>
              <a:t>단 네비게이션 바</a:t>
            </a:r>
            <a:endParaRPr lang="en-US" sz="2800" b="1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47" name="TextBox 47"/>
          <p:cNvSpPr txBox="1"/>
          <p:nvPr/>
        </p:nvSpPr>
        <p:spPr>
          <a:xfrm>
            <a:off x="5257800" y="1913696"/>
            <a:ext cx="77597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000" b="1" i="0" u="none" strike="noStrike" spc="200" dirty="0">
                <a:solidFill>
                  <a:srgbClr val="000000"/>
                </a:solidFill>
                <a:latin typeface="+mn-ea"/>
              </a:rPr>
              <a:t>contents</a:t>
            </a:r>
          </a:p>
        </p:txBody>
      </p:sp>
      <p:pic>
        <p:nvPicPr>
          <p:cNvPr id="34" name="Picture 19">
            <a:extLst>
              <a:ext uri="{FF2B5EF4-FFF2-40B4-BE49-F238E27FC236}">
                <a16:creationId xmlns:a16="http://schemas.microsoft.com/office/drawing/2014/main" id="{0490A180-A973-4F49-8917-2B31CFFE9D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61000" y="4457700"/>
            <a:ext cx="3505200" cy="749300"/>
          </a:xfrm>
          <a:prstGeom prst="rect">
            <a:avLst/>
          </a:prstGeom>
        </p:spPr>
      </p:pic>
      <p:pic>
        <p:nvPicPr>
          <p:cNvPr id="37" name="Picture 20">
            <a:extLst>
              <a:ext uri="{FF2B5EF4-FFF2-40B4-BE49-F238E27FC236}">
                <a16:creationId xmlns:a16="http://schemas.microsoft.com/office/drawing/2014/main" id="{3D905108-BD04-40A6-BD7A-57DE2AF165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7200" y="4546600"/>
            <a:ext cx="571500" cy="571500"/>
          </a:xfrm>
          <a:prstGeom prst="rect">
            <a:avLst/>
          </a:prstGeom>
        </p:spPr>
      </p:pic>
      <p:sp>
        <p:nvSpPr>
          <p:cNvPr id="38" name="TextBox 21">
            <a:extLst>
              <a:ext uri="{FF2B5EF4-FFF2-40B4-BE49-F238E27FC236}">
                <a16:creationId xmlns:a16="http://schemas.microsoft.com/office/drawing/2014/main" id="{3B42B1B1-DA4C-4328-9EBF-885CC9ADC11E}"/>
              </a:ext>
            </a:extLst>
          </p:cNvPr>
          <p:cNvSpPr txBox="1"/>
          <p:nvPr/>
        </p:nvSpPr>
        <p:spPr>
          <a:xfrm>
            <a:off x="5638800" y="4673600"/>
            <a:ext cx="4318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700" dirty="0">
                <a:solidFill>
                  <a:srgbClr val="000000"/>
                </a:solidFill>
                <a:latin typeface="맑은 고딕" panose="020B0503020000020004" pitchFamily="50" charset="-127"/>
              </a:rPr>
              <a:t>3</a:t>
            </a:r>
            <a:endParaRPr lang="en-US" sz="1700" b="0" i="0" u="none" strike="noStrike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37A526AC-483C-42B7-9622-F65534CF0874}"/>
              </a:ext>
            </a:extLst>
          </p:cNvPr>
          <p:cNvSpPr txBox="1"/>
          <p:nvPr/>
        </p:nvSpPr>
        <p:spPr>
          <a:xfrm>
            <a:off x="6222448" y="4648200"/>
            <a:ext cx="26670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3749"/>
              </a:lnSpc>
            </a:pPr>
            <a:r>
              <a:rPr lang="ko-KR" altLang="en-US" sz="1900" dirty="0">
                <a:solidFill>
                  <a:srgbClr val="000000"/>
                </a:solidFill>
                <a:latin typeface="맑은 고딕" panose="020B0503020000020004" pitchFamily="50" charset="-127"/>
              </a:rPr>
              <a:t>플레이리스트</a:t>
            </a:r>
            <a:endParaRPr lang="en-US" sz="1900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0" name="Picture 35">
            <a:extLst>
              <a:ext uri="{FF2B5EF4-FFF2-40B4-BE49-F238E27FC236}">
                <a16:creationId xmlns:a16="http://schemas.microsoft.com/office/drawing/2014/main" id="{8E4F62BF-FD04-483F-936B-139E1F23708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03900" y="4457700"/>
            <a:ext cx="10960100" cy="127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8A136E8-C6BB-445B-B6E9-72DDBC459506}"/>
              </a:ext>
            </a:extLst>
          </p:cNvPr>
          <p:cNvSpPr txBox="1"/>
          <p:nvPr/>
        </p:nvSpPr>
        <p:spPr>
          <a:xfrm>
            <a:off x="6842125" y="5216979"/>
            <a:ext cx="1003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 err="1"/>
              <a:t>StatefulWidget</a:t>
            </a:r>
            <a:r>
              <a:rPr lang="en-US" altLang="ko-KR" sz="2400" dirty="0"/>
              <a:t> → </a:t>
            </a:r>
            <a:r>
              <a:rPr lang="ko-KR" altLang="en-US" sz="2400" dirty="0"/>
              <a:t>재생목록 수정 및 삭제를 위해 상태 관리 필요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AlertDialog</a:t>
            </a:r>
            <a:r>
              <a:rPr lang="en-US" altLang="ko-KR" sz="2400" dirty="0"/>
              <a:t> + </a:t>
            </a:r>
            <a:r>
              <a:rPr lang="en-US" altLang="ko-KR" sz="2400" dirty="0" err="1"/>
              <a:t>TextEditingController</a:t>
            </a:r>
            <a:r>
              <a:rPr lang="en-US" altLang="ko-KR" sz="2400" dirty="0"/>
              <a:t> → </a:t>
            </a:r>
            <a:r>
              <a:rPr lang="ko-KR" altLang="en-US" sz="2400" dirty="0"/>
              <a:t>이름 변경 및 새 재생목록 생성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PopupMenuButton</a:t>
            </a:r>
            <a:r>
              <a:rPr lang="en-US" altLang="ko-KR" sz="2400" dirty="0"/>
              <a:t> → </a:t>
            </a:r>
            <a:r>
              <a:rPr lang="ko-KR" altLang="en-US" sz="2400" dirty="0"/>
              <a:t>각 재생목록 아이템의 옵션 메뉴 제공</a:t>
            </a:r>
            <a:endParaRPr lang="en-US" altLang="ko-KR" sz="2400" dirty="0"/>
          </a:p>
          <a:p>
            <a:pPr algn="r"/>
            <a:br>
              <a:rPr lang="ko-KR" altLang="en-US" sz="2400" dirty="0"/>
            </a:br>
            <a:r>
              <a:rPr lang="en-US" altLang="ko-KR" sz="2400" dirty="0" err="1"/>
              <a:t>showModalBottomSheet</a:t>
            </a:r>
            <a:r>
              <a:rPr lang="en-US" altLang="ko-KR" sz="2400" dirty="0"/>
              <a:t> → </a:t>
            </a:r>
            <a:r>
              <a:rPr lang="ko-KR" altLang="en-US" sz="2400" dirty="0"/>
              <a:t>곡 삭제 기능 포함한 하단 </a:t>
            </a:r>
            <a:r>
              <a:rPr lang="ko-KR" altLang="en-US" sz="2400" dirty="0" err="1"/>
              <a:t>모달</a:t>
            </a:r>
            <a:r>
              <a:rPr lang="ko-KR" altLang="en-US" sz="2400" dirty="0"/>
              <a:t> 창</a:t>
            </a:r>
            <a:endParaRPr lang="en-US" altLang="ko-KR" sz="2400" dirty="0"/>
          </a:p>
          <a:p>
            <a:pPr algn="r"/>
            <a:endParaRPr lang="en-US" altLang="ko-KR" sz="2400" dirty="0"/>
          </a:p>
          <a:p>
            <a:pPr algn="r"/>
            <a:r>
              <a:rPr lang="en-US" altLang="ko-KR" sz="2400" dirty="0"/>
              <a:t>Provider → </a:t>
            </a:r>
            <a:r>
              <a:rPr lang="ko-KR" altLang="en-US" sz="2400" dirty="0"/>
              <a:t>선택한 재생목록 내 곡 리스트 관리 및 전달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F289963-31F2-4DA1-9A7C-131BFAC908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772" y="2794155"/>
            <a:ext cx="4635856" cy="615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10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317</Words>
  <Application>Microsoft Office PowerPoint</Application>
  <PresentationFormat>사용자 지정</PresentationFormat>
  <Paragraphs>74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종찬</cp:lastModifiedBy>
  <cp:revision>17</cp:revision>
  <dcterms:created xsi:type="dcterms:W3CDTF">2006-08-16T00:00:00Z</dcterms:created>
  <dcterms:modified xsi:type="dcterms:W3CDTF">2025-06-23T05:05:20Z</dcterms:modified>
</cp:coreProperties>
</file>