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0" r:id="rId2"/>
    <p:sldId id="259" r:id="rId3"/>
    <p:sldId id="262" r:id="rId4"/>
    <p:sldId id="263" r:id="rId5"/>
    <p:sldId id="265" r:id="rId6"/>
    <p:sldId id="266" r:id="rId7"/>
  </p:sldIdLst>
  <p:sldSz cx="12192000" cy="6858000"/>
  <p:notesSz cx="6858000" cy="9144000"/>
  <p:embeddedFontLst>
    <p:embeddedFont>
      <p:font typeface="맑은 고딕" pitchFamily="50" charset="-127"/>
      <p:regular r:id="rId8"/>
      <p:bold r:id="rId9"/>
    </p:embeddedFont>
    <p:embeddedFont>
      <p:font typeface="Aharoni" charset="-79"/>
      <p:bold r:id="rId10"/>
    </p:embeddedFont>
    <p:embeddedFont>
      <p:font typeface="IPAMincho" pitchFamily="49" charset="-128"/>
      <p:regular r:id="rId11"/>
    </p:embeddedFont>
    <p:embeddedFont>
      <p:font typeface="MS Gothic" pitchFamily="49" charset="-128"/>
      <p:regular r:id="rId12"/>
    </p:embeddedFont>
    <p:embeddedFont>
      <p:font typeface="ＭＳ Ｐゴシック" pitchFamily="34" charset="-128"/>
      <p:regular r:id="rId1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816CF5"/>
    <a:srgbClr val="187EC0"/>
    <a:srgbClr val="FD57A3"/>
    <a:srgbClr val="F37893"/>
    <a:srgbClr val="83CCED"/>
    <a:srgbClr val="FB5970"/>
    <a:srgbClr val="7D5889"/>
    <a:srgbClr val="C27CB8"/>
    <a:srgbClr val="FAD2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6531" autoAdjust="0"/>
    <p:restoredTop sz="94660" autoAdjust="0"/>
  </p:normalViewPr>
  <p:slideViewPr>
    <p:cSldViewPr snapToGrid="0">
      <p:cViewPr varScale="1">
        <p:scale>
          <a:sx n="87" d="100"/>
          <a:sy n="87" d="100"/>
        </p:scale>
        <p:origin x="-917"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____1.xlsx"/></Relationships>
</file>

<file path=ppt/charts/chart1.xml><?xml version="1.0" encoding="utf-8"?>
<c:chartSpace xmlns:c="http://schemas.openxmlformats.org/drawingml/2006/chart" xmlns:a="http://schemas.openxmlformats.org/drawingml/2006/main" xmlns:r="http://schemas.openxmlformats.org/officeDocument/2006/relationships">
  <c:lang val="ko-KR"/>
  <c:chart>
    <c:autoTitleDeleted val="1"/>
    <c:plotArea>
      <c:layout/>
      <c:lineChart>
        <c:grouping val="standard"/>
        <c:marker val="1"/>
        <c:axId val="184929664"/>
        <c:axId val="156599424"/>
      </c:lineChart>
      <c:catAx>
        <c:axId val="184929664"/>
        <c:scaling>
          <c:orientation val="minMax"/>
        </c:scaling>
        <c:axPos val="b"/>
        <c:numFmt formatCode="General" sourceLinked="1"/>
        <c:tickLblPos val="nextTo"/>
        <c:spPr>
          <a:ln>
            <a:noFill/>
          </a:ln>
        </c:spPr>
        <c:txPr>
          <a:bodyPr/>
          <a:lstStyle/>
          <a:p>
            <a:pPr>
              <a:defRPr sz="700">
                <a:solidFill>
                  <a:schemeClr val="bg1"/>
                </a:solidFill>
              </a:defRPr>
            </a:pPr>
            <a:endParaRPr lang="ko-KR"/>
          </a:p>
        </c:txPr>
        <c:crossAx val="156599424"/>
        <c:crosses val="autoZero"/>
        <c:auto val="1"/>
        <c:lblAlgn val="ctr"/>
        <c:lblOffset val="100"/>
      </c:catAx>
      <c:valAx>
        <c:axId val="156599424"/>
        <c:scaling>
          <c:orientation val="minMax"/>
        </c:scaling>
        <c:delete val="1"/>
        <c:axPos val="l"/>
        <c:majorGridlines>
          <c:spPr>
            <a:ln w="9525" cap="flat" cmpd="sng" algn="ctr">
              <a:noFill/>
              <a:round/>
            </a:ln>
            <a:effectLst/>
          </c:spPr>
        </c:majorGridlines>
        <c:numFmt formatCode="General" sourceLinked="1"/>
        <c:majorTickMark val="none"/>
        <c:tickLblPos val="nextTo"/>
        <c:crossAx val="184929664"/>
        <c:crosses val="autoZero"/>
        <c:crossBetween val="between"/>
      </c:valAx>
      <c:spPr>
        <a:noFill/>
        <a:ln w="25400">
          <a:noFill/>
        </a:ln>
        <a:effectLst/>
      </c:spPr>
    </c:plotArea>
    <c:plotVisOnly val="1"/>
    <c:dispBlanksAs val="gap"/>
  </c:chart>
  <c:spPr>
    <a:noFill/>
    <a:ln>
      <a:noFill/>
    </a:ln>
    <a:effectLst/>
  </c:spPr>
  <c:txPr>
    <a:bodyPr/>
    <a:lstStyle/>
    <a:p>
      <a:pPr>
        <a:defRPr>
          <a:solidFill>
            <a:schemeClr val="bg1">
              <a:lumMod val="85000"/>
            </a:schemeClr>
          </a:solidFill>
        </a:defRPr>
      </a:pPr>
      <a:endParaRPr lang="ko-KR"/>
    </a:p>
  </c:txPr>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0.48055</cdr:x>
      <cdr:y>0.92113</cdr:y>
    </cdr:to>
    <cdr:pic>
      <cdr:nvPicPr>
        <cdr:cNvPr id="3" name="그림 2" descr="ANDROID.PNG"/>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49469" y="-8792"/>
          <a:ext cx="3494084" cy="195091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368799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11283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25495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398029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222920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211872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3349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152623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32982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55967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DC8FFA9-3081-468A-B8BB-1CA468C925F7}" type="datetimeFigureOut">
              <a:rPr lang="ko-KR" altLang="en-US" smtClean="0"/>
              <a:pPr/>
              <a:t>2018-04-24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122131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300">
              <a:srgbClr val="E3E1F7"/>
            </a:gs>
            <a:gs pos="0">
              <a:srgbClr val="FCE2EF"/>
            </a:gs>
            <a:gs pos="100000">
              <a:srgbClr val="DEEDF4"/>
            </a:gs>
          </a:gsLst>
          <a:lin ang="13500000" scaled="1"/>
          <a:tileRect/>
        </a:gra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8FFA9-3081-468A-B8BB-1CA468C925F7}" type="datetimeFigureOut">
              <a:rPr lang="ko-KR" altLang="en-US" smtClean="0"/>
              <a:pPr/>
              <a:t>2018-04-24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F7836-E6E9-4EFF-995A-5630EC5FB7E8}" type="slidenum">
              <a:rPr lang="ko-KR" altLang="en-US" smtClean="0"/>
              <a:pPr/>
              <a:t>‹#›</a:t>
            </a:fld>
            <a:endParaRPr lang="ko-KR" altLang="en-US"/>
          </a:p>
        </p:txBody>
      </p:sp>
    </p:spTree>
    <p:extLst>
      <p:ext uri="{BB962C8B-B14F-4D97-AF65-F5344CB8AC3E}">
        <p14:creationId xmlns:p14="http://schemas.microsoft.com/office/powerpoint/2010/main" xmlns="" val="1969146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Users\SCITMASTER\Documents\Bandicam\bandicam%202018-03-31%2015-57-02-225.mp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Users\SCITMASTER\Documents\Bandicam\bandicam%202018-03-31%2016-52-47-034.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100595" y="1899138"/>
            <a:ext cx="2381157" cy="2355293"/>
            <a:chOff x="9521092" y="4267799"/>
            <a:chExt cx="2274333" cy="2206140"/>
          </a:xfrm>
        </p:grpSpPr>
        <p:sp>
          <p:nvSpPr>
            <p:cNvPr id="100" name="모서리가 둥근 직사각형 99"/>
            <p:cNvSpPr/>
            <p:nvPr/>
          </p:nvSpPr>
          <p:spPr>
            <a:xfrm>
              <a:off x="9521092" y="4267799"/>
              <a:ext cx="2274333" cy="2206140"/>
            </a:xfrm>
            <a:prstGeom prst="roundRect">
              <a:avLst>
                <a:gd name="adj" fmla="val 0"/>
              </a:avLst>
            </a:prstGeom>
            <a:solidFill>
              <a:schemeClr val="tx1">
                <a:lumMod val="50000"/>
                <a:lumOff val="50000"/>
                <a:alpha val="16000"/>
              </a:schemeClr>
            </a:solidFill>
            <a:ln w="123825">
              <a:solidFill>
                <a:schemeClr val="bg1"/>
              </a:solidFill>
            </a:ln>
            <a:effectLst>
              <a:outerShdw blurRad="304800" dist="63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0" name="직사각형 119"/>
            <p:cNvSpPr/>
            <p:nvPr/>
          </p:nvSpPr>
          <p:spPr>
            <a:xfrm>
              <a:off x="9606742" y="4521050"/>
              <a:ext cx="2013693" cy="1754326"/>
            </a:xfrm>
            <a:prstGeom prst="rect">
              <a:avLst/>
            </a:prstGeom>
          </p:spPr>
          <p:txBody>
            <a:bodyPr wrap="none">
              <a:spAutoFit/>
            </a:bodyPr>
            <a:lstStyle/>
            <a:p>
              <a:r>
                <a:rPr lang="en-US" altLang="ko-KR" sz="3200" dirty="0" smtClean="0">
                  <a:solidFill>
                    <a:prstClr val="white"/>
                  </a:solidFill>
                  <a:latin typeface="Adobe Song Std L" panose="02020300000000000000" pitchFamily="18" charset="-128"/>
                  <a:ea typeface="Adobe Song Std L" panose="02020300000000000000" pitchFamily="18" charset="-128"/>
                  <a:cs typeface="Aharoni" panose="02010803020104030203" pitchFamily="2" charset="-79"/>
                </a:rPr>
                <a:t>April</a:t>
              </a:r>
            </a:p>
            <a:p>
              <a:r>
                <a:rPr lang="en-US" altLang="ko-KR" sz="2000" dirty="0" smtClean="0">
                  <a:solidFill>
                    <a:prstClr val="white"/>
                  </a:solidFill>
                  <a:latin typeface="Adobe Song Std L" panose="02020300000000000000" pitchFamily="18" charset="-128"/>
                  <a:ea typeface="Adobe Song Std L" panose="02020300000000000000" pitchFamily="18" charset="-128"/>
                  <a:cs typeface="Aharoni" panose="02010803020104030203" pitchFamily="2" charset="-79"/>
                </a:rPr>
                <a:t>and</a:t>
              </a:r>
            </a:p>
            <a:p>
              <a:r>
                <a:rPr lang="en-US" altLang="ko-KR" sz="2400" dirty="0" smtClean="0">
                  <a:solidFill>
                    <a:prstClr val="white"/>
                  </a:solidFill>
                  <a:latin typeface="Adobe Song Std L" panose="02020300000000000000" pitchFamily="18" charset="-128"/>
                  <a:ea typeface="Adobe Song Std L" panose="02020300000000000000" pitchFamily="18" charset="-128"/>
                  <a:cs typeface="Aharoni" panose="02010803020104030203" pitchFamily="2" charset="-79"/>
                </a:rPr>
                <a:t>CHERRY</a:t>
              </a:r>
            </a:p>
            <a:p>
              <a:r>
                <a:rPr lang="en-US" altLang="ko-KR" sz="3200" dirty="0" smtClean="0">
                  <a:solidFill>
                    <a:prstClr val="white"/>
                  </a:solidFill>
                  <a:latin typeface="Adobe Song Std L" panose="02020300000000000000" pitchFamily="18" charset="-128"/>
                  <a:ea typeface="Adobe Song Std L" panose="02020300000000000000" pitchFamily="18" charset="-128"/>
                  <a:cs typeface="Aharoni" panose="02010803020104030203" pitchFamily="2" charset="-79"/>
                </a:rPr>
                <a:t>BLOSSOM</a:t>
              </a:r>
              <a:endParaRPr lang="ko-KR" altLang="en-US" sz="3200" dirty="0">
                <a:solidFill>
                  <a:prstClr val="white"/>
                </a:solidFill>
                <a:latin typeface="Adobe Song Std L" panose="02020300000000000000" pitchFamily="18" charset="-128"/>
              </a:endParaRPr>
            </a:p>
          </p:txBody>
        </p:sp>
      </p:grpSp>
      <p:grpSp>
        <p:nvGrpSpPr>
          <p:cNvPr id="3" name="그룹 52"/>
          <p:cNvGrpSpPr/>
          <p:nvPr/>
        </p:nvGrpSpPr>
        <p:grpSpPr>
          <a:xfrm>
            <a:off x="2458918" y="1993982"/>
            <a:ext cx="759250" cy="759250"/>
            <a:chOff x="1251987" y="549090"/>
            <a:chExt cx="420565" cy="420565"/>
          </a:xfrm>
          <a:effectLst>
            <a:outerShdw blurRad="203200" dist="63500" algn="l" rotWithShape="0">
              <a:prstClr val="black">
                <a:alpha val="40000"/>
              </a:prstClr>
            </a:outerShdw>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8" name="직사각형 57"/>
          <p:cNvSpPr/>
          <p:nvPr/>
        </p:nvSpPr>
        <p:spPr>
          <a:xfrm>
            <a:off x="3815862" y="1855178"/>
            <a:ext cx="8018584" cy="2875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4000" b="1" dirty="0" smtClean="0">
              <a:solidFill>
                <a:srgbClr val="816CF5"/>
              </a:solidFill>
              <a:latin typeface="돋움" pitchFamily="50" charset="-127"/>
              <a:ea typeface="돋움" pitchFamily="50" charset="-127"/>
              <a:cs typeface="Aharoni" panose="02010803020104030203" pitchFamily="2" charset="-79"/>
            </a:endParaRPr>
          </a:p>
          <a:p>
            <a:pPr algn="ctr"/>
            <a:r>
              <a:rPr lang="ja-JP" altLang="en-US" sz="4000" b="1" dirty="0" smtClean="0">
                <a:solidFill>
                  <a:srgbClr val="816CF5"/>
                </a:solidFill>
                <a:latin typeface="돋움" pitchFamily="50" charset="-127"/>
                <a:ea typeface="돋움" pitchFamily="50" charset="-127"/>
                <a:cs typeface="Aharoni" panose="02010803020104030203" pitchFamily="2" charset="-79"/>
              </a:rPr>
              <a:t>ようこそ </a:t>
            </a:r>
            <a:endParaRPr lang="en-US" altLang="ja-JP" sz="4000" b="1" dirty="0" smtClean="0">
              <a:solidFill>
                <a:srgbClr val="816CF5"/>
              </a:solidFill>
              <a:latin typeface="돋움" pitchFamily="50" charset="-127"/>
              <a:ea typeface="돋움" pitchFamily="50" charset="-127"/>
              <a:cs typeface="Aharoni" panose="02010803020104030203" pitchFamily="2" charset="-79"/>
            </a:endParaRPr>
          </a:p>
          <a:p>
            <a:pPr algn="ctr"/>
            <a:r>
              <a:rPr lang="en-US" altLang="ja-JP" sz="4000" b="1" dirty="0" smtClean="0">
                <a:solidFill>
                  <a:srgbClr val="FD57A3"/>
                </a:solidFill>
                <a:latin typeface="돋움" pitchFamily="50" charset="-127"/>
                <a:ea typeface="돋움" pitchFamily="50" charset="-127"/>
                <a:cs typeface="Aharoni" panose="02010803020104030203" pitchFamily="2" charset="-79"/>
              </a:rPr>
              <a:t>&lt;</a:t>
            </a:r>
            <a:r>
              <a:rPr lang="ja-JP" altLang="en-US" sz="4000" b="1" dirty="0" smtClean="0">
                <a:solidFill>
                  <a:srgbClr val="FD57A3"/>
                </a:solidFill>
                <a:latin typeface="돋움" pitchFamily="50" charset="-127"/>
                <a:ea typeface="돋움" pitchFamily="50" charset="-127"/>
                <a:cs typeface="Aharoni" panose="02010803020104030203" pitchFamily="2" charset="-79"/>
              </a:rPr>
              <a:t>技術の発表</a:t>
            </a:r>
            <a:r>
              <a:rPr lang="en-US" altLang="ja-JP" sz="4000" b="1" dirty="0" smtClean="0">
                <a:solidFill>
                  <a:srgbClr val="FD57A3"/>
                </a:solidFill>
                <a:latin typeface="돋움" pitchFamily="50" charset="-127"/>
                <a:ea typeface="돋움" pitchFamily="50" charset="-127"/>
                <a:cs typeface="Aharoni" panose="02010803020104030203" pitchFamily="2" charset="-79"/>
              </a:rPr>
              <a:t>&gt;</a:t>
            </a:r>
            <a:endParaRPr lang="en-US" altLang="ja-JP" sz="4000" b="1" dirty="0" smtClean="0">
              <a:solidFill>
                <a:srgbClr val="816CF5"/>
              </a:solidFill>
              <a:latin typeface="돋움" pitchFamily="50" charset="-127"/>
              <a:ea typeface="돋움" pitchFamily="50" charset="-127"/>
              <a:cs typeface="Aharoni" panose="02010803020104030203" pitchFamily="2" charset="-79"/>
            </a:endParaRPr>
          </a:p>
          <a:p>
            <a:pPr algn="ctr"/>
            <a:r>
              <a:rPr lang="en-US" altLang="ja-JP" sz="4000" b="1" dirty="0" smtClean="0">
                <a:solidFill>
                  <a:srgbClr val="816CF5"/>
                </a:solidFill>
                <a:latin typeface="돋움" pitchFamily="50" charset="-127"/>
                <a:ea typeface="돋움" pitchFamily="50" charset="-127"/>
                <a:cs typeface="Aharoni" panose="02010803020104030203" pitchFamily="2" charset="-79"/>
              </a:rPr>
              <a:t>34</a:t>
            </a:r>
            <a:r>
              <a:rPr lang="ja-JP" altLang="en-US" sz="4000" b="1" dirty="0" smtClean="0">
                <a:solidFill>
                  <a:srgbClr val="816CF5"/>
                </a:solidFill>
                <a:latin typeface="돋움" pitchFamily="50" charset="-127"/>
                <a:ea typeface="돋움" pitchFamily="50" charset="-127"/>
                <a:cs typeface="Aharoni" panose="02010803020104030203" pitchFamily="2" charset="-79"/>
              </a:rPr>
              <a:t>期 </a:t>
            </a:r>
            <a:r>
              <a:rPr lang="en-US" altLang="ja-JP" sz="4000" b="1" dirty="0" smtClean="0">
                <a:solidFill>
                  <a:srgbClr val="816CF5"/>
                </a:solidFill>
                <a:latin typeface="돋움" pitchFamily="50" charset="-127"/>
                <a:ea typeface="돋움" pitchFamily="50" charset="-127"/>
                <a:cs typeface="Aharoni" panose="02010803020104030203" pitchFamily="2" charset="-79"/>
              </a:rPr>
              <a:t>C</a:t>
            </a:r>
            <a:r>
              <a:rPr lang="ja-JP" altLang="en-US" sz="4000" b="1" dirty="0" smtClean="0">
                <a:solidFill>
                  <a:srgbClr val="816CF5"/>
                </a:solidFill>
                <a:latin typeface="돋움" pitchFamily="50" charset="-127"/>
                <a:ea typeface="돋움" pitchFamily="50" charset="-127"/>
                <a:cs typeface="Aharoni" panose="02010803020104030203" pitchFamily="2" charset="-79"/>
              </a:rPr>
              <a:t> クラス オ・チャンミン </a:t>
            </a:r>
            <a:br>
              <a:rPr lang="ja-JP" altLang="en-US" sz="4000" b="1" dirty="0" smtClean="0">
                <a:solidFill>
                  <a:srgbClr val="816CF5"/>
                </a:solidFill>
                <a:latin typeface="돋움" pitchFamily="50" charset="-127"/>
                <a:ea typeface="돋움" pitchFamily="50" charset="-127"/>
                <a:cs typeface="Aharoni" panose="02010803020104030203" pitchFamily="2" charset="-79"/>
              </a:rPr>
            </a:br>
            <a:endParaRPr lang="en-US" altLang="ko-KR" sz="4000" b="1" dirty="0" smtClean="0">
              <a:solidFill>
                <a:srgbClr val="FD57A3"/>
              </a:solidFill>
              <a:latin typeface="돋움" pitchFamily="50" charset="-127"/>
              <a:ea typeface="돋움" pitchFamily="50" charset="-127"/>
              <a:cs typeface="Aharoni" panose="02010803020104030203" pitchFamily="2" charset="-79"/>
            </a:endParaRPr>
          </a:p>
          <a:p>
            <a:endParaRPr lang="en-US" altLang="ko-KR" sz="1000" b="1" dirty="0" smtClean="0">
              <a:solidFill>
                <a:srgbClr val="816CF5"/>
              </a:solidFill>
              <a:latin typeface="야놀자 야체 B" panose="02020603020101020101" pitchFamily="18" charset="-127"/>
              <a:ea typeface="야놀자 야체 B" panose="02020603020101020101" pitchFamily="18" charset="-127"/>
              <a:cs typeface="Aharoni" panose="02010803020104030203" pitchFamily="2" charset="-79"/>
            </a:endParaRPr>
          </a:p>
        </p:txBody>
      </p:sp>
      <p:pic>
        <p:nvPicPr>
          <p:cNvPr id="11" name="그림 10" descr="smile.png"/>
          <p:cNvPicPr>
            <a:picLocks noChangeAspect="1"/>
          </p:cNvPicPr>
          <p:nvPr/>
        </p:nvPicPr>
        <p:blipFill>
          <a:blip r:embed="rId2" cstate="print"/>
          <a:stretch>
            <a:fillRect/>
          </a:stretch>
        </p:blipFill>
        <p:spPr>
          <a:xfrm>
            <a:off x="9218607" y="2234583"/>
            <a:ext cx="760662" cy="760662"/>
          </a:xfrm>
          <a:prstGeom prst="rect">
            <a:avLst/>
          </a:prstGeom>
        </p:spPr>
      </p:pic>
    </p:spTree>
    <p:extLst>
      <p:ext uri="{BB962C8B-B14F-4D97-AF65-F5344CB8AC3E}">
        <p14:creationId xmlns:p14="http://schemas.microsoft.com/office/powerpoint/2010/main" xmlns="" val="3842060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모서리가 둥근 직사각형 4"/>
          <p:cNvSpPr/>
          <p:nvPr/>
        </p:nvSpPr>
        <p:spPr>
          <a:xfrm>
            <a:off x="307934" y="1240638"/>
            <a:ext cx="3581400" cy="5308600"/>
          </a:xfrm>
          <a:prstGeom prst="roundRect">
            <a:avLst>
              <a:gd name="adj" fmla="val 8156"/>
            </a:avLst>
          </a:prstGeom>
          <a:solidFill>
            <a:schemeClr val="bg1">
              <a:alpha val="4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3" name="그룹 52"/>
          <p:cNvGrpSpPr/>
          <p:nvPr/>
        </p:nvGrpSpPr>
        <p:grpSpPr>
          <a:xfrm>
            <a:off x="554119" y="379228"/>
            <a:ext cx="420565" cy="420565"/>
            <a:chOff x="1251987" y="549090"/>
            <a:chExt cx="420565" cy="420565"/>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58" name="직사각형 57"/>
          <p:cNvSpPr/>
          <p:nvPr/>
        </p:nvSpPr>
        <p:spPr>
          <a:xfrm>
            <a:off x="1245338" y="127977"/>
            <a:ext cx="10272585"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4400" dirty="0" smtClean="0">
                <a:solidFill>
                  <a:srgbClr val="816CF5"/>
                </a:solidFill>
                <a:effectLst>
                  <a:outerShdw blurRad="38100" dist="12700" dir="2700000" algn="tl">
                    <a:srgbClr val="000000">
                      <a:alpha val="46000"/>
                    </a:srgbClr>
                  </a:outerShdw>
                </a:effectLst>
                <a:latin typeface="IPAMincho" pitchFamily="49" charset="-128"/>
                <a:ea typeface="IPAMincho" pitchFamily="49" charset="-128"/>
              </a:rPr>
              <a:t>私が習ったもの</a:t>
            </a:r>
            <a:endParaRPr lang="en-US" altLang="ko-KR" sz="4400" dirty="0">
              <a:solidFill>
                <a:srgbClr val="816CF5"/>
              </a:solidFill>
              <a:effectLst>
                <a:outerShdw blurRad="38100" dist="12700" dir="2700000" algn="tl">
                  <a:srgbClr val="000000">
                    <a:alpha val="46000"/>
                  </a:srgbClr>
                </a:outerShdw>
              </a:effectLst>
              <a:latin typeface="IPAMincho" pitchFamily="49" charset="-128"/>
              <a:ea typeface="IPAMincho" pitchFamily="49" charset="-128"/>
            </a:endParaRPr>
          </a:p>
        </p:txBody>
      </p:sp>
      <p:grpSp>
        <p:nvGrpSpPr>
          <p:cNvPr id="65" name="Group 38"/>
          <p:cNvGrpSpPr>
            <a:grpSpLocks noChangeAspect="1"/>
          </p:cNvGrpSpPr>
          <p:nvPr/>
        </p:nvGrpSpPr>
        <p:grpSpPr bwMode="auto">
          <a:xfrm>
            <a:off x="495560" y="1747052"/>
            <a:ext cx="371475" cy="371475"/>
            <a:chOff x="642" y="984"/>
            <a:chExt cx="1199" cy="1199"/>
          </a:xfrm>
        </p:grpSpPr>
        <p:sp>
          <p:nvSpPr>
            <p:cNvPr id="68" name="Freeform 40"/>
            <p:cNvSpPr>
              <a:spLocks/>
            </p:cNvSpPr>
            <p:nvPr/>
          </p:nvSpPr>
          <p:spPr bwMode="auto">
            <a:xfrm>
              <a:off x="952" y="1294"/>
              <a:ext cx="579" cy="579"/>
            </a:xfrm>
            <a:custGeom>
              <a:avLst/>
              <a:gdLst>
                <a:gd name="T0" fmla="*/ 943 w 1736"/>
                <a:gd name="T1" fmla="*/ 4 h 1736"/>
                <a:gd name="T2" fmla="*/ 1087 w 1736"/>
                <a:gd name="T3" fmla="*/ 28 h 1736"/>
                <a:gd name="T4" fmla="*/ 1222 w 1736"/>
                <a:gd name="T5" fmla="*/ 76 h 1736"/>
                <a:gd name="T6" fmla="*/ 1346 w 1736"/>
                <a:gd name="T7" fmla="*/ 144 h 1736"/>
                <a:gd name="T8" fmla="*/ 1457 w 1736"/>
                <a:gd name="T9" fmla="*/ 230 h 1736"/>
                <a:gd name="T10" fmla="*/ 1552 w 1736"/>
                <a:gd name="T11" fmla="*/ 333 h 1736"/>
                <a:gd name="T12" fmla="*/ 1629 w 1736"/>
                <a:gd name="T13" fmla="*/ 451 h 1736"/>
                <a:gd name="T14" fmla="*/ 1688 w 1736"/>
                <a:gd name="T15" fmla="*/ 580 h 1736"/>
                <a:gd name="T16" fmla="*/ 1724 w 1736"/>
                <a:gd name="T17" fmla="*/ 720 h 1736"/>
                <a:gd name="T18" fmla="*/ 1736 w 1736"/>
                <a:gd name="T19" fmla="*/ 869 h 1736"/>
                <a:gd name="T20" fmla="*/ 1724 w 1736"/>
                <a:gd name="T21" fmla="*/ 1017 h 1736"/>
                <a:gd name="T22" fmla="*/ 1688 w 1736"/>
                <a:gd name="T23" fmla="*/ 1157 h 1736"/>
                <a:gd name="T24" fmla="*/ 1629 w 1736"/>
                <a:gd name="T25" fmla="*/ 1287 h 1736"/>
                <a:gd name="T26" fmla="*/ 1552 w 1736"/>
                <a:gd name="T27" fmla="*/ 1404 h 1736"/>
                <a:gd name="T28" fmla="*/ 1457 w 1736"/>
                <a:gd name="T29" fmla="*/ 1507 h 1736"/>
                <a:gd name="T30" fmla="*/ 1346 w 1736"/>
                <a:gd name="T31" fmla="*/ 1593 h 1736"/>
                <a:gd name="T32" fmla="*/ 1222 w 1736"/>
                <a:gd name="T33" fmla="*/ 1662 h 1736"/>
                <a:gd name="T34" fmla="*/ 1087 w 1736"/>
                <a:gd name="T35" fmla="*/ 1709 h 1736"/>
                <a:gd name="T36" fmla="*/ 943 w 1736"/>
                <a:gd name="T37" fmla="*/ 1733 h 1736"/>
                <a:gd name="T38" fmla="*/ 793 w 1736"/>
                <a:gd name="T39" fmla="*/ 1733 h 1736"/>
                <a:gd name="T40" fmla="*/ 648 w 1736"/>
                <a:gd name="T41" fmla="*/ 1709 h 1736"/>
                <a:gd name="T42" fmla="*/ 513 w 1736"/>
                <a:gd name="T43" fmla="*/ 1662 h 1736"/>
                <a:gd name="T44" fmla="*/ 389 w 1736"/>
                <a:gd name="T45" fmla="*/ 1593 h 1736"/>
                <a:gd name="T46" fmla="*/ 279 w 1736"/>
                <a:gd name="T47" fmla="*/ 1507 h 1736"/>
                <a:gd name="T48" fmla="*/ 184 w 1736"/>
                <a:gd name="T49" fmla="*/ 1404 h 1736"/>
                <a:gd name="T50" fmla="*/ 106 w 1736"/>
                <a:gd name="T51" fmla="*/ 1287 h 1736"/>
                <a:gd name="T52" fmla="*/ 48 w 1736"/>
                <a:gd name="T53" fmla="*/ 1157 h 1736"/>
                <a:gd name="T54" fmla="*/ 12 w 1736"/>
                <a:gd name="T55" fmla="*/ 1017 h 1736"/>
                <a:gd name="T56" fmla="*/ 0 w 1736"/>
                <a:gd name="T57" fmla="*/ 869 h 1736"/>
                <a:gd name="T58" fmla="*/ 12 w 1736"/>
                <a:gd name="T59" fmla="*/ 720 h 1736"/>
                <a:gd name="T60" fmla="*/ 48 w 1736"/>
                <a:gd name="T61" fmla="*/ 580 h 1736"/>
                <a:gd name="T62" fmla="*/ 106 w 1736"/>
                <a:gd name="T63" fmla="*/ 451 h 1736"/>
                <a:gd name="T64" fmla="*/ 184 w 1736"/>
                <a:gd name="T65" fmla="*/ 333 h 1736"/>
                <a:gd name="T66" fmla="*/ 279 w 1736"/>
                <a:gd name="T67" fmla="*/ 230 h 1736"/>
                <a:gd name="T68" fmla="*/ 389 w 1736"/>
                <a:gd name="T69" fmla="*/ 144 h 1736"/>
                <a:gd name="T70" fmla="*/ 513 w 1736"/>
                <a:gd name="T71" fmla="*/ 76 h 1736"/>
                <a:gd name="T72" fmla="*/ 648 w 1736"/>
                <a:gd name="T73" fmla="*/ 28 h 1736"/>
                <a:gd name="T74" fmla="*/ 793 w 1736"/>
                <a:gd name="T75" fmla="*/ 4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36" h="1736">
                  <a:moveTo>
                    <a:pt x="867" y="0"/>
                  </a:moveTo>
                  <a:lnTo>
                    <a:pt x="943" y="4"/>
                  </a:lnTo>
                  <a:lnTo>
                    <a:pt x="1016" y="12"/>
                  </a:lnTo>
                  <a:lnTo>
                    <a:pt x="1087" y="28"/>
                  </a:lnTo>
                  <a:lnTo>
                    <a:pt x="1156" y="48"/>
                  </a:lnTo>
                  <a:lnTo>
                    <a:pt x="1222" y="76"/>
                  </a:lnTo>
                  <a:lnTo>
                    <a:pt x="1285" y="106"/>
                  </a:lnTo>
                  <a:lnTo>
                    <a:pt x="1346" y="144"/>
                  </a:lnTo>
                  <a:lnTo>
                    <a:pt x="1403" y="184"/>
                  </a:lnTo>
                  <a:lnTo>
                    <a:pt x="1457" y="230"/>
                  </a:lnTo>
                  <a:lnTo>
                    <a:pt x="1506" y="279"/>
                  </a:lnTo>
                  <a:lnTo>
                    <a:pt x="1552" y="333"/>
                  </a:lnTo>
                  <a:lnTo>
                    <a:pt x="1593" y="390"/>
                  </a:lnTo>
                  <a:lnTo>
                    <a:pt x="1629" y="451"/>
                  </a:lnTo>
                  <a:lnTo>
                    <a:pt x="1660" y="514"/>
                  </a:lnTo>
                  <a:lnTo>
                    <a:pt x="1688" y="580"/>
                  </a:lnTo>
                  <a:lnTo>
                    <a:pt x="1708" y="649"/>
                  </a:lnTo>
                  <a:lnTo>
                    <a:pt x="1724" y="720"/>
                  </a:lnTo>
                  <a:lnTo>
                    <a:pt x="1733" y="793"/>
                  </a:lnTo>
                  <a:lnTo>
                    <a:pt x="1736" y="869"/>
                  </a:lnTo>
                  <a:lnTo>
                    <a:pt x="1733" y="943"/>
                  </a:lnTo>
                  <a:lnTo>
                    <a:pt x="1724" y="1017"/>
                  </a:lnTo>
                  <a:lnTo>
                    <a:pt x="1708" y="1088"/>
                  </a:lnTo>
                  <a:lnTo>
                    <a:pt x="1688" y="1157"/>
                  </a:lnTo>
                  <a:lnTo>
                    <a:pt x="1660" y="1222"/>
                  </a:lnTo>
                  <a:lnTo>
                    <a:pt x="1629" y="1287"/>
                  </a:lnTo>
                  <a:lnTo>
                    <a:pt x="1593" y="1347"/>
                  </a:lnTo>
                  <a:lnTo>
                    <a:pt x="1552" y="1404"/>
                  </a:lnTo>
                  <a:lnTo>
                    <a:pt x="1506" y="1457"/>
                  </a:lnTo>
                  <a:lnTo>
                    <a:pt x="1457" y="1507"/>
                  </a:lnTo>
                  <a:lnTo>
                    <a:pt x="1403" y="1553"/>
                  </a:lnTo>
                  <a:lnTo>
                    <a:pt x="1346" y="1593"/>
                  </a:lnTo>
                  <a:lnTo>
                    <a:pt x="1285" y="1630"/>
                  </a:lnTo>
                  <a:lnTo>
                    <a:pt x="1222" y="1662"/>
                  </a:lnTo>
                  <a:lnTo>
                    <a:pt x="1156" y="1688"/>
                  </a:lnTo>
                  <a:lnTo>
                    <a:pt x="1087" y="1709"/>
                  </a:lnTo>
                  <a:lnTo>
                    <a:pt x="1016" y="1724"/>
                  </a:lnTo>
                  <a:lnTo>
                    <a:pt x="943" y="1733"/>
                  </a:lnTo>
                  <a:lnTo>
                    <a:pt x="867" y="1736"/>
                  </a:lnTo>
                  <a:lnTo>
                    <a:pt x="793" y="1733"/>
                  </a:lnTo>
                  <a:lnTo>
                    <a:pt x="720" y="1724"/>
                  </a:lnTo>
                  <a:lnTo>
                    <a:pt x="648" y="1709"/>
                  </a:lnTo>
                  <a:lnTo>
                    <a:pt x="580" y="1688"/>
                  </a:lnTo>
                  <a:lnTo>
                    <a:pt x="513" y="1662"/>
                  </a:lnTo>
                  <a:lnTo>
                    <a:pt x="449" y="1630"/>
                  </a:lnTo>
                  <a:lnTo>
                    <a:pt x="389" y="1593"/>
                  </a:lnTo>
                  <a:lnTo>
                    <a:pt x="332" y="1553"/>
                  </a:lnTo>
                  <a:lnTo>
                    <a:pt x="279" y="1507"/>
                  </a:lnTo>
                  <a:lnTo>
                    <a:pt x="230" y="1457"/>
                  </a:lnTo>
                  <a:lnTo>
                    <a:pt x="184" y="1404"/>
                  </a:lnTo>
                  <a:lnTo>
                    <a:pt x="143" y="1347"/>
                  </a:lnTo>
                  <a:lnTo>
                    <a:pt x="106" y="1287"/>
                  </a:lnTo>
                  <a:lnTo>
                    <a:pt x="74" y="1222"/>
                  </a:lnTo>
                  <a:lnTo>
                    <a:pt x="48" y="1157"/>
                  </a:lnTo>
                  <a:lnTo>
                    <a:pt x="27" y="1088"/>
                  </a:lnTo>
                  <a:lnTo>
                    <a:pt x="12" y="1017"/>
                  </a:lnTo>
                  <a:lnTo>
                    <a:pt x="2" y="943"/>
                  </a:lnTo>
                  <a:lnTo>
                    <a:pt x="0" y="869"/>
                  </a:lnTo>
                  <a:lnTo>
                    <a:pt x="2" y="793"/>
                  </a:lnTo>
                  <a:lnTo>
                    <a:pt x="12" y="720"/>
                  </a:lnTo>
                  <a:lnTo>
                    <a:pt x="27" y="649"/>
                  </a:lnTo>
                  <a:lnTo>
                    <a:pt x="48" y="580"/>
                  </a:lnTo>
                  <a:lnTo>
                    <a:pt x="74" y="514"/>
                  </a:lnTo>
                  <a:lnTo>
                    <a:pt x="106" y="451"/>
                  </a:lnTo>
                  <a:lnTo>
                    <a:pt x="143" y="390"/>
                  </a:lnTo>
                  <a:lnTo>
                    <a:pt x="184" y="333"/>
                  </a:lnTo>
                  <a:lnTo>
                    <a:pt x="230" y="279"/>
                  </a:lnTo>
                  <a:lnTo>
                    <a:pt x="279" y="230"/>
                  </a:lnTo>
                  <a:lnTo>
                    <a:pt x="332" y="184"/>
                  </a:lnTo>
                  <a:lnTo>
                    <a:pt x="389" y="144"/>
                  </a:lnTo>
                  <a:lnTo>
                    <a:pt x="449" y="106"/>
                  </a:lnTo>
                  <a:lnTo>
                    <a:pt x="513" y="76"/>
                  </a:lnTo>
                  <a:lnTo>
                    <a:pt x="580" y="48"/>
                  </a:lnTo>
                  <a:lnTo>
                    <a:pt x="648" y="28"/>
                  </a:lnTo>
                  <a:lnTo>
                    <a:pt x="720" y="12"/>
                  </a:lnTo>
                  <a:lnTo>
                    <a:pt x="793" y="4"/>
                  </a:lnTo>
                  <a:lnTo>
                    <a:pt x="867" y="0"/>
                  </a:lnTo>
                  <a:close/>
                </a:path>
              </a:pathLst>
            </a:custGeom>
            <a:solidFill>
              <a:srgbClr val="F5BE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9" name="Freeform 41"/>
            <p:cNvSpPr>
              <a:spLocks/>
            </p:cNvSpPr>
            <p:nvPr/>
          </p:nvSpPr>
          <p:spPr bwMode="auto">
            <a:xfrm>
              <a:off x="1034" y="1377"/>
              <a:ext cx="414" cy="414"/>
            </a:xfrm>
            <a:custGeom>
              <a:avLst/>
              <a:gdLst>
                <a:gd name="T0" fmla="*/ 684 w 1241"/>
                <a:gd name="T1" fmla="*/ 2 h 1240"/>
                <a:gd name="T2" fmla="*/ 805 w 1241"/>
                <a:gd name="T3" fmla="*/ 27 h 1240"/>
                <a:gd name="T4" fmla="*/ 917 w 1241"/>
                <a:gd name="T5" fmla="*/ 74 h 1240"/>
                <a:gd name="T6" fmla="*/ 1015 w 1241"/>
                <a:gd name="T7" fmla="*/ 141 h 1240"/>
                <a:gd name="T8" fmla="*/ 1099 w 1241"/>
                <a:gd name="T9" fmla="*/ 225 h 1240"/>
                <a:gd name="T10" fmla="*/ 1166 w 1241"/>
                <a:gd name="T11" fmla="*/ 323 h 1240"/>
                <a:gd name="T12" fmla="*/ 1213 w 1241"/>
                <a:gd name="T13" fmla="*/ 435 h 1240"/>
                <a:gd name="T14" fmla="*/ 1237 w 1241"/>
                <a:gd name="T15" fmla="*/ 556 h 1240"/>
                <a:gd name="T16" fmla="*/ 1237 w 1241"/>
                <a:gd name="T17" fmla="*/ 683 h 1240"/>
                <a:gd name="T18" fmla="*/ 1213 w 1241"/>
                <a:gd name="T19" fmla="*/ 804 h 1240"/>
                <a:gd name="T20" fmla="*/ 1166 w 1241"/>
                <a:gd name="T21" fmla="*/ 915 h 1240"/>
                <a:gd name="T22" fmla="*/ 1099 w 1241"/>
                <a:gd name="T23" fmla="*/ 1014 h 1240"/>
                <a:gd name="T24" fmla="*/ 1015 w 1241"/>
                <a:gd name="T25" fmla="*/ 1098 h 1240"/>
                <a:gd name="T26" fmla="*/ 917 w 1241"/>
                <a:gd name="T27" fmla="*/ 1165 h 1240"/>
                <a:gd name="T28" fmla="*/ 805 w 1241"/>
                <a:gd name="T29" fmla="*/ 1212 h 1240"/>
                <a:gd name="T30" fmla="*/ 684 w 1241"/>
                <a:gd name="T31" fmla="*/ 1237 h 1240"/>
                <a:gd name="T32" fmla="*/ 557 w 1241"/>
                <a:gd name="T33" fmla="*/ 1237 h 1240"/>
                <a:gd name="T34" fmla="*/ 436 w 1241"/>
                <a:gd name="T35" fmla="*/ 1212 h 1240"/>
                <a:gd name="T36" fmla="*/ 325 w 1241"/>
                <a:gd name="T37" fmla="*/ 1165 h 1240"/>
                <a:gd name="T38" fmla="*/ 226 w 1241"/>
                <a:gd name="T39" fmla="*/ 1098 h 1240"/>
                <a:gd name="T40" fmla="*/ 142 w 1241"/>
                <a:gd name="T41" fmla="*/ 1014 h 1240"/>
                <a:gd name="T42" fmla="*/ 76 w 1241"/>
                <a:gd name="T43" fmla="*/ 915 h 1240"/>
                <a:gd name="T44" fmla="*/ 28 w 1241"/>
                <a:gd name="T45" fmla="*/ 804 h 1240"/>
                <a:gd name="T46" fmla="*/ 3 w 1241"/>
                <a:gd name="T47" fmla="*/ 683 h 1240"/>
                <a:gd name="T48" fmla="*/ 3 w 1241"/>
                <a:gd name="T49" fmla="*/ 556 h 1240"/>
                <a:gd name="T50" fmla="*/ 28 w 1241"/>
                <a:gd name="T51" fmla="*/ 435 h 1240"/>
                <a:gd name="T52" fmla="*/ 76 w 1241"/>
                <a:gd name="T53" fmla="*/ 323 h 1240"/>
                <a:gd name="T54" fmla="*/ 142 w 1241"/>
                <a:gd name="T55" fmla="*/ 225 h 1240"/>
                <a:gd name="T56" fmla="*/ 226 w 1241"/>
                <a:gd name="T57" fmla="*/ 141 h 1240"/>
                <a:gd name="T58" fmla="*/ 325 w 1241"/>
                <a:gd name="T59" fmla="*/ 74 h 1240"/>
                <a:gd name="T60" fmla="*/ 436 w 1241"/>
                <a:gd name="T61" fmla="*/ 27 h 1240"/>
                <a:gd name="T62" fmla="*/ 557 w 1241"/>
                <a:gd name="T63" fmla="*/ 2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1" h="1240">
                  <a:moveTo>
                    <a:pt x="620" y="0"/>
                  </a:moveTo>
                  <a:lnTo>
                    <a:pt x="684" y="2"/>
                  </a:lnTo>
                  <a:lnTo>
                    <a:pt x="746" y="12"/>
                  </a:lnTo>
                  <a:lnTo>
                    <a:pt x="805" y="27"/>
                  </a:lnTo>
                  <a:lnTo>
                    <a:pt x="862" y="48"/>
                  </a:lnTo>
                  <a:lnTo>
                    <a:pt x="917" y="74"/>
                  </a:lnTo>
                  <a:lnTo>
                    <a:pt x="967" y="105"/>
                  </a:lnTo>
                  <a:lnTo>
                    <a:pt x="1015" y="141"/>
                  </a:lnTo>
                  <a:lnTo>
                    <a:pt x="1059" y="181"/>
                  </a:lnTo>
                  <a:lnTo>
                    <a:pt x="1099" y="225"/>
                  </a:lnTo>
                  <a:lnTo>
                    <a:pt x="1135" y="273"/>
                  </a:lnTo>
                  <a:lnTo>
                    <a:pt x="1166" y="323"/>
                  </a:lnTo>
                  <a:lnTo>
                    <a:pt x="1192" y="378"/>
                  </a:lnTo>
                  <a:lnTo>
                    <a:pt x="1213" y="435"/>
                  </a:lnTo>
                  <a:lnTo>
                    <a:pt x="1228" y="494"/>
                  </a:lnTo>
                  <a:lnTo>
                    <a:pt x="1237" y="556"/>
                  </a:lnTo>
                  <a:lnTo>
                    <a:pt x="1241" y="620"/>
                  </a:lnTo>
                  <a:lnTo>
                    <a:pt x="1237" y="683"/>
                  </a:lnTo>
                  <a:lnTo>
                    <a:pt x="1228" y="745"/>
                  </a:lnTo>
                  <a:lnTo>
                    <a:pt x="1213" y="804"/>
                  </a:lnTo>
                  <a:lnTo>
                    <a:pt x="1192" y="861"/>
                  </a:lnTo>
                  <a:lnTo>
                    <a:pt x="1166" y="915"/>
                  </a:lnTo>
                  <a:lnTo>
                    <a:pt x="1135" y="967"/>
                  </a:lnTo>
                  <a:lnTo>
                    <a:pt x="1099" y="1014"/>
                  </a:lnTo>
                  <a:lnTo>
                    <a:pt x="1059" y="1059"/>
                  </a:lnTo>
                  <a:lnTo>
                    <a:pt x="1015" y="1098"/>
                  </a:lnTo>
                  <a:lnTo>
                    <a:pt x="967" y="1134"/>
                  </a:lnTo>
                  <a:lnTo>
                    <a:pt x="917" y="1165"/>
                  </a:lnTo>
                  <a:lnTo>
                    <a:pt x="862" y="1191"/>
                  </a:lnTo>
                  <a:lnTo>
                    <a:pt x="805" y="1212"/>
                  </a:lnTo>
                  <a:lnTo>
                    <a:pt x="746" y="1227"/>
                  </a:lnTo>
                  <a:lnTo>
                    <a:pt x="684" y="1237"/>
                  </a:lnTo>
                  <a:lnTo>
                    <a:pt x="620" y="1240"/>
                  </a:lnTo>
                  <a:lnTo>
                    <a:pt x="557" y="1237"/>
                  </a:lnTo>
                  <a:lnTo>
                    <a:pt x="496" y="1227"/>
                  </a:lnTo>
                  <a:lnTo>
                    <a:pt x="436" y="1212"/>
                  </a:lnTo>
                  <a:lnTo>
                    <a:pt x="380" y="1191"/>
                  </a:lnTo>
                  <a:lnTo>
                    <a:pt x="325" y="1165"/>
                  </a:lnTo>
                  <a:lnTo>
                    <a:pt x="274" y="1134"/>
                  </a:lnTo>
                  <a:lnTo>
                    <a:pt x="226" y="1098"/>
                  </a:lnTo>
                  <a:lnTo>
                    <a:pt x="182" y="1059"/>
                  </a:lnTo>
                  <a:lnTo>
                    <a:pt x="142" y="1014"/>
                  </a:lnTo>
                  <a:lnTo>
                    <a:pt x="106" y="967"/>
                  </a:lnTo>
                  <a:lnTo>
                    <a:pt x="76" y="915"/>
                  </a:lnTo>
                  <a:lnTo>
                    <a:pt x="49" y="861"/>
                  </a:lnTo>
                  <a:lnTo>
                    <a:pt x="28" y="804"/>
                  </a:lnTo>
                  <a:lnTo>
                    <a:pt x="13" y="745"/>
                  </a:lnTo>
                  <a:lnTo>
                    <a:pt x="3" y="683"/>
                  </a:lnTo>
                  <a:lnTo>
                    <a:pt x="0" y="620"/>
                  </a:lnTo>
                  <a:lnTo>
                    <a:pt x="3" y="556"/>
                  </a:lnTo>
                  <a:lnTo>
                    <a:pt x="13" y="494"/>
                  </a:lnTo>
                  <a:lnTo>
                    <a:pt x="28" y="435"/>
                  </a:lnTo>
                  <a:lnTo>
                    <a:pt x="49" y="378"/>
                  </a:lnTo>
                  <a:lnTo>
                    <a:pt x="76" y="323"/>
                  </a:lnTo>
                  <a:lnTo>
                    <a:pt x="106" y="273"/>
                  </a:lnTo>
                  <a:lnTo>
                    <a:pt x="142" y="225"/>
                  </a:lnTo>
                  <a:lnTo>
                    <a:pt x="182" y="181"/>
                  </a:lnTo>
                  <a:lnTo>
                    <a:pt x="226" y="141"/>
                  </a:lnTo>
                  <a:lnTo>
                    <a:pt x="274" y="105"/>
                  </a:lnTo>
                  <a:lnTo>
                    <a:pt x="325" y="74"/>
                  </a:lnTo>
                  <a:lnTo>
                    <a:pt x="380" y="48"/>
                  </a:lnTo>
                  <a:lnTo>
                    <a:pt x="436" y="27"/>
                  </a:lnTo>
                  <a:lnTo>
                    <a:pt x="496" y="12"/>
                  </a:lnTo>
                  <a:lnTo>
                    <a:pt x="557" y="2"/>
                  </a:lnTo>
                  <a:lnTo>
                    <a:pt x="620" y="0"/>
                  </a:lnTo>
                  <a:close/>
                </a:path>
              </a:pathLst>
            </a:custGeom>
            <a:solidFill>
              <a:srgbClr val="D2A53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0" name="Freeform 42"/>
            <p:cNvSpPr>
              <a:spLocks/>
            </p:cNvSpPr>
            <p:nvPr/>
          </p:nvSpPr>
          <p:spPr bwMode="auto">
            <a:xfrm>
              <a:off x="1117" y="1460"/>
              <a:ext cx="248" cy="248"/>
            </a:xfrm>
            <a:custGeom>
              <a:avLst/>
              <a:gdLst>
                <a:gd name="T0" fmla="*/ 372 w 745"/>
                <a:gd name="T1" fmla="*/ 0 h 745"/>
                <a:gd name="T2" fmla="*/ 424 w 745"/>
                <a:gd name="T3" fmla="*/ 3 h 745"/>
                <a:gd name="T4" fmla="*/ 472 w 745"/>
                <a:gd name="T5" fmla="*/ 14 h 745"/>
                <a:gd name="T6" fmla="*/ 518 w 745"/>
                <a:gd name="T7" fmla="*/ 29 h 745"/>
                <a:gd name="T8" fmla="*/ 560 w 745"/>
                <a:gd name="T9" fmla="*/ 51 h 745"/>
                <a:gd name="T10" fmla="*/ 600 w 745"/>
                <a:gd name="T11" fmla="*/ 77 h 745"/>
                <a:gd name="T12" fmla="*/ 636 w 745"/>
                <a:gd name="T13" fmla="*/ 109 h 745"/>
                <a:gd name="T14" fmla="*/ 668 w 745"/>
                <a:gd name="T15" fmla="*/ 145 h 745"/>
                <a:gd name="T16" fmla="*/ 694 w 745"/>
                <a:gd name="T17" fmla="*/ 185 h 745"/>
                <a:gd name="T18" fmla="*/ 716 w 745"/>
                <a:gd name="T19" fmla="*/ 227 h 745"/>
                <a:gd name="T20" fmla="*/ 731 w 745"/>
                <a:gd name="T21" fmla="*/ 273 h 745"/>
                <a:gd name="T22" fmla="*/ 742 w 745"/>
                <a:gd name="T23" fmla="*/ 321 h 745"/>
                <a:gd name="T24" fmla="*/ 745 w 745"/>
                <a:gd name="T25" fmla="*/ 373 h 745"/>
                <a:gd name="T26" fmla="*/ 742 w 745"/>
                <a:gd name="T27" fmla="*/ 423 h 745"/>
                <a:gd name="T28" fmla="*/ 731 w 745"/>
                <a:gd name="T29" fmla="*/ 471 h 745"/>
                <a:gd name="T30" fmla="*/ 716 w 745"/>
                <a:gd name="T31" fmla="*/ 517 h 745"/>
                <a:gd name="T32" fmla="*/ 694 w 745"/>
                <a:gd name="T33" fmla="*/ 560 h 745"/>
                <a:gd name="T34" fmla="*/ 668 w 745"/>
                <a:gd name="T35" fmla="*/ 599 h 745"/>
                <a:gd name="T36" fmla="*/ 636 w 745"/>
                <a:gd name="T37" fmla="*/ 635 h 745"/>
                <a:gd name="T38" fmla="*/ 600 w 745"/>
                <a:gd name="T39" fmla="*/ 667 h 745"/>
                <a:gd name="T40" fmla="*/ 560 w 745"/>
                <a:gd name="T41" fmla="*/ 693 h 745"/>
                <a:gd name="T42" fmla="*/ 518 w 745"/>
                <a:gd name="T43" fmla="*/ 715 h 745"/>
                <a:gd name="T44" fmla="*/ 472 w 745"/>
                <a:gd name="T45" fmla="*/ 732 h 745"/>
                <a:gd name="T46" fmla="*/ 424 w 745"/>
                <a:gd name="T47" fmla="*/ 742 h 745"/>
                <a:gd name="T48" fmla="*/ 372 w 745"/>
                <a:gd name="T49" fmla="*/ 745 h 745"/>
                <a:gd name="T50" fmla="*/ 322 w 745"/>
                <a:gd name="T51" fmla="*/ 742 h 745"/>
                <a:gd name="T52" fmla="*/ 274 w 745"/>
                <a:gd name="T53" fmla="*/ 732 h 745"/>
                <a:gd name="T54" fmla="*/ 228 w 745"/>
                <a:gd name="T55" fmla="*/ 715 h 745"/>
                <a:gd name="T56" fmla="*/ 185 w 745"/>
                <a:gd name="T57" fmla="*/ 693 h 745"/>
                <a:gd name="T58" fmla="*/ 145 w 745"/>
                <a:gd name="T59" fmla="*/ 667 h 745"/>
                <a:gd name="T60" fmla="*/ 110 w 745"/>
                <a:gd name="T61" fmla="*/ 635 h 745"/>
                <a:gd name="T62" fmla="*/ 78 w 745"/>
                <a:gd name="T63" fmla="*/ 599 h 745"/>
                <a:gd name="T64" fmla="*/ 52 w 745"/>
                <a:gd name="T65" fmla="*/ 560 h 745"/>
                <a:gd name="T66" fmla="*/ 30 w 745"/>
                <a:gd name="T67" fmla="*/ 517 h 745"/>
                <a:gd name="T68" fmla="*/ 13 w 745"/>
                <a:gd name="T69" fmla="*/ 471 h 745"/>
                <a:gd name="T70" fmla="*/ 4 w 745"/>
                <a:gd name="T71" fmla="*/ 423 h 745"/>
                <a:gd name="T72" fmla="*/ 0 w 745"/>
                <a:gd name="T73" fmla="*/ 373 h 745"/>
                <a:gd name="T74" fmla="*/ 4 w 745"/>
                <a:gd name="T75" fmla="*/ 321 h 745"/>
                <a:gd name="T76" fmla="*/ 13 w 745"/>
                <a:gd name="T77" fmla="*/ 273 h 745"/>
                <a:gd name="T78" fmla="*/ 30 w 745"/>
                <a:gd name="T79" fmla="*/ 227 h 745"/>
                <a:gd name="T80" fmla="*/ 52 w 745"/>
                <a:gd name="T81" fmla="*/ 185 h 745"/>
                <a:gd name="T82" fmla="*/ 78 w 745"/>
                <a:gd name="T83" fmla="*/ 145 h 745"/>
                <a:gd name="T84" fmla="*/ 110 w 745"/>
                <a:gd name="T85" fmla="*/ 109 h 745"/>
                <a:gd name="T86" fmla="*/ 145 w 745"/>
                <a:gd name="T87" fmla="*/ 77 h 745"/>
                <a:gd name="T88" fmla="*/ 185 w 745"/>
                <a:gd name="T89" fmla="*/ 51 h 745"/>
                <a:gd name="T90" fmla="*/ 228 w 745"/>
                <a:gd name="T91" fmla="*/ 29 h 745"/>
                <a:gd name="T92" fmla="*/ 274 w 745"/>
                <a:gd name="T93" fmla="*/ 14 h 745"/>
                <a:gd name="T94" fmla="*/ 322 w 745"/>
                <a:gd name="T95" fmla="*/ 3 h 745"/>
                <a:gd name="T96" fmla="*/ 372 w 745"/>
                <a:gd name="T97"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745">
                  <a:moveTo>
                    <a:pt x="372" y="0"/>
                  </a:moveTo>
                  <a:lnTo>
                    <a:pt x="424" y="3"/>
                  </a:lnTo>
                  <a:lnTo>
                    <a:pt x="472" y="14"/>
                  </a:lnTo>
                  <a:lnTo>
                    <a:pt x="518" y="29"/>
                  </a:lnTo>
                  <a:lnTo>
                    <a:pt x="560" y="51"/>
                  </a:lnTo>
                  <a:lnTo>
                    <a:pt x="600" y="77"/>
                  </a:lnTo>
                  <a:lnTo>
                    <a:pt x="636" y="109"/>
                  </a:lnTo>
                  <a:lnTo>
                    <a:pt x="668" y="145"/>
                  </a:lnTo>
                  <a:lnTo>
                    <a:pt x="694" y="185"/>
                  </a:lnTo>
                  <a:lnTo>
                    <a:pt x="716" y="227"/>
                  </a:lnTo>
                  <a:lnTo>
                    <a:pt x="731" y="273"/>
                  </a:lnTo>
                  <a:lnTo>
                    <a:pt x="742" y="321"/>
                  </a:lnTo>
                  <a:lnTo>
                    <a:pt x="745" y="373"/>
                  </a:lnTo>
                  <a:lnTo>
                    <a:pt x="742" y="423"/>
                  </a:lnTo>
                  <a:lnTo>
                    <a:pt x="731" y="471"/>
                  </a:lnTo>
                  <a:lnTo>
                    <a:pt x="716" y="517"/>
                  </a:lnTo>
                  <a:lnTo>
                    <a:pt x="694" y="560"/>
                  </a:lnTo>
                  <a:lnTo>
                    <a:pt x="668" y="599"/>
                  </a:lnTo>
                  <a:lnTo>
                    <a:pt x="636" y="635"/>
                  </a:lnTo>
                  <a:lnTo>
                    <a:pt x="600" y="667"/>
                  </a:lnTo>
                  <a:lnTo>
                    <a:pt x="560" y="693"/>
                  </a:lnTo>
                  <a:lnTo>
                    <a:pt x="518" y="715"/>
                  </a:lnTo>
                  <a:lnTo>
                    <a:pt x="472" y="732"/>
                  </a:lnTo>
                  <a:lnTo>
                    <a:pt x="424" y="742"/>
                  </a:lnTo>
                  <a:lnTo>
                    <a:pt x="372" y="745"/>
                  </a:lnTo>
                  <a:lnTo>
                    <a:pt x="322" y="742"/>
                  </a:lnTo>
                  <a:lnTo>
                    <a:pt x="274" y="732"/>
                  </a:lnTo>
                  <a:lnTo>
                    <a:pt x="228" y="715"/>
                  </a:lnTo>
                  <a:lnTo>
                    <a:pt x="185" y="693"/>
                  </a:lnTo>
                  <a:lnTo>
                    <a:pt x="145" y="667"/>
                  </a:lnTo>
                  <a:lnTo>
                    <a:pt x="110" y="635"/>
                  </a:lnTo>
                  <a:lnTo>
                    <a:pt x="78" y="599"/>
                  </a:lnTo>
                  <a:lnTo>
                    <a:pt x="52" y="560"/>
                  </a:lnTo>
                  <a:lnTo>
                    <a:pt x="30" y="517"/>
                  </a:lnTo>
                  <a:lnTo>
                    <a:pt x="13" y="471"/>
                  </a:lnTo>
                  <a:lnTo>
                    <a:pt x="4" y="423"/>
                  </a:lnTo>
                  <a:lnTo>
                    <a:pt x="0" y="373"/>
                  </a:lnTo>
                  <a:lnTo>
                    <a:pt x="4" y="321"/>
                  </a:lnTo>
                  <a:lnTo>
                    <a:pt x="13" y="273"/>
                  </a:lnTo>
                  <a:lnTo>
                    <a:pt x="30" y="227"/>
                  </a:lnTo>
                  <a:lnTo>
                    <a:pt x="52" y="185"/>
                  </a:lnTo>
                  <a:lnTo>
                    <a:pt x="78" y="145"/>
                  </a:lnTo>
                  <a:lnTo>
                    <a:pt x="110" y="109"/>
                  </a:lnTo>
                  <a:lnTo>
                    <a:pt x="145" y="77"/>
                  </a:lnTo>
                  <a:lnTo>
                    <a:pt x="185" y="51"/>
                  </a:lnTo>
                  <a:lnTo>
                    <a:pt x="228" y="29"/>
                  </a:lnTo>
                  <a:lnTo>
                    <a:pt x="274" y="14"/>
                  </a:lnTo>
                  <a:lnTo>
                    <a:pt x="322" y="3"/>
                  </a:lnTo>
                  <a:lnTo>
                    <a:pt x="372" y="0"/>
                  </a:lnTo>
                  <a:close/>
                </a:path>
              </a:pathLst>
            </a:custGeom>
            <a:solidFill>
              <a:srgbClr val="C3BC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1" name="Freeform 43"/>
            <p:cNvSpPr>
              <a:spLocks/>
            </p:cNvSpPr>
            <p:nvPr/>
          </p:nvSpPr>
          <p:spPr bwMode="auto">
            <a:xfrm>
              <a:off x="1159" y="984"/>
              <a:ext cx="165" cy="393"/>
            </a:xfrm>
            <a:custGeom>
              <a:avLst/>
              <a:gdLst>
                <a:gd name="T0" fmla="*/ 239 w 496"/>
                <a:gd name="T1" fmla="*/ 0 h 1179"/>
                <a:gd name="T2" fmla="*/ 257 w 496"/>
                <a:gd name="T3" fmla="*/ 0 h 1179"/>
                <a:gd name="T4" fmla="*/ 275 w 496"/>
                <a:gd name="T5" fmla="*/ 6 h 1179"/>
                <a:gd name="T6" fmla="*/ 290 w 496"/>
                <a:gd name="T7" fmla="*/ 17 h 1179"/>
                <a:gd name="T8" fmla="*/ 327 w 496"/>
                <a:gd name="T9" fmla="*/ 56 h 1179"/>
                <a:gd name="T10" fmla="*/ 361 w 496"/>
                <a:gd name="T11" fmla="*/ 100 h 1179"/>
                <a:gd name="T12" fmla="*/ 392 w 496"/>
                <a:gd name="T13" fmla="*/ 149 h 1179"/>
                <a:gd name="T14" fmla="*/ 418 w 496"/>
                <a:gd name="T15" fmla="*/ 203 h 1179"/>
                <a:gd name="T16" fmla="*/ 441 w 496"/>
                <a:gd name="T17" fmla="*/ 260 h 1179"/>
                <a:gd name="T18" fmla="*/ 461 w 496"/>
                <a:gd name="T19" fmla="*/ 321 h 1179"/>
                <a:gd name="T20" fmla="*/ 476 w 496"/>
                <a:gd name="T21" fmla="*/ 384 h 1179"/>
                <a:gd name="T22" fmla="*/ 487 w 496"/>
                <a:gd name="T23" fmla="*/ 450 h 1179"/>
                <a:gd name="T24" fmla="*/ 493 w 496"/>
                <a:gd name="T25" fmla="*/ 519 h 1179"/>
                <a:gd name="T26" fmla="*/ 496 w 496"/>
                <a:gd name="T27" fmla="*/ 589 h 1179"/>
                <a:gd name="T28" fmla="*/ 493 w 496"/>
                <a:gd name="T29" fmla="*/ 659 h 1179"/>
                <a:gd name="T30" fmla="*/ 487 w 496"/>
                <a:gd name="T31" fmla="*/ 728 h 1179"/>
                <a:gd name="T32" fmla="*/ 476 w 496"/>
                <a:gd name="T33" fmla="*/ 794 h 1179"/>
                <a:gd name="T34" fmla="*/ 461 w 496"/>
                <a:gd name="T35" fmla="*/ 857 h 1179"/>
                <a:gd name="T36" fmla="*/ 441 w 496"/>
                <a:gd name="T37" fmla="*/ 918 h 1179"/>
                <a:gd name="T38" fmla="*/ 418 w 496"/>
                <a:gd name="T39" fmla="*/ 975 h 1179"/>
                <a:gd name="T40" fmla="*/ 392 w 496"/>
                <a:gd name="T41" fmla="*/ 1029 h 1179"/>
                <a:gd name="T42" fmla="*/ 361 w 496"/>
                <a:gd name="T43" fmla="*/ 1077 h 1179"/>
                <a:gd name="T44" fmla="*/ 327 w 496"/>
                <a:gd name="T45" fmla="*/ 1122 h 1179"/>
                <a:gd name="T46" fmla="*/ 290 w 496"/>
                <a:gd name="T47" fmla="*/ 1161 h 1179"/>
                <a:gd name="T48" fmla="*/ 278 w 496"/>
                <a:gd name="T49" fmla="*/ 1171 h 1179"/>
                <a:gd name="T50" fmla="*/ 263 w 496"/>
                <a:gd name="T51" fmla="*/ 1176 h 1179"/>
                <a:gd name="T52" fmla="*/ 247 w 496"/>
                <a:gd name="T53" fmla="*/ 1179 h 1179"/>
                <a:gd name="T54" fmla="*/ 232 w 496"/>
                <a:gd name="T55" fmla="*/ 1176 h 1179"/>
                <a:gd name="T56" fmla="*/ 218 w 496"/>
                <a:gd name="T57" fmla="*/ 1171 h 1179"/>
                <a:gd name="T58" fmla="*/ 205 w 496"/>
                <a:gd name="T59" fmla="*/ 1161 h 1179"/>
                <a:gd name="T60" fmla="*/ 169 w 496"/>
                <a:gd name="T61" fmla="*/ 1122 h 1179"/>
                <a:gd name="T62" fmla="*/ 135 w 496"/>
                <a:gd name="T63" fmla="*/ 1077 h 1179"/>
                <a:gd name="T64" fmla="*/ 104 w 496"/>
                <a:gd name="T65" fmla="*/ 1029 h 1179"/>
                <a:gd name="T66" fmla="*/ 77 w 496"/>
                <a:gd name="T67" fmla="*/ 975 h 1179"/>
                <a:gd name="T68" fmla="*/ 54 w 496"/>
                <a:gd name="T69" fmla="*/ 918 h 1179"/>
                <a:gd name="T70" fmla="*/ 35 w 496"/>
                <a:gd name="T71" fmla="*/ 857 h 1179"/>
                <a:gd name="T72" fmla="*/ 20 w 496"/>
                <a:gd name="T73" fmla="*/ 794 h 1179"/>
                <a:gd name="T74" fmla="*/ 9 w 496"/>
                <a:gd name="T75" fmla="*/ 728 h 1179"/>
                <a:gd name="T76" fmla="*/ 2 w 496"/>
                <a:gd name="T77" fmla="*/ 659 h 1179"/>
                <a:gd name="T78" fmla="*/ 0 w 496"/>
                <a:gd name="T79" fmla="*/ 589 h 1179"/>
                <a:gd name="T80" fmla="*/ 2 w 496"/>
                <a:gd name="T81" fmla="*/ 519 h 1179"/>
                <a:gd name="T82" fmla="*/ 9 w 496"/>
                <a:gd name="T83" fmla="*/ 450 h 1179"/>
                <a:gd name="T84" fmla="*/ 20 w 496"/>
                <a:gd name="T85" fmla="*/ 384 h 1179"/>
                <a:gd name="T86" fmla="*/ 35 w 496"/>
                <a:gd name="T87" fmla="*/ 321 h 1179"/>
                <a:gd name="T88" fmla="*/ 54 w 496"/>
                <a:gd name="T89" fmla="*/ 260 h 1179"/>
                <a:gd name="T90" fmla="*/ 77 w 496"/>
                <a:gd name="T91" fmla="*/ 203 h 1179"/>
                <a:gd name="T92" fmla="*/ 104 w 496"/>
                <a:gd name="T93" fmla="*/ 149 h 1179"/>
                <a:gd name="T94" fmla="*/ 135 w 496"/>
                <a:gd name="T95" fmla="*/ 100 h 1179"/>
                <a:gd name="T96" fmla="*/ 169 w 496"/>
                <a:gd name="T97" fmla="*/ 56 h 1179"/>
                <a:gd name="T98" fmla="*/ 205 w 496"/>
                <a:gd name="T99" fmla="*/ 17 h 1179"/>
                <a:gd name="T100" fmla="*/ 221 w 496"/>
                <a:gd name="T101" fmla="*/ 6 h 1179"/>
                <a:gd name="T102" fmla="*/ 239 w 496"/>
                <a:gd name="T103"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6" h="1179">
                  <a:moveTo>
                    <a:pt x="239" y="0"/>
                  </a:moveTo>
                  <a:lnTo>
                    <a:pt x="257" y="0"/>
                  </a:lnTo>
                  <a:lnTo>
                    <a:pt x="275" y="6"/>
                  </a:lnTo>
                  <a:lnTo>
                    <a:pt x="290" y="17"/>
                  </a:lnTo>
                  <a:lnTo>
                    <a:pt x="327" y="56"/>
                  </a:lnTo>
                  <a:lnTo>
                    <a:pt x="361" y="100"/>
                  </a:lnTo>
                  <a:lnTo>
                    <a:pt x="392" y="149"/>
                  </a:lnTo>
                  <a:lnTo>
                    <a:pt x="418" y="203"/>
                  </a:lnTo>
                  <a:lnTo>
                    <a:pt x="441" y="260"/>
                  </a:lnTo>
                  <a:lnTo>
                    <a:pt x="461" y="321"/>
                  </a:lnTo>
                  <a:lnTo>
                    <a:pt x="476" y="384"/>
                  </a:lnTo>
                  <a:lnTo>
                    <a:pt x="487" y="450"/>
                  </a:lnTo>
                  <a:lnTo>
                    <a:pt x="493" y="519"/>
                  </a:lnTo>
                  <a:lnTo>
                    <a:pt x="496" y="589"/>
                  </a:lnTo>
                  <a:lnTo>
                    <a:pt x="493" y="659"/>
                  </a:lnTo>
                  <a:lnTo>
                    <a:pt x="487" y="728"/>
                  </a:lnTo>
                  <a:lnTo>
                    <a:pt x="476" y="794"/>
                  </a:lnTo>
                  <a:lnTo>
                    <a:pt x="461" y="857"/>
                  </a:lnTo>
                  <a:lnTo>
                    <a:pt x="441" y="918"/>
                  </a:lnTo>
                  <a:lnTo>
                    <a:pt x="418" y="975"/>
                  </a:lnTo>
                  <a:lnTo>
                    <a:pt x="392" y="1029"/>
                  </a:lnTo>
                  <a:lnTo>
                    <a:pt x="361" y="1077"/>
                  </a:lnTo>
                  <a:lnTo>
                    <a:pt x="327" y="1122"/>
                  </a:lnTo>
                  <a:lnTo>
                    <a:pt x="290" y="1161"/>
                  </a:lnTo>
                  <a:lnTo>
                    <a:pt x="278" y="1171"/>
                  </a:lnTo>
                  <a:lnTo>
                    <a:pt x="263" y="1176"/>
                  </a:lnTo>
                  <a:lnTo>
                    <a:pt x="247" y="1179"/>
                  </a:lnTo>
                  <a:lnTo>
                    <a:pt x="232" y="1176"/>
                  </a:lnTo>
                  <a:lnTo>
                    <a:pt x="218" y="1171"/>
                  </a:lnTo>
                  <a:lnTo>
                    <a:pt x="205" y="1161"/>
                  </a:lnTo>
                  <a:lnTo>
                    <a:pt x="169" y="1122"/>
                  </a:lnTo>
                  <a:lnTo>
                    <a:pt x="135" y="1077"/>
                  </a:lnTo>
                  <a:lnTo>
                    <a:pt x="104" y="1029"/>
                  </a:lnTo>
                  <a:lnTo>
                    <a:pt x="77" y="975"/>
                  </a:lnTo>
                  <a:lnTo>
                    <a:pt x="54" y="918"/>
                  </a:lnTo>
                  <a:lnTo>
                    <a:pt x="35" y="857"/>
                  </a:lnTo>
                  <a:lnTo>
                    <a:pt x="20" y="794"/>
                  </a:lnTo>
                  <a:lnTo>
                    <a:pt x="9" y="728"/>
                  </a:lnTo>
                  <a:lnTo>
                    <a:pt x="2" y="659"/>
                  </a:lnTo>
                  <a:lnTo>
                    <a:pt x="0" y="589"/>
                  </a:lnTo>
                  <a:lnTo>
                    <a:pt x="2" y="519"/>
                  </a:lnTo>
                  <a:lnTo>
                    <a:pt x="9" y="450"/>
                  </a:lnTo>
                  <a:lnTo>
                    <a:pt x="20" y="384"/>
                  </a:lnTo>
                  <a:lnTo>
                    <a:pt x="35" y="321"/>
                  </a:lnTo>
                  <a:lnTo>
                    <a:pt x="54" y="260"/>
                  </a:lnTo>
                  <a:lnTo>
                    <a:pt x="77" y="203"/>
                  </a:lnTo>
                  <a:lnTo>
                    <a:pt x="104" y="149"/>
                  </a:lnTo>
                  <a:lnTo>
                    <a:pt x="135" y="100"/>
                  </a:lnTo>
                  <a:lnTo>
                    <a:pt x="169" y="56"/>
                  </a:lnTo>
                  <a:lnTo>
                    <a:pt x="205" y="17"/>
                  </a:lnTo>
                  <a:lnTo>
                    <a:pt x="221" y="6"/>
                  </a:lnTo>
                  <a:lnTo>
                    <a:pt x="239"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2" name="Freeform 44"/>
            <p:cNvSpPr>
              <a:spLocks/>
            </p:cNvSpPr>
            <p:nvPr/>
          </p:nvSpPr>
          <p:spPr bwMode="auto">
            <a:xfrm>
              <a:off x="1159" y="1791"/>
              <a:ext cx="165" cy="392"/>
            </a:xfrm>
            <a:custGeom>
              <a:avLst/>
              <a:gdLst>
                <a:gd name="T0" fmla="*/ 239 w 496"/>
                <a:gd name="T1" fmla="*/ 0 h 1178"/>
                <a:gd name="T2" fmla="*/ 257 w 496"/>
                <a:gd name="T3" fmla="*/ 0 h 1178"/>
                <a:gd name="T4" fmla="*/ 275 w 496"/>
                <a:gd name="T5" fmla="*/ 6 h 1178"/>
                <a:gd name="T6" fmla="*/ 290 w 496"/>
                <a:gd name="T7" fmla="*/ 17 h 1178"/>
                <a:gd name="T8" fmla="*/ 327 w 496"/>
                <a:gd name="T9" fmla="*/ 56 h 1178"/>
                <a:gd name="T10" fmla="*/ 361 w 496"/>
                <a:gd name="T11" fmla="*/ 101 h 1178"/>
                <a:gd name="T12" fmla="*/ 392 w 496"/>
                <a:gd name="T13" fmla="*/ 150 h 1178"/>
                <a:gd name="T14" fmla="*/ 418 w 496"/>
                <a:gd name="T15" fmla="*/ 203 h 1178"/>
                <a:gd name="T16" fmla="*/ 441 w 496"/>
                <a:gd name="T17" fmla="*/ 261 h 1178"/>
                <a:gd name="T18" fmla="*/ 461 w 496"/>
                <a:gd name="T19" fmla="*/ 321 h 1178"/>
                <a:gd name="T20" fmla="*/ 476 w 496"/>
                <a:gd name="T21" fmla="*/ 384 h 1178"/>
                <a:gd name="T22" fmla="*/ 487 w 496"/>
                <a:gd name="T23" fmla="*/ 451 h 1178"/>
                <a:gd name="T24" fmla="*/ 493 w 496"/>
                <a:gd name="T25" fmla="*/ 519 h 1178"/>
                <a:gd name="T26" fmla="*/ 496 w 496"/>
                <a:gd name="T27" fmla="*/ 589 h 1178"/>
                <a:gd name="T28" fmla="*/ 493 w 496"/>
                <a:gd name="T29" fmla="*/ 659 h 1178"/>
                <a:gd name="T30" fmla="*/ 487 w 496"/>
                <a:gd name="T31" fmla="*/ 728 h 1178"/>
                <a:gd name="T32" fmla="*/ 476 w 496"/>
                <a:gd name="T33" fmla="*/ 793 h 1178"/>
                <a:gd name="T34" fmla="*/ 461 w 496"/>
                <a:gd name="T35" fmla="*/ 858 h 1178"/>
                <a:gd name="T36" fmla="*/ 441 w 496"/>
                <a:gd name="T37" fmla="*/ 918 h 1178"/>
                <a:gd name="T38" fmla="*/ 418 w 496"/>
                <a:gd name="T39" fmla="*/ 975 h 1178"/>
                <a:gd name="T40" fmla="*/ 392 w 496"/>
                <a:gd name="T41" fmla="*/ 1028 h 1178"/>
                <a:gd name="T42" fmla="*/ 361 w 496"/>
                <a:gd name="T43" fmla="*/ 1078 h 1178"/>
                <a:gd name="T44" fmla="*/ 327 w 496"/>
                <a:gd name="T45" fmla="*/ 1121 h 1178"/>
                <a:gd name="T46" fmla="*/ 290 w 496"/>
                <a:gd name="T47" fmla="*/ 1161 h 1178"/>
                <a:gd name="T48" fmla="*/ 278 w 496"/>
                <a:gd name="T49" fmla="*/ 1171 h 1178"/>
                <a:gd name="T50" fmla="*/ 263 w 496"/>
                <a:gd name="T51" fmla="*/ 1176 h 1178"/>
                <a:gd name="T52" fmla="*/ 247 w 496"/>
                <a:gd name="T53" fmla="*/ 1178 h 1178"/>
                <a:gd name="T54" fmla="*/ 232 w 496"/>
                <a:gd name="T55" fmla="*/ 1176 h 1178"/>
                <a:gd name="T56" fmla="*/ 218 w 496"/>
                <a:gd name="T57" fmla="*/ 1171 h 1178"/>
                <a:gd name="T58" fmla="*/ 205 w 496"/>
                <a:gd name="T59" fmla="*/ 1161 h 1178"/>
                <a:gd name="T60" fmla="*/ 169 w 496"/>
                <a:gd name="T61" fmla="*/ 1121 h 1178"/>
                <a:gd name="T62" fmla="*/ 135 w 496"/>
                <a:gd name="T63" fmla="*/ 1078 h 1178"/>
                <a:gd name="T64" fmla="*/ 104 w 496"/>
                <a:gd name="T65" fmla="*/ 1028 h 1178"/>
                <a:gd name="T66" fmla="*/ 77 w 496"/>
                <a:gd name="T67" fmla="*/ 975 h 1178"/>
                <a:gd name="T68" fmla="*/ 54 w 496"/>
                <a:gd name="T69" fmla="*/ 918 h 1178"/>
                <a:gd name="T70" fmla="*/ 35 w 496"/>
                <a:gd name="T71" fmla="*/ 858 h 1178"/>
                <a:gd name="T72" fmla="*/ 20 w 496"/>
                <a:gd name="T73" fmla="*/ 793 h 1178"/>
                <a:gd name="T74" fmla="*/ 9 w 496"/>
                <a:gd name="T75" fmla="*/ 728 h 1178"/>
                <a:gd name="T76" fmla="*/ 2 w 496"/>
                <a:gd name="T77" fmla="*/ 659 h 1178"/>
                <a:gd name="T78" fmla="*/ 0 w 496"/>
                <a:gd name="T79" fmla="*/ 589 h 1178"/>
                <a:gd name="T80" fmla="*/ 2 w 496"/>
                <a:gd name="T81" fmla="*/ 519 h 1178"/>
                <a:gd name="T82" fmla="*/ 9 w 496"/>
                <a:gd name="T83" fmla="*/ 451 h 1178"/>
                <a:gd name="T84" fmla="*/ 20 w 496"/>
                <a:gd name="T85" fmla="*/ 384 h 1178"/>
                <a:gd name="T86" fmla="*/ 35 w 496"/>
                <a:gd name="T87" fmla="*/ 321 h 1178"/>
                <a:gd name="T88" fmla="*/ 54 w 496"/>
                <a:gd name="T89" fmla="*/ 261 h 1178"/>
                <a:gd name="T90" fmla="*/ 77 w 496"/>
                <a:gd name="T91" fmla="*/ 203 h 1178"/>
                <a:gd name="T92" fmla="*/ 104 w 496"/>
                <a:gd name="T93" fmla="*/ 150 h 1178"/>
                <a:gd name="T94" fmla="*/ 135 w 496"/>
                <a:gd name="T95" fmla="*/ 101 h 1178"/>
                <a:gd name="T96" fmla="*/ 169 w 496"/>
                <a:gd name="T97" fmla="*/ 56 h 1178"/>
                <a:gd name="T98" fmla="*/ 205 w 496"/>
                <a:gd name="T99" fmla="*/ 17 h 1178"/>
                <a:gd name="T100" fmla="*/ 221 w 496"/>
                <a:gd name="T101" fmla="*/ 6 h 1178"/>
                <a:gd name="T102" fmla="*/ 239 w 496"/>
                <a:gd name="T103" fmla="*/ 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6" h="1178">
                  <a:moveTo>
                    <a:pt x="239" y="0"/>
                  </a:moveTo>
                  <a:lnTo>
                    <a:pt x="257" y="0"/>
                  </a:lnTo>
                  <a:lnTo>
                    <a:pt x="275" y="6"/>
                  </a:lnTo>
                  <a:lnTo>
                    <a:pt x="290" y="17"/>
                  </a:lnTo>
                  <a:lnTo>
                    <a:pt x="327" y="56"/>
                  </a:lnTo>
                  <a:lnTo>
                    <a:pt x="361" y="101"/>
                  </a:lnTo>
                  <a:lnTo>
                    <a:pt x="392" y="150"/>
                  </a:lnTo>
                  <a:lnTo>
                    <a:pt x="418" y="203"/>
                  </a:lnTo>
                  <a:lnTo>
                    <a:pt x="441" y="261"/>
                  </a:lnTo>
                  <a:lnTo>
                    <a:pt x="461" y="321"/>
                  </a:lnTo>
                  <a:lnTo>
                    <a:pt x="476" y="384"/>
                  </a:lnTo>
                  <a:lnTo>
                    <a:pt x="487" y="451"/>
                  </a:lnTo>
                  <a:lnTo>
                    <a:pt x="493" y="519"/>
                  </a:lnTo>
                  <a:lnTo>
                    <a:pt x="496" y="589"/>
                  </a:lnTo>
                  <a:lnTo>
                    <a:pt x="493" y="659"/>
                  </a:lnTo>
                  <a:lnTo>
                    <a:pt x="487" y="728"/>
                  </a:lnTo>
                  <a:lnTo>
                    <a:pt x="476" y="793"/>
                  </a:lnTo>
                  <a:lnTo>
                    <a:pt x="461" y="858"/>
                  </a:lnTo>
                  <a:lnTo>
                    <a:pt x="441" y="918"/>
                  </a:lnTo>
                  <a:lnTo>
                    <a:pt x="418" y="975"/>
                  </a:lnTo>
                  <a:lnTo>
                    <a:pt x="392" y="1028"/>
                  </a:lnTo>
                  <a:lnTo>
                    <a:pt x="361" y="1078"/>
                  </a:lnTo>
                  <a:lnTo>
                    <a:pt x="327" y="1121"/>
                  </a:lnTo>
                  <a:lnTo>
                    <a:pt x="290" y="1161"/>
                  </a:lnTo>
                  <a:lnTo>
                    <a:pt x="278" y="1171"/>
                  </a:lnTo>
                  <a:lnTo>
                    <a:pt x="263" y="1176"/>
                  </a:lnTo>
                  <a:lnTo>
                    <a:pt x="247" y="1178"/>
                  </a:lnTo>
                  <a:lnTo>
                    <a:pt x="232" y="1176"/>
                  </a:lnTo>
                  <a:lnTo>
                    <a:pt x="218" y="1171"/>
                  </a:lnTo>
                  <a:lnTo>
                    <a:pt x="205" y="1161"/>
                  </a:lnTo>
                  <a:lnTo>
                    <a:pt x="169" y="1121"/>
                  </a:lnTo>
                  <a:lnTo>
                    <a:pt x="135" y="1078"/>
                  </a:lnTo>
                  <a:lnTo>
                    <a:pt x="104" y="1028"/>
                  </a:lnTo>
                  <a:lnTo>
                    <a:pt x="77" y="975"/>
                  </a:lnTo>
                  <a:lnTo>
                    <a:pt x="54" y="918"/>
                  </a:lnTo>
                  <a:lnTo>
                    <a:pt x="35" y="858"/>
                  </a:lnTo>
                  <a:lnTo>
                    <a:pt x="20" y="793"/>
                  </a:lnTo>
                  <a:lnTo>
                    <a:pt x="9" y="728"/>
                  </a:lnTo>
                  <a:lnTo>
                    <a:pt x="2" y="659"/>
                  </a:lnTo>
                  <a:lnTo>
                    <a:pt x="0" y="589"/>
                  </a:lnTo>
                  <a:lnTo>
                    <a:pt x="2" y="519"/>
                  </a:lnTo>
                  <a:lnTo>
                    <a:pt x="9" y="451"/>
                  </a:lnTo>
                  <a:lnTo>
                    <a:pt x="20" y="384"/>
                  </a:lnTo>
                  <a:lnTo>
                    <a:pt x="35" y="321"/>
                  </a:lnTo>
                  <a:lnTo>
                    <a:pt x="54" y="261"/>
                  </a:lnTo>
                  <a:lnTo>
                    <a:pt x="77" y="203"/>
                  </a:lnTo>
                  <a:lnTo>
                    <a:pt x="104" y="150"/>
                  </a:lnTo>
                  <a:lnTo>
                    <a:pt x="135" y="101"/>
                  </a:lnTo>
                  <a:lnTo>
                    <a:pt x="169" y="56"/>
                  </a:lnTo>
                  <a:lnTo>
                    <a:pt x="205" y="17"/>
                  </a:lnTo>
                  <a:lnTo>
                    <a:pt x="221" y="6"/>
                  </a:lnTo>
                  <a:lnTo>
                    <a:pt x="239"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3" name="Freeform 45"/>
            <p:cNvSpPr>
              <a:spLocks/>
            </p:cNvSpPr>
            <p:nvPr/>
          </p:nvSpPr>
          <p:spPr bwMode="auto">
            <a:xfrm>
              <a:off x="642" y="1501"/>
              <a:ext cx="392" cy="165"/>
            </a:xfrm>
            <a:custGeom>
              <a:avLst/>
              <a:gdLst>
                <a:gd name="T0" fmla="*/ 589 w 1177"/>
                <a:gd name="T1" fmla="*/ 0 h 495"/>
                <a:gd name="T2" fmla="*/ 659 w 1177"/>
                <a:gd name="T3" fmla="*/ 2 h 495"/>
                <a:gd name="T4" fmla="*/ 726 w 1177"/>
                <a:gd name="T5" fmla="*/ 8 h 495"/>
                <a:gd name="T6" fmla="*/ 793 w 1177"/>
                <a:gd name="T7" fmla="*/ 19 h 495"/>
                <a:gd name="T8" fmla="*/ 857 w 1177"/>
                <a:gd name="T9" fmla="*/ 35 h 495"/>
                <a:gd name="T10" fmla="*/ 917 w 1177"/>
                <a:gd name="T11" fmla="*/ 54 h 495"/>
                <a:gd name="T12" fmla="*/ 975 w 1177"/>
                <a:gd name="T13" fmla="*/ 77 h 495"/>
                <a:gd name="T14" fmla="*/ 1027 w 1177"/>
                <a:gd name="T15" fmla="*/ 103 h 495"/>
                <a:gd name="T16" fmla="*/ 1076 w 1177"/>
                <a:gd name="T17" fmla="*/ 134 h 495"/>
                <a:gd name="T18" fmla="*/ 1121 w 1177"/>
                <a:gd name="T19" fmla="*/ 168 h 495"/>
                <a:gd name="T20" fmla="*/ 1161 w 1177"/>
                <a:gd name="T21" fmla="*/ 205 h 495"/>
                <a:gd name="T22" fmla="*/ 1172 w 1177"/>
                <a:gd name="T23" fmla="*/ 221 h 495"/>
                <a:gd name="T24" fmla="*/ 1177 w 1177"/>
                <a:gd name="T25" fmla="*/ 238 h 495"/>
                <a:gd name="T26" fmla="*/ 1177 w 1177"/>
                <a:gd name="T27" fmla="*/ 257 h 495"/>
                <a:gd name="T28" fmla="*/ 1172 w 1177"/>
                <a:gd name="T29" fmla="*/ 274 h 495"/>
                <a:gd name="T30" fmla="*/ 1161 w 1177"/>
                <a:gd name="T31" fmla="*/ 291 h 495"/>
                <a:gd name="T32" fmla="*/ 1121 w 1177"/>
                <a:gd name="T33" fmla="*/ 327 h 495"/>
                <a:gd name="T34" fmla="*/ 1076 w 1177"/>
                <a:gd name="T35" fmla="*/ 361 h 495"/>
                <a:gd name="T36" fmla="*/ 1027 w 1177"/>
                <a:gd name="T37" fmla="*/ 391 h 495"/>
                <a:gd name="T38" fmla="*/ 975 w 1177"/>
                <a:gd name="T39" fmla="*/ 419 h 495"/>
                <a:gd name="T40" fmla="*/ 917 w 1177"/>
                <a:gd name="T41" fmla="*/ 441 h 495"/>
                <a:gd name="T42" fmla="*/ 857 w 1177"/>
                <a:gd name="T43" fmla="*/ 460 h 495"/>
                <a:gd name="T44" fmla="*/ 793 w 1177"/>
                <a:gd name="T45" fmla="*/ 475 h 495"/>
                <a:gd name="T46" fmla="*/ 726 w 1177"/>
                <a:gd name="T47" fmla="*/ 486 h 495"/>
                <a:gd name="T48" fmla="*/ 659 w 1177"/>
                <a:gd name="T49" fmla="*/ 493 h 495"/>
                <a:gd name="T50" fmla="*/ 589 w 1177"/>
                <a:gd name="T51" fmla="*/ 495 h 495"/>
                <a:gd name="T52" fmla="*/ 519 w 1177"/>
                <a:gd name="T53" fmla="*/ 493 h 495"/>
                <a:gd name="T54" fmla="*/ 450 w 1177"/>
                <a:gd name="T55" fmla="*/ 486 h 495"/>
                <a:gd name="T56" fmla="*/ 384 w 1177"/>
                <a:gd name="T57" fmla="*/ 475 h 495"/>
                <a:gd name="T58" fmla="*/ 319 w 1177"/>
                <a:gd name="T59" fmla="*/ 460 h 495"/>
                <a:gd name="T60" fmla="*/ 259 w 1177"/>
                <a:gd name="T61" fmla="*/ 441 h 495"/>
                <a:gd name="T62" fmla="*/ 202 w 1177"/>
                <a:gd name="T63" fmla="*/ 419 h 495"/>
                <a:gd name="T64" fmla="*/ 149 w 1177"/>
                <a:gd name="T65" fmla="*/ 391 h 495"/>
                <a:gd name="T66" fmla="*/ 100 w 1177"/>
                <a:gd name="T67" fmla="*/ 361 h 495"/>
                <a:gd name="T68" fmla="*/ 56 w 1177"/>
                <a:gd name="T69" fmla="*/ 327 h 495"/>
                <a:gd name="T70" fmla="*/ 16 w 1177"/>
                <a:gd name="T71" fmla="*/ 291 h 495"/>
                <a:gd name="T72" fmla="*/ 5 w 1177"/>
                <a:gd name="T73" fmla="*/ 274 h 495"/>
                <a:gd name="T74" fmla="*/ 0 w 1177"/>
                <a:gd name="T75" fmla="*/ 257 h 495"/>
                <a:gd name="T76" fmla="*/ 0 w 1177"/>
                <a:gd name="T77" fmla="*/ 238 h 495"/>
                <a:gd name="T78" fmla="*/ 5 w 1177"/>
                <a:gd name="T79" fmla="*/ 221 h 495"/>
                <a:gd name="T80" fmla="*/ 16 w 1177"/>
                <a:gd name="T81" fmla="*/ 205 h 495"/>
                <a:gd name="T82" fmla="*/ 55 w 1177"/>
                <a:gd name="T83" fmla="*/ 168 h 495"/>
                <a:gd name="T84" fmla="*/ 100 w 1177"/>
                <a:gd name="T85" fmla="*/ 134 h 495"/>
                <a:gd name="T86" fmla="*/ 149 w 1177"/>
                <a:gd name="T87" fmla="*/ 103 h 495"/>
                <a:gd name="T88" fmla="*/ 202 w 1177"/>
                <a:gd name="T89" fmla="*/ 77 h 495"/>
                <a:gd name="T90" fmla="*/ 259 w 1177"/>
                <a:gd name="T91" fmla="*/ 54 h 495"/>
                <a:gd name="T92" fmla="*/ 319 w 1177"/>
                <a:gd name="T93" fmla="*/ 35 h 495"/>
                <a:gd name="T94" fmla="*/ 384 w 1177"/>
                <a:gd name="T95" fmla="*/ 19 h 495"/>
                <a:gd name="T96" fmla="*/ 450 w 1177"/>
                <a:gd name="T97" fmla="*/ 8 h 495"/>
                <a:gd name="T98" fmla="*/ 519 w 1177"/>
                <a:gd name="T99" fmla="*/ 2 h 495"/>
                <a:gd name="T100" fmla="*/ 589 w 1177"/>
                <a:gd name="T101"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7" h="495">
                  <a:moveTo>
                    <a:pt x="589" y="0"/>
                  </a:moveTo>
                  <a:lnTo>
                    <a:pt x="659" y="2"/>
                  </a:lnTo>
                  <a:lnTo>
                    <a:pt x="726" y="8"/>
                  </a:lnTo>
                  <a:lnTo>
                    <a:pt x="793" y="19"/>
                  </a:lnTo>
                  <a:lnTo>
                    <a:pt x="857" y="35"/>
                  </a:lnTo>
                  <a:lnTo>
                    <a:pt x="917" y="54"/>
                  </a:lnTo>
                  <a:lnTo>
                    <a:pt x="975" y="77"/>
                  </a:lnTo>
                  <a:lnTo>
                    <a:pt x="1027" y="103"/>
                  </a:lnTo>
                  <a:lnTo>
                    <a:pt x="1076" y="134"/>
                  </a:lnTo>
                  <a:lnTo>
                    <a:pt x="1121" y="168"/>
                  </a:lnTo>
                  <a:lnTo>
                    <a:pt x="1161" y="205"/>
                  </a:lnTo>
                  <a:lnTo>
                    <a:pt x="1172" y="221"/>
                  </a:lnTo>
                  <a:lnTo>
                    <a:pt x="1177" y="238"/>
                  </a:lnTo>
                  <a:lnTo>
                    <a:pt x="1177" y="257"/>
                  </a:lnTo>
                  <a:lnTo>
                    <a:pt x="1172" y="274"/>
                  </a:lnTo>
                  <a:lnTo>
                    <a:pt x="1161" y="291"/>
                  </a:lnTo>
                  <a:lnTo>
                    <a:pt x="1121" y="327"/>
                  </a:lnTo>
                  <a:lnTo>
                    <a:pt x="1076" y="361"/>
                  </a:lnTo>
                  <a:lnTo>
                    <a:pt x="1027" y="391"/>
                  </a:lnTo>
                  <a:lnTo>
                    <a:pt x="975" y="419"/>
                  </a:lnTo>
                  <a:lnTo>
                    <a:pt x="917" y="441"/>
                  </a:lnTo>
                  <a:lnTo>
                    <a:pt x="857" y="460"/>
                  </a:lnTo>
                  <a:lnTo>
                    <a:pt x="793" y="475"/>
                  </a:lnTo>
                  <a:lnTo>
                    <a:pt x="726" y="486"/>
                  </a:lnTo>
                  <a:lnTo>
                    <a:pt x="659" y="493"/>
                  </a:lnTo>
                  <a:lnTo>
                    <a:pt x="589" y="495"/>
                  </a:lnTo>
                  <a:lnTo>
                    <a:pt x="519" y="493"/>
                  </a:lnTo>
                  <a:lnTo>
                    <a:pt x="450" y="486"/>
                  </a:lnTo>
                  <a:lnTo>
                    <a:pt x="384" y="475"/>
                  </a:lnTo>
                  <a:lnTo>
                    <a:pt x="319" y="460"/>
                  </a:lnTo>
                  <a:lnTo>
                    <a:pt x="259" y="441"/>
                  </a:lnTo>
                  <a:lnTo>
                    <a:pt x="202" y="419"/>
                  </a:lnTo>
                  <a:lnTo>
                    <a:pt x="149" y="391"/>
                  </a:lnTo>
                  <a:lnTo>
                    <a:pt x="100" y="361"/>
                  </a:lnTo>
                  <a:lnTo>
                    <a:pt x="56" y="327"/>
                  </a:lnTo>
                  <a:lnTo>
                    <a:pt x="16" y="291"/>
                  </a:lnTo>
                  <a:lnTo>
                    <a:pt x="5" y="274"/>
                  </a:lnTo>
                  <a:lnTo>
                    <a:pt x="0" y="257"/>
                  </a:lnTo>
                  <a:lnTo>
                    <a:pt x="0" y="238"/>
                  </a:lnTo>
                  <a:lnTo>
                    <a:pt x="5" y="221"/>
                  </a:lnTo>
                  <a:lnTo>
                    <a:pt x="16" y="205"/>
                  </a:lnTo>
                  <a:lnTo>
                    <a:pt x="55" y="168"/>
                  </a:lnTo>
                  <a:lnTo>
                    <a:pt x="100" y="134"/>
                  </a:lnTo>
                  <a:lnTo>
                    <a:pt x="149" y="103"/>
                  </a:lnTo>
                  <a:lnTo>
                    <a:pt x="202" y="77"/>
                  </a:lnTo>
                  <a:lnTo>
                    <a:pt x="259" y="54"/>
                  </a:lnTo>
                  <a:lnTo>
                    <a:pt x="319" y="35"/>
                  </a:lnTo>
                  <a:lnTo>
                    <a:pt x="384" y="19"/>
                  </a:lnTo>
                  <a:lnTo>
                    <a:pt x="450" y="8"/>
                  </a:lnTo>
                  <a:lnTo>
                    <a:pt x="519" y="2"/>
                  </a:lnTo>
                  <a:lnTo>
                    <a:pt x="589"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4" name="Freeform 46"/>
            <p:cNvSpPr>
              <a:spLocks/>
            </p:cNvSpPr>
            <p:nvPr/>
          </p:nvSpPr>
          <p:spPr bwMode="auto">
            <a:xfrm>
              <a:off x="1448" y="1501"/>
              <a:ext cx="393" cy="165"/>
            </a:xfrm>
            <a:custGeom>
              <a:avLst/>
              <a:gdLst>
                <a:gd name="T0" fmla="*/ 588 w 1177"/>
                <a:gd name="T1" fmla="*/ 0 h 495"/>
                <a:gd name="T2" fmla="*/ 658 w 1177"/>
                <a:gd name="T3" fmla="*/ 2 h 495"/>
                <a:gd name="T4" fmla="*/ 727 w 1177"/>
                <a:gd name="T5" fmla="*/ 8 h 495"/>
                <a:gd name="T6" fmla="*/ 793 w 1177"/>
                <a:gd name="T7" fmla="*/ 19 h 495"/>
                <a:gd name="T8" fmla="*/ 856 w 1177"/>
                <a:gd name="T9" fmla="*/ 35 h 495"/>
                <a:gd name="T10" fmla="*/ 917 w 1177"/>
                <a:gd name="T11" fmla="*/ 54 h 495"/>
                <a:gd name="T12" fmla="*/ 974 w 1177"/>
                <a:gd name="T13" fmla="*/ 77 h 495"/>
                <a:gd name="T14" fmla="*/ 1028 w 1177"/>
                <a:gd name="T15" fmla="*/ 103 h 495"/>
                <a:gd name="T16" fmla="*/ 1077 w 1177"/>
                <a:gd name="T17" fmla="*/ 134 h 495"/>
                <a:gd name="T18" fmla="*/ 1121 w 1177"/>
                <a:gd name="T19" fmla="*/ 168 h 495"/>
                <a:gd name="T20" fmla="*/ 1160 w 1177"/>
                <a:gd name="T21" fmla="*/ 205 h 495"/>
                <a:gd name="T22" fmla="*/ 1171 w 1177"/>
                <a:gd name="T23" fmla="*/ 221 h 495"/>
                <a:gd name="T24" fmla="*/ 1177 w 1177"/>
                <a:gd name="T25" fmla="*/ 238 h 495"/>
                <a:gd name="T26" fmla="*/ 1177 w 1177"/>
                <a:gd name="T27" fmla="*/ 257 h 495"/>
                <a:gd name="T28" fmla="*/ 1171 w 1177"/>
                <a:gd name="T29" fmla="*/ 274 h 495"/>
                <a:gd name="T30" fmla="*/ 1160 w 1177"/>
                <a:gd name="T31" fmla="*/ 291 h 495"/>
                <a:gd name="T32" fmla="*/ 1121 w 1177"/>
                <a:gd name="T33" fmla="*/ 327 h 495"/>
                <a:gd name="T34" fmla="*/ 1077 w 1177"/>
                <a:gd name="T35" fmla="*/ 361 h 495"/>
                <a:gd name="T36" fmla="*/ 1028 w 1177"/>
                <a:gd name="T37" fmla="*/ 391 h 495"/>
                <a:gd name="T38" fmla="*/ 974 w 1177"/>
                <a:gd name="T39" fmla="*/ 419 h 495"/>
                <a:gd name="T40" fmla="*/ 917 w 1177"/>
                <a:gd name="T41" fmla="*/ 441 h 495"/>
                <a:gd name="T42" fmla="*/ 856 w 1177"/>
                <a:gd name="T43" fmla="*/ 460 h 495"/>
                <a:gd name="T44" fmla="*/ 793 w 1177"/>
                <a:gd name="T45" fmla="*/ 475 h 495"/>
                <a:gd name="T46" fmla="*/ 727 w 1177"/>
                <a:gd name="T47" fmla="*/ 486 h 495"/>
                <a:gd name="T48" fmla="*/ 658 w 1177"/>
                <a:gd name="T49" fmla="*/ 493 h 495"/>
                <a:gd name="T50" fmla="*/ 588 w 1177"/>
                <a:gd name="T51" fmla="*/ 495 h 495"/>
                <a:gd name="T52" fmla="*/ 518 w 1177"/>
                <a:gd name="T53" fmla="*/ 493 h 495"/>
                <a:gd name="T54" fmla="*/ 449 w 1177"/>
                <a:gd name="T55" fmla="*/ 486 h 495"/>
                <a:gd name="T56" fmla="*/ 384 w 1177"/>
                <a:gd name="T57" fmla="*/ 475 h 495"/>
                <a:gd name="T58" fmla="*/ 320 w 1177"/>
                <a:gd name="T59" fmla="*/ 460 h 495"/>
                <a:gd name="T60" fmla="*/ 259 w 1177"/>
                <a:gd name="T61" fmla="*/ 441 h 495"/>
                <a:gd name="T62" fmla="*/ 202 w 1177"/>
                <a:gd name="T63" fmla="*/ 419 h 495"/>
                <a:gd name="T64" fmla="*/ 148 w 1177"/>
                <a:gd name="T65" fmla="*/ 391 h 495"/>
                <a:gd name="T66" fmla="*/ 99 w 1177"/>
                <a:gd name="T67" fmla="*/ 361 h 495"/>
                <a:gd name="T68" fmla="*/ 55 w 1177"/>
                <a:gd name="T69" fmla="*/ 327 h 495"/>
                <a:gd name="T70" fmla="*/ 16 w 1177"/>
                <a:gd name="T71" fmla="*/ 291 h 495"/>
                <a:gd name="T72" fmla="*/ 5 w 1177"/>
                <a:gd name="T73" fmla="*/ 274 h 495"/>
                <a:gd name="T74" fmla="*/ 0 w 1177"/>
                <a:gd name="T75" fmla="*/ 257 h 495"/>
                <a:gd name="T76" fmla="*/ 0 w 1177"/>
                <a:gd name="T77" fmla="*/ 238 h 495"/>
                <a:gd name="T78" fmla="*/ 5 w 1177"/>
                <a:gd name="T79" fmla="*/ 221 h 495"/>
                <a:gd name="T80" fmla="*/ 16 w 1177"/>
                <a:gd name="T81" fmla="*/ 205 h 495"/>
                <a:gd name="T82" fmla="*/ 55 w 1177"/>
                <a:gd name="T83" fmla="*/ 168 h 495"/>
                <a:gd name="T84" fmla="*/ 99 w 1177"/>
                <a:gd name="T85" fmla="*/ 134 h 495"/>
                <a:gd name="T86" fmla="*/ 148 w 1177"/>
                <a:gd name="T87" fmla="*/ 103 h 495"/>
                <a:gd name="T88" fmla="*/ 202 w 1177"/>
                <a:gd name="T89" fmla="*/ 77 h 495"/>
                <a:gd name="T90" fmla="*/ 259 w 1177"/>
                <a:gd name="T91" fmla="*/ 54 h 495"/>
                <a:gd name="T92" fmla="*/ 320 w 1177"/>
                <a:gd name="T93" fmla="*/ 35 h 495"/>
                <a:gd name="T94" fmla="*/ 384 w 1177"/>
                <a:gd name="T95" fmla="*/ 19 h 495"/>
                <a:gd name="T96" fmla="*/ 449 w 1177"/>
                <a:gd name="T97" fmla="*/ 8 h 495"/>
                <a:gd name="T98" fmla="*/ 518 w 1177"/>
                <a:gd name="T99" fmla="*/ 2 h 495"/>
                <a:gd name="T100" fmla="*/ 588 w 1177"/>
                <a:gd name="T101"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7" h="495">
                  <a:moveTo>
                    <a:pt x="588" y="0"/>
                  </a:moveTo>
                  <a:lnTo>
                    <a:pt x="658" y="2"/>
                  </a:lnTo>
                  <a:lnTo>
                    <a:pt x="727" y="8"/>
                  </a:lnTo>
                  <a:lnTo>
                    <a:pt x="793" y="19"/>
                  </a:lnTo>
                  <a:lnTo>
                    <a:pt x="856" y="35"/>
                  </a:lnTo>
                  <a:lnTo>
                    <a:pt x="917" y="54"/>
                  </a:lnTo>
                  <a:lnTo>
                    <a:pt x="974" y="77"/>
                  </a:lnTo>
                  <a:lnTo>
                    <a:pt x="1028" y="103"/>
                  </a:lnTo>
                  <a:lnTo>
                    <a:pt x="1077" y="134"/>
                  </a:lnTo>
                  <a:lnTo>
                    <a:pt x="1121" y="168"/>
                  </a:lnTo>
                  <a:lnTo>
                    <a:pt x="1160" y="205"/>
                  </a:lnTo>
                  <a:lnTo>
                    <a:pt x="1171" y="221"/>
                  </a:lnTo>
                  <a:lnTo>
                    <a:pt x="1177" y="238"/>
                  </a:lnTo>
                  <a:lnTo>
                    <a:pt x="1177" y="257"/>
                  </a:lnTo>
                  <a:lnTo>
                    <a:pt x="1171" y="274"/>
                  </a:lnTo>
                  <a:lnTo>
                    <a:pt x="1160" y="291"/>
                  </a:lnTo>
                  <a:lnTo>
                    <a:pt x="1121" y="327"/>
                  </a:lnTo>
                  <a:lnTo>
                    <a:pt x="1077" y="361"/>
                  </a:lnTo>
                  <a:lnTo>
                    <a:pt x="1028" y="391"/>
                  </a:lnTo>
                  <a:lnTo>
                    <a:pt x="974" y="419"/>
                  </a:lnTo>
                  <a:lnTo>
                    <a:pt x="917" y="441"/>
                  </a:lnTo>
                  <a:lnTo>
                    <a:pt x="856" y="460"/>
                  </a:lnTo>
                  <a:lnTo>
                    <a:pt x="793" y="475"/>
                  </a:lnTo>
                  <a:lnTo>
                    <a:pt x="727" y="486"/>
                  </a:lnTo>
                  <a:lnTo>
                    <a:pt x="658" y="493"/>
                  </a:lnTo>
                  <a:lnTo>
                    <a:pt x="588" y="495"/>
                  </a:lnTo>
                  <a:lnTo>
                    <a:pt x="518" y="493"/>
                  </a:lnTo>
                  <a:lnTo>
                    <a:pt x="449" y="486"/>
                  </a:lnTo>
                  <a:lnTo>
                    <a:pt x="384" y="475"/>
                  </a:lnTo>
                  <a:lnTo>
                    <a:pt x="320" y="460"/>
                  </a:lnTo>
                  <a:lnTo>
                    <a:pt x="259" y="441"/>
                  </a:lnTo>
                  <a:lnTo>
                    <a:pt x="202" y="419"/>
                  </a:lnTo>
                  <a:lnTo>
                    <a:pt x="148" y="391"/>
                  </a:lnTo>
                  <a:lnTo>
                    <a:pt x="99" y="361"/>
                  </a:lnTo>
                  <a:lnTo>
                    <a:pt x="55" y="327"/>
                  </a:lnTo>
                  <a:lnTo>
                    <a:pt x="16" y="291"/>
                  </a:lnTo>
                  <a:lnTo>
                    <a:pt x="5" y="274"/>
                  </a:lnTo>
                  <a:lnTo>
                    <a:pt x="0" y="257"/>
                  </a:lnTo>
                  <a:lnTo>
                    <a:pt x="0" y="238"/>
                  </a:lnTo>
                  <a:lnTo>
                    <a:pt x="5" y="221"/>
                  </a:lnTo>
                  <a:lnTo>
                    <a:pt x="16" y="205"/>
                  </a:lnTo>
                  <a:lnTo>
                    <a:pt x="55" y="168"/>
                  </a:lnTo>
                  <a:lnTo>
                    <a:pt x="99" y="134"/>
                  </a:lnTo>
                  <a:lnTo>
                    <a:pt x="148" y="103"/>
                  </a:lnTo>
                  <a:lnTo>
                    <a:pt x="202" y="77"/>
                  </a:lnTo>
                  <a:lnTo>
                    <a:pt x="259" y="54"/>
                  </a:lnTo>
                  <a:lnTo>
                    <a:pt x="320" y="35"/>
                  </a:lnTo>
                  <a:lnTo>
                    <a:pt x="384" y="19"/>
                  </a:lnTo>
                  <a:lnTo>
                    <a:pt x="449" y="8"/>
                  </a:lnTo>
                  <a:lnTo>
                    <a:pt x="518" y="2"/>
                  </a:lnTo>
                  <a:lnTo>
                    <a:pt x="588"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5" name="Freeform 47"/>
            <p:cNvSpPr>
              <a:spLocks/>
            </p:cNvSpPr>
            <p:nvPr/>
          </p:nvSpPr>
          <p:spPr bwMode="auto">
            <a:xfrm>
              <a:off x="811" y="1154"/>
              <a:ext cx="290" cy="290"/>
            </a:xfrm>
            <a:custGeom>
              <a:avLst/>
              <a:gdLst>
                <a:gd name="T0" fmla="*/ 60 w 869"/>
                <a:gd name="T1" fmla="*/ 0 h 870"/>
                <a:gd name="T2" fmla="*/ 114 w 869"/>
                <a:gd name="T3" fmla="*/ 2 h 870"/>
                <a:gd name="T4" fmla="*/ 169 w 869"/>
                <a:gd name="T5" fmla="*/ 10 h 870"/>
                <a:gd name="T6" fmla="*/ 226 w 869"/>
                <a:gd name="T7" fmla="*/ 23 h 870"/>
                <a:gd name="T8" fmla="*/ 282 w 869"/>
                <a:gd name="T9" fmla="*/ 42 h 870"/>
                <a:gd name="T10" fmla="*/ 339 w 869"/>
                <a:gd name="T11" fmla="*/ 66 h 870"/>
                <a:gd name="T12" fmla="*/ 396 w 869"/>
                <a:gd name="T13" fmla="*/ 95 h 870"/>
                <a:gd name="T14" fmla="*/ 451 w 869"/>
                <a:gd name="T15" fmla="*/ 129 h 870"/>
                <a:gd name="T16" fmla="*/ 506 w 869"/>
                <a:gd name="T17" fmla="*/ 168 h 870"/>
                <a:gd name="T18" fmla="*/ 559 w 869"/>
                <a:gd name="T19" fmla="*/ 212 h 870"/>
                <a:gd name="T20" fmla="*/ 610 w 869"/>
                <a:gd name="T21" fmla="*/ 259 h 870"/>
                <a:gd name="T22" fmla="*/ 658 w 869"/>
                <a:gd name="T23" fmla="*/ 311 h 870"/>
                <a:gd name="T24" fmla="*/ 702 w 869"/>
                <a:gd name="T25" fmla="*/ 364 h 870"/>
                <a:gd name="T26" fmla="*/ 740 w 869"/>
                <a:gd name="T27" fmla="*/ 419 h 870"/>
                <a:gd name="T28" fmla="*/ 775 w 869"/>
                <a:gd name="T29" fmla="*/ 475 h 870"/>
                <a:gd name="T30" fmla="*/ 804 w 869"/>
                <a:gd name="T31" fmla="*/ 531 h 870"/>
                <a:gd name="T32" fmla="*/ 828 w 869"/>
                <a:gd name="T33" fmla="*/ 587 h 870"/>
                <a:gd name="T34" fmla="*/ 847 w 869"/>
                <a:gd name="T35" fmla="*/ 644 h 870"/>
                <a:gd name="T36" fmla="*/ 860 w 869"/>
                <a:gd name="T37" fmla="*/ 700 h 870"/>
                <a:gd name="T38" fmla="*/ 868 w 869"/>
                <a:gd name="T39" fmla="*/ 756 h 870"/>
                <a:gd name="T40" fmla="*/ 869 w 869"/>
                <a:gd name="T41" fmla="*/ 810 h 870"/>
                <a:gd name="T42" fmla="*/ 866 w 869"/>
                <a:gd name="T43" fmla="*/ 828 h 870"/>
                <a:gd name="T44" fmla="*/ 857 w 869"/>
                <a:gd name="T45" fmla="*/ 845 h 870"/>
                <a:gd name="T46" fmla="*/ 844 w 869"/>
                <a:gd name="T47" fmla="*/ 858 h 870"/>
                <a:gd name="T48" fmla="*/ 828 w 869"/>
                <a:gd name="T49" fmla="*/ 866 h 870"/>
                <a:gd name="T50" fmla="*/ 809 w 869"/>
                <a:gd name="T51" fmla="*/ 870 h 870"/>
                <a:gd name="T52" fmla="*/ 797 w 869"/>
                <a:gd name="T53" fmla="*/ 870 h 870"/>
                <a:gd name="T54" fmla="*/ 743 w 869"/>
                <a:gd name="T55" fmla="*/ 867 h 870"/>
                <a:gd name="T56" fmla="*/ 690 w 869"/>
                <a:gd name="T57" fmla="*/ 859 h 870"/>
                <a:gd name="T58" fmla="*/ 634 w 869"/>
                <a:gd name="T59" fmla="*/ 845 h 870"/>
                <a:gd name="T60" fmla="*/ 579 w 869"/>
                <a:gd name="T61" fmla="*/ 826 h 870"/>
                <a:gd name="T62" fmla="*/ 524 w 869"/>
                <a:gd name="T63" fmla="*/ 802 h 870"/>
                <a:gd name="T64" fmla="*/ 469 w 869"/>
                <a:gd name="T65" fmla="*/ 772 h 870"/>
                <a:gd name="T66" fmla="*/ 414 w 869"/>
                <a:gd name="T67" fmla="*/ 738 h 870"/>
                <a:gd name="T68" fmla="*/ 361 w 869"/>
                <a:gd name="T69" fmla="*/ 700 h 870"/>
                <a:gd name="T70" fmla="*/ 309 w 869"/>
                <a:gd name="T71" fmla="*/ 657 h 870"/>
                <a:gd name="T72" fmla="*/ 259 w 869"/>
                <a:gd name="T73" fmla="*/ 610 h 870"/>
                <a:gd name="T74" fmla="*/ 211 w 869"/>
                <a:gd name="T75" fmla="*/ 559 h 870"/>
                <a:gd name="T76" fmla="*/ 167 w 869"/>
                <a:gd name="T77" fmla="*/ 506 h 870"/>
                <a:gd name="T78" fmla="*/ 129 w 869"/>
                <a:gd name="T79" fmla="*/ 452 h 870"/>
                <a:gd name="T80" fmla="*/ 94 w 869"/>
                <a:gd name="T81" fmla="*/ 396 h 870"/>
                <a:gd name="T82" fmla="*/ 65 w 869"/>
                <a:gd name="T83" fmla="*/ 339 h 870"/>
                <a:gd name="T84" fmla="*/ 41 w 869"/>
                <a:gd name="T85" fmla="*/ 282 h 870"/>
                <a:gd name="T86" fmla="*/ 23 w 869"/>
                <a:gd name="T87" fmla="*/ 226 h 870"/>
                <a:gd name="T88" fmla="*/ 8 w 869"/>
                <a:gd name="T89" fmla="*/ 170 h 870"/>
                <a:gd name="T90" fmla="*/ 2 w 869"/>
                <a:gd name="T91" fmla="*/ 115 h 870"/>
                <a:gd name="T92" fmla="*/ 0 w 869"/>
                <a:gd name="T93" fmla="*/ 60 h 870"/>
                <a:gd name="T94" fmla="*/ 3 w 869"/>
                <a:gd name="T95" fmla="*/ 42 h 870"/>
                <a:gd name="T96" fmla="*/ 12 w 869"/>
                <a:gd name="T97" fmla="*/ 25 h 870"/>
                <a:gd name="T98" fmla="*/ 25 w 869"/>
                <a:gd name="T99" fmla="*/ 12 h 870"/>
                <a:gd name="T100" fmla="*/ 41 w 869"/>
                <a:gd name="T101" fmla="*/ 3 h 870"/>
                <a:gd name="T102" fmla="*/ 60 w 869"/>
                <a:gd name="T103"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9" h="870">
                  <a:moveTo>
                    <a:pt x="60" y="0"/>
                  </a:moveTo>
                  <a:lnTo>
                    <a:pt x="114" y="2"/>
                  </a:lnTo>
                  <a:lnTo>
                    <a:pt x="169" y="10"/>
                  </a:lnTo>
                  <a:lnTo>
                    <a:pt x="226" y="23"/>
                  </a:lnTo>
                  <a:lnTo>
                    <a:pt x="282" y="42"/>
                  </a:lnTo>
                  <a:lnTo>
                    <a:pt x="339" y="66"/>
                  </a:lnTo>
                  <a:lnTo>
                    <a:pt x="396" y="95"/>
                  </a:lnTo>
                  <a:lnTo>
                    <a:pt x="451" y="129"/>
                  </a:lnTo>
                  <a:lnTo>
                    <a:pt x="506" y="168"/>
                  </a:lnTo>
                  <a:lnTo>
                    <a:pt x="559" y="212"/>
                  </a:lnTo>
                  <a:lnTo>
                    <a:pt x="610" y="259"/>
                  </a:lnTo>
                  <a:lnTo>
                    <a:pt x="658" y="311"/>
                  </a:lnTo>
                  <a:lnTo>
                    <a:pt x="702" y="364"/>
                  </a:lnTo>
                  <a:lnTo>
                    <a:pt x="740" y="419"/>
                  </a:lnTo>
                  <a:lnTo>
                    <a:pt x="775" y="475"/>
                  </a:lnTo>
                  <a:lnTo>
                    <a:pt x="804" y="531"/>
                  </a:lnTo>
                  <a:lnTo>
                    <a:pt x="828" y="587"/>
                  </a:lnTo>
                  <a:lnTo>
                    <a:pt x="847" y="644"/>
                  </a:lnTo>
                  <a:lnTo>
                    <a:pt x="860" y="700"/>
                  </a:lnTo>
                  <a:lnTo>
                    <a:pt x="868" y="756"/>
                  </a:lnTo>
                  <a:lnTo>
                    <a:pt x="869" y="810"/>
                  </a:lnTo>
                  <a:lnTo>
                    <a:pt x="866" y="828"/>
                  </a:lnTo>
                  <a:lnTo>
                    <a:pt x="857" y="845"/>
                  </a:lnTo>
                  <a:lnTo>
                    <a:pt x="844" y="858"/>
                  </a:lnTo>
                  <a:lnTo>
                    <a:pt x="828" y="866"/>
                  </a:lnTo>
                  <a:lnTo>
                    <a:pt x="809" y="870"/>
                  </a:lnTo>
                  <a:lnTo>
                    <a:pt x="797" y="870"/>
                  </a:lnTo>
                  <a:lnTo>
                    <a:pt x="743" y="867"/>
                  </a:lnTo>
                  <a:lnTo>
                    <a:pt x="690" y="859"/>
                  </a:lnTo>
                  <a:lnTo>
                    <a:pt x="634" y="845"/>
                  </a:lnTo>
                  <a:lnTo>
                    <a:pt x="579" y="826"/>
                  </a:lnTo>
                  <a:lnTo>
                    <a:pt x="524" y="802"/>
                  </a:lnTo>
                  <a:lnTo>
                    <a:pt x="469" y="772"/>
                  </a:lnTo>
                  <a:lnTo>
                    <a:pt x="414" y="738"/>
                  </a:lnTo>
                  <a:lnTo>
                    <a:pt x="361" y="700"/>
                  </a:lnTo>
                  <a:lnTo>
                    <a:pt x="309" y="657"/>
                  </a:lnTo>
                  <a:lnTo>
                    <a:pt x="259" y="610"/>
                  </a:lnTo>
                  <a:lnTo>
                    <a:pt x="211" y="559"/>
                  </a:lnTo>
                  <a:lnTo>
                    <a:pt x="167" y="506"/>
                  </a:lnTo>
                  <a:lnTo>
                    <a:pt x="129" y="452"/>
                  </a:lnTo>
                  <a:lnTo>
                    <a:pt x="94" y="396"/>
                  </a:lnTo>
                  <a:lnTo>
                    <a:pt x="65" y="339"/>
                  </a:lnTo>
                  <a:lnTo>
                    <a:pt x="41" y="282"/>
                  </a:lnTo>
                  <a:lnTo>
                    <a:pt x="23" y="226"/>
                  </a:lnTo>
                  <a:lnTo>
                    <a:pt x="8" y="170"/>
                  </a:lnTo>
                  <a:lnTo>
                    <a:pt x="2" y="115"/>
                  </a:lnTo>
                  <a:lnTo>
                    <a:pt x="0" y="60"/>
                  </a:lnTo>
                  <a:lnTo>
                    <a:pt x="3" y="42"/>
                  </a:lnTo>
                  <a:lnTo>
                    <a:pt x="12" y="25"/>
                  </a:lnTo>
                  <a:lnTo>
                    <a:pt x="25" y="12"/>
                  </a:lnTo>
                  <a:lnTo>
                    <a:pt x="41" y="3"/>
                  </a:lnTo>
                  <a:lnTo>
                    <a:pt x="60"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6" name="Freeform 48"/>
            <p:cNvSpPr>
              <a:spLocks/>
            </p:cNvSpPr>
            <p:nvPr/>
          </p:nvSpPr>
          <p:spPr bwMode="auto">
            <a:xfrm>
              <a:off x="1381" y="1724"/>
              <a:ext cx="290" cy="290"/>
            </a:xfrm>
            <a:custGeom>
              <a:avLst/>
              <a:gdLst>
                <a:gd name="T0" fmla="*/ 61 w 870"/>
                <a:gd name="T1" fmla="*/ 0 h 870"/>
                <a:gd name="T2" fmla="*/ 114 w 870"/>
                <a:gd name="T3" fmla="*/ 1 h 870"/>
                <a:gd name="T4" fmla="*/ 169 w 870"/>
                <a:gd name="T5" fmla="*/ 9 h 870"/>
                <a:gd name="T6" fmla="*/ 226 w 870"/>
                <a:gd name="T7" fmla="*/ 22 h 870"/>
                <a:gd name="T8" fmla="*/ 282 w 870"/>
                <a:gd name="T9" fmla="*/ 40 h 870"/>
                <a:gd name="T10" fmla="*/ 338 w 870"/>
                <a:gd name="T11" fmla="*/ 64 h 870"/>
                <a:gd name="T12" fmla="*/ 395 w 870"/>
                <a:gd name="T13" fmla="*/ 94 h 870"/>
                <a:gd name="T14" fmla="*/ 451 w 870"/>
                <a:gd name="T15" fmla="*/ 129 h 870"/>
                <a:gd name="T16" fmla="*/ 506 w 870"/>
                <a:gd name="T17" fmla="*/ 167 h 870"/>
                <a:gd name="T18" fmla="*/ 559 w 870"/>
                <a:gd name="T19" fmla="*/ 211 h 870"/>
                <a:gd name="T20" fmla="*/ 611 w 870"/>
                <a:gd name="T21" fmla="*/ 259 h 870"/>
                <a:gd name="T22" fmla="*/ 658 w 870"/>
                <a:gd name="T23" fmla="*/ 311 h 870"/>
                <a:gd name="T24" fmla="*/ 702 w 870"/>
                <a:gd name="T25" fmla="*/ 363 h 870"/>
                <a:gd name="T26" fmla="*/ 741 w 870"/>
                <a:gd name="T27" fmla="*/ 418 h 870"/>
                <a:gd name="T28" fmla="*/ 775 w 870"/>
                <a:gd name="T29" fmla="*/ 474 h 870"/>
                <a:gd name="T30" fmla="*/ 804 w 870"/>
                <a:gd name="T31" fmla="*/ 531 h 870"/>
                <a:gd name="T32" fmla="*/ 828 w 870"/>
                <a:gd name="T33" fmla="*/ 587 h 870"/>
                <a:gd name="T34" fmla="*/ 847 w 870"/>
                <a:gd name="T35" fmla="*/ 644 h 870"/>
                <a:gd name="T36" fmla="*/ 860 w 870"/>
                <a:gd name="T37" fmla="*/ 700 h 870"/>
                <a:gd name="T38" fmla="*/ 868 w 870"/>
                <a:gd name="T39" fmla="*/ 755 h 870"/>
                <a:gd name="T40" fmla="*/ 870 w 870"/>
                <a:gd name="T41" fmla="*/ 809 h 870"/>
                <a:gd name="T42" fmla="*/ 867 w 870"/>
                <a:gd name="T43" fmla="*/ 828 h 870"/>
                <a:gd name="T44" fmla="*/ 858 w 870"/>
                <a:gd name="T45" fmla="*/ 844 h 870"/>
                <a:gd name="T46" fmla="*/ 845 w 870"/>
                <a:gd name="T47" fmla="*/ 858 h 870"/>
                <a:gd name="T48" fmla="*/ 828 w 870"/>
                <a:gd name="T49" fmla="*/ 866 h 870"/>
                <a:gd name="T50" fmla="*/ 810 w 870"/>
                <a:gd name="T51" fmla="*/ 870 h 870"/>
                <a:gd name="T52" fmla="*/ 797 w 870"/>
                <a:gd name="T53" fmla="*/ 870 h 870"/>
                <a:gd name="T54" fmla="*/ 744 w 870"/>
                <a:gd name="T55" fmla="*/ 866 h 870"/>
                <a:gd name="T56" fmla="*/ 690 w 870"/>
                <a:gd name="T57" fmla="*/ 859 h 870"/>
                <a:gd name="T58" fmla="*/ 635 w 870"/>
                <a:gd name="T59" fmla="*/ 844 h 870"/>
                <a:gd name="T60" fmla="*/ 579 w 870"/>
                <a:gd name="T61" fmla="*/ 826 h 870"/>
                <a:gd name="T62" fmla="*/ 524 w 870"/>
                <a:gd name="T63" fmla="*/ 801 h 870"/>
                <a:gd name="T64" fmla="*/ 469 w 870"/>
                <a:gd name="T65" fmla="*/ 772 h 870"/>
                <a:gd name="T66" fmla="*/ 415 w 870"/>
                <a:gd name="T67" fmla="*/ 738 h 870"/>
                <a:gd name="T68" fmla="*/ 361 w 870"/>
                <a:gd name="T69" fmla="*/ 700 h 870"/>
                <a:gd name="T70" fmla="*/ 310 w 870"/>
                <a:gd name="T71" fmla="*/ 657 h 870"/>
                <a:gd name="T72" fmla="*/ 260 w 870"/>
                <a:gd name="T73" fmla="*/ 610 h 870"/>
                <a:gd name="T74" fmla="*/ 212 w 870"/>
                <a:gd name="T75" fmla="*/ 559 h 870"/>
                <a:gd name="T76" fmla="*/ 168 w 870"/>
                <a:gd name="T77" fmla="*/ 505 h 870"/>
                <a:gd name="T78" fmla="*/ 128 w 870"/>
                <a:gd name="T79" fmla="*/ 451 h 870"/>
                <a:gd name="T80" fmla="*/ 94 w 870"/>
                <a:gd name="T81" fmla="*/ 396 h 870"/>
                <a:gd name="T82" fmla="*/ 65 w 870"/>
                <a:gd name="T83" fmla="*/ 339 h 870"/>
                <a:gd name="T84" fmla="*/ 41 w 870"/>
                <a:gd name="T85" fmla="*/ 282 h 870"/>
                <a:gd name="T86" fmla="*/ 22 w 870"/>
                <a:gd name="T87" fmla="*/ 225 h 870"/>
                <a:gd name="T88" fmla="*/ 9 w 870"/>
                <a:gd name="T89" fmla="*/ 170 h 870"/>
                <a:gd name="T90" fmla="*/ 2 w 870"/>
                <a:gd name="T91" fmla="*/ 114 h 870"/>
                <a:gd name="T92" fmla="*/ 0 w 870"/>
                <a:gd name="T93" fmla="*/ 60 h 870"/>
                <a:gd name="T94" fmla="*/ 4 w 870"/>
                <a:gd name="T95" fmla="*/ 42 h 870"/>
                <a:gd name="T96" fmla="*/ 12 w 870"/>
                <a:gd name="T97" fmla="*/ 25 h 870"/>
                <a:gd name="T98" fmla="*/ 26 w 870"/>
                <a:gd name="T99" fmla="*/ 12 h 870"/>
                <a:gd name="T100" fmla="*/ 42 w 870"/>
                <a:gd name="T101" fmla="*/ 3 h 870"/>
                <a:gd name="T102" fmla="*/ 61 w 870"/>
                <a:gd name="T103"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0" h="870">
                  <a:moveTo>
                    <a:pt x="61" y="0"/>
                  </a:moveTo>
                  <a:lnTo>
                    <a:pt x="114" y="1"/>
                  </a:lnTo>
                  <a:lnTo>
                    <a:pt x="169" y="9"/>
                  </a:lnTo>
                  <a:lnTo>
                    <a:pt x="226" y="22"/>
                  </a:lnTo>
                  <a:lnTo>
                    <a:pt x="282" y="40"/>
                  </a:lnTo>
                  <a:lnTo>
                    <a:pt x="338" y="64"/>
                  </a:lnTo>
                  <a:lnTo>
                    <a:pt x="395" y="94"/>
                  </a:lnTo>
                  <a:lnTo>
                    <a:pt x="451" y="129"/>
                  </a:lnTo>
                  <a:lnTo>
                    <a:pt x="506" y="167"/>
                  </a:lnTo>
                  <a:lnTo>
                    <a:pt x="559" y="211"/>
                  </a:lnTo>
                  <a:lnTo>
                    <a:pt x="611" y="259"/>
                  </a:lnTo>
                  <a:lnTo>
                    <a:pt x="658" y="311"/>
                  </a:lnTo>
                  <a:lnTo>
                    <a:pt x="702" y="363"/>
                  </a:lnTo>
                  <a:lnTo>
                    <a:pt x="741" y="418"/>
                  </a:lnTo>
                  <a:lnTo>
                    <a:pt x="775" y="474"/>
                  </a:lnTo>
                  <a:lnTo>
                    <a:pt x="804" y="531"/>
                  </a:lnTo>
                  <a:lnTo>
                    <a:pt x="828" y="587"/>
                  </a:lnTo>
                  <a:lnTo>
                    <a:pt x="847" y="644"/>
                  </a:lnTo>
                  <a:lnTo>
                    <a:pt x="860" y="700"/>
                  </a:lnTo>
                  <a:lnTo>
                    <a:pt x="868" y="755"/>
                  </a:lnTo>
                  <a:lnTo>
                    <a:pt x="870" y="809"/>
                  </a:lnTo>
                  <a:lnTo>
                    <a:pt x="867" y="828"/>
                  </a:lnTo>
                  <a:lnTo>
                    <a:pt x="858" y="844"/>
                  </a:lnTo>
                  <a:lnTo>
                    <a:pt x="845" y="858"/>
                  </a:lnTo>
                  <a:lnTo>
                    <a:pt x="828" y="866"/>
                  </a:lnTo>
                  <a:lnTo>
                    <a:pt x="810" y="870"/>
                  </a:lnTo>
                  <a:lnTo>
                    <a:pt x="797" y="870"/>
                  </a:lnTo>
                  <a:lnTo>
                    <a:pt x="744" y="866"/>
                  </a:lnTo>
                  <a:lnTo>
                    <a:pt x="690" y="859"/>
                  </a:lnTo>
                  <a:lnTo>
                    <a:pt x="635" y="844"/>
                  </a:lnTo>
                  <a:lnTo>
                    <a:pt x="579" y="826"/>
                  </a:lnTo>
                  <a:lnTo>
                    <a:pt x="524" y="801"/>
                  </a:lnTo>
                  <a:lnTo>
                    <a:pt x="469" y="772"/>
                  </a:lnTo>
                  <a:lnTo>
                    <a:pt x="415" y="738"/>
                  </a:lnTo>
                  <a:lnTo>
                    <a:pt x="361" y="700"/>
                  </a:lnTo>
                  <a:lnTo>
                    <a:pt x="310" y="657"/>
                  </a:lnTo>
                  <a:lnTo>
                    <a:pt x="260" y="610"/>
                  </a:lnTo>
                  <a:lnTo>
                    <a:pt x="212" y="559"/>
                  </a:lnTo>
                  <a:lnTo>
                    <a:pt x="168" y="505"/>
                  </a:lnTo>
                  <a:lnTo>
                    <a:pt x="128" y="451"/>
                  </a:lnTo>
                  <a:lnTo>
                    <a:pt x="94" y="396"/>
                  </a:lnTo>
                  <a:lnTo>
                    <a:pt x="65" y="339"/>
                  </a:lnTo>
                  <a:lnTo>
                    <a:pt x="41" y="282"/>
                  </a:lnTo>
                  <a:lnTo>
                    <a:pt x="22" y="225"/>
                  </a:lnTo>
                  <a:lnTo>
                    <a:pt x="9" y="170"/>
                  </a:lnTo>
                  <a:lnTo>
                    <a:pt x="2" y="114"/>
                  </a:lnTo>
                  <a:lnTo>
                    <a:pt x="0" y="60"/>
                  </a:lnTo>
                  <a:lnTo>
                    <a:pt x="4" y="42"/>
                  </a:lnTo>
                  <a:lnTo>
                    <a:pt x="12" y="25"/>
                  </a:lnTo>
                  <a:lnTo>
                    <a:pt x="26" y="12"/>
                  </a:lnTo>
                  <a:lnTo>
                    <a:pt x="42" y="3"/>
                  </a:lnTo>
                  <a:lnTo>
                    <a:pt x="61"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7" name="Freeform 49"/>
            <p:cNvSpPr>
              <a:spLocks/>
            </p:cNvSpPr>
            <p:nvPr/>
          </p:nvSpPr>
          <p:spPr bwMode="auto">
            <a:xfrm>
              <a:off x="811" y="1724"/>
              <a:ext cx="290" cy="290"/>
            </a:xfrm>
            <a:custGeom>
              <a:avLst/>
              <a:gdLst>
                <a:gd name="T0" fmla="*/ 809 w 869"/>
                <a:gd name="T1" fmla="*/ 0 h 870"/>
                <a:gd name="T2" fmla="*/ 828 w 869"/>
                <a:gd name="T3" fmla="*/ 3 h 870"/>
                <a:gd name="T4" fmla="*/ 844 w 869"/>
                <a:gd name="T5" fmla="*/ 12 h 870"/>
                <a:gd name="T6" fmla="*/ 857 w 869"/>
                <a:gd name="T7" fmla="*/ 25 h 870"/>
                <a:gd name="T8" fmla="*/ 866 w 869"/>
                <a:gd name="T9" fmla="*/ 42 h 870"/>
                <a:gd name="T10" fmla="*/ 869 w 869"/>
                <a:gd name="T11" fmla="*/ 60 h 870"/>
                <a:gd name="T12" fmla="*/ 868 w 869"/>
                <a:gd name="T13" fmla="*/ 114 h 870"/>
                <a:gd name="T14" fmla="*/ 860 w 869"/>
                <a:gd name="T15" fmla="*/ 170 h 870"/>
                <a:gd name="T16" fmla="*/ 847 w 869"/>
                <a:gd name="T17" fmla="*/ 225 h 870"/>
                <a:gd name="T18" fmla="*/ 828 w 869"/>
                <a:gd name="T19" fmla="*/ 282 h 870"/>
                <a:gd name="T20" fmla="*/ 804 w 869"/>
                <a:gd name="T21" fmla="*/ 339 h 870"/>
                <a:gd name="T22" fmla="*/ 775 w 869"/>
                <a:gd name="T23" fmla="*/ 396 h 870"/>
                <a:gd name="T24" fmla="*/ 740 w 869"/>
                <a:gd name="T25" fmla="*/ 451 h 870"/>
                <a:gd name="T26" fmla="*/ 702 w 869"/>
                <a:gd name="T27" fmla="*/ 505 h 870"/>
                <a:gd name="T28" fmla="*/ 658 w 869"/>
                <a:gd name="T29" fmla="*/ 559 h 870"/>
                <a:gd name="T30" fmla="*/ 610 w 869"/>
                <a:gd name="T31" fmla="*/ 610 h 870"/>
                <a:gd name="T32" fmla="*/ 560 w 869"/>
                <a:gd name="T33" fmla="*/ 657 h 870"/>
                <a:gd name="T34" fmla="*/ 508 w 869"/>
                <a:gd name="T35" fmla="*/ 700 h 870"/>
                <a:gd name="T36" fmla="*/ 455 w 869"/>
                <a:gd name="T37" fmla="*/ 738 h 870"/>
                <a:gd name="T38" fmla="*/ 400 w 869"/>
                <a:gd name="T39" fmla="*/ 772 h 870"/>
                <a:gd name="T40" fmla="*/ 345 w 869"/>
                <a:gd name="T41" fmla="*/ 801 h 870"/>
                <a:gd name="T42" fmla="*/ 289 w 869"/>
                <a:gd name="T43" fmla="*/ 826 h 870"/>
                <a:gd name="T44" fmla="*/ 235 w 869"/>
                <a:gd name="T45" fmla="*/ 844 h 870"/>
                <a:gd name="T46" fmla="*/ 180 w 869"/>
                <a:gd name="T47" fmla="*/ 859 h 870"/>
                <a:gd name="T48" fmla="*/ 125 w 869"/>
                <a:gd name="T49" fmla="*/ 866 h 870"/>
                <a:gd name="T50" fmla="*/ 73 w 869"/>
                <a:gd name="T51" fmla="*/ 870 h 870"/>
                <a:gd name="T52" fmla="*/ 60 w 869"/>
                <a:gd name="T53" fmla="*/ 870 h 870"/>
                <a:gd name="T54" fmla="*/ 41 w 869"/>
                <a:gd name="T55" fmla="*/ 866 h 870"/>
                <a:gd name="T56" fmla="*/ 25 w 869"/>
                <a:gd name="T57" fmla="*/ 858 h 870"/>
                <a:gd name="T58" fmla="*/ 12 w 869"/>
                <a:gd name="T59" fmla="*/ 844 h 870"/>
                <a:gd name="T60" fmla="*/ 3 w 869"/>
                <a:gd name="T61" fmla="*/ 828 h 870"/>
                <a:gd name="T62" fmla="*/ 0 w 869"/>
                <a:gd name="T63" fmla="*/ 809 h 870"/>
                <a:gd name="T64" fmla="*/ 2 w 869"/>
                <a:gd name="T65" fmla="*/ 755 h 870"/>
                <a:gd name="T66" fmla="*/ 8 w 869"/>
                <a:gd name="T67" fmla="*/ 700 h 870"/>
                <a:gd name="T68" fmla="*/ 23 w 869"/>
                <a:gd name="T69" fmla="*/ 644 h 870"/>
                <a:gd name="T70" fmla="*/ 41 w 869"/>
                <a:gd name="T71" fmla="*/ 587 h 870"/>
                <a:gd name="T72" fmla="*/ 65 w 869"/>
                <a:gd name="T73" fmla="*/ 531 h 870"/>
                <a:gd name="T74" fmla="*/ 94 w 869"/>
                <a:gd name="T75" fmla="*/ 474 h 870"/>
                <a:gd name="T76" fmla="*/ 129 w 869"/>
                <a:gd name="T77" fmla="*/ 418 h 870"/>
                <a:gd name="T78" fmla="*/ 167 w 869"/>
                <a:gd name="T79" fmla="*/ 363 h 870"/>
                <a:gd name="T80" fmla="*/ 211 w 869"/>
                <a:gd name="T81" fmla="*/ 311 h 870"/>
                <a:gd name="T82" fmla="*/ 259 w 869"/>
                <a:gd name="T83" fmla="*/ 259 h 870"/>
                <a:gd name="T84" fmla="*/ 310 w 869"/>
                <a:gd name="T85" fmla="*/ 211 h 870"/>
                <a:gd name="T86" fmla="*/ 364 w 869"/>
                <a:gd name="T87" fmla="*/ 167 h 870"/>
                <a:gd name="T88" fmla="*/ 417 w 869"/>
                <a:gd name="T89" fmla="*/ 129 h 870"/>
                <a:gd name="T90" fmla="*/ 473 w 869"/>
                <a:gd name="T91" fmla="*/ 94 h 870"/>
                <a:gd name="T92" fmla="*/ 530 w 869"/>
                <a:gd name="T93" fmla="*/ 66 h 870"/>
                <a:gd name="T94" fmla="*/ 587 w 869"/>
                <a:gd name="T95" fmla="*/ 40 h 870"/>
                <a:gd name="T96" fmla="*/ 644 w 869"/>
                <a:gd name="T97" fmla="*/ 22 h 870"/>
                <a:gd name="T98" fmla="*/ 700 w 869"/>
                <a:gd name="T99" fmla="*/ 9 h 870"/>
                <a:gd name="T100" fmla="*/ 755 w 869"/>
                <a:gd name="T101" fmla="*/ 1 h 870"/>
                <a:gd name="T102" fmla="*/ 809 w 869"/>
                <a:gd name="T103"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9" h="870">
                  <a:moveTo>
                    <a:pt x="809" y="0"/>
                  </a:moveTo>
                  <a:lnTo>
                    <a:pt x="828" y="3"/>
                  </a:lnTo>
                  <a:lnTo>
                    <a:pt x="844" y="12"/>
                  </a:lnTo>
                  <a:lnTo>
                    <a:pt x="857" y="25"/>
                  </a:lnTo>
                  <a:lnTo>
                    <a:pt x="866" y="42"/>
                  </a:lnTo>
                  <a:lnTo>
                    <a:pt x="869" y="60"/>
                  </a:lnTo>
                  <a:lnTo>
                    <a:pt x="868" y="114"/>
                  </a:lnTo>
                  <a:lnTo>
                    <a:pt x="860" y="170"/>
                  </a:lnTo>
                  <a:lnTo>
                    <a:pt x="847" y="225"/>
                  </a:lnTo>
                  <a:lnTo>
                    <a:pt x="828" y="282"/>
                  </a:lnTo>
                  <a:lnTo>
                    <a:pt x="804" y="339"/>
                  </a:lnTo>
                  <a:lnTo>
                    <a:pt x="775" y="396"/>
                  </a:lnTo>
                  <a:lnTo>
                    <a:pt x="740" y="451"/>
                  </a:lnTo>
                  <a:lnTo>
                    <a:pt x="702" y="505"/>
                  </a:lnTo>
                  <a:lnTo>
                    <a:pt x="658" y="559"/>
                  </a:lnTo>
                  <a:lnTo>
                    <a:pt x="610" y="610"/>
                  </a:lnTo>
                  <a:lnTo>
                    <a:pt x="560" y="657"/>
                  </a:lnTo>
                  <a:lnTo>
                    <a:pt x="508" y="700"/>
                  </a:lnTo>
                  <a:lnTo>
                    <a:pt x="455" y="738"/>
                  </a:lnTo>
                  <a:lnTo>
                    <a:pt x="400" y="772"/>
                  </a:lnTo>
                  <a:lnTo>
                    <a:pt x="345" y="801"/>
                  </a:lnTo>
                  <a:lnTo>
                    <a:pt x="289" y="826"/>
                  </a:lnTo>
                  <a:lnTo>
                    <a:pt x="235" y="844"/>
                  </a:lnTo>
                  <a:lnTo>
                    <a:pt x="180" y="859"/>
                  </a:lnTo>
                  <a:lnTo>
                    <a:pt x="125" y="866"/>
                  </a:lnTo>
                  <a:lnTo>
                    <a:pt x="73" y="870"/>
                  </a:lnTo>
                  <a:lnTo>
                    <a:pt x="60" y="870"/>
                  </a:lnTo>
                  <a:lnTo>
                    <a:pt x="41" y="866"/>
                  </a:lnTo>
                  <a:lnTo>
                    <a:pt x="25" y="858"/>
                  </a:lnTo>
                  <a:lnTo>
                    <a:pt x="12" y="844"/>
                  </a:lnTo>
                  <a:lnTo>
                    <a:pt x="3" y="828"/>
                  </a:lnTo>
                  <a:lnTo>
                    <a:pt x="0" y="809"/>
                  </a:lnTo>
                  <a:lnTo>
                    <a:pt x="2" y="755"/>
                  </a:lnTo>
                  <a:lnTo>
                    <a:pt x="8" y="700"/>
                  </a:lnTo>
                  <a:lnTo>
                    <a:pt x="23" y="644"/>
                  </a:lnTo>
                  <a:lnTo>
                    <a:pt x="41" y="587"/>
                  </a:lnTo>
                  <a:lnTo>
                    <a:pt x="65" y="531"/>
                  </a:lnTo>
                  <a:lnTo>
                    <a:pt x="94" y="474"/>
                  </a:lnTo>
                  <a:lnTo>
                    <a:pt x="129" y="418"/>
                  </a:lnTo>
                  <a:lnTo>
                    <a:pt x="167" y="363"/>
                  </a:lnTo>
                  <a:lnTo>
                    <a:pt x="211" y="311"/>
                  </a:lnTo>
                  <a:lnTo>
                    <a:pt x="259" y="259"/>
                  </a:lnTo>
                  <a:lnTo>
                    <a:pt x="310" y="211"/>
                  </a:lnTo>
                  <a:lnTo>
                    <a:pt x="364" y="167"/>
                  </a:lnTo>
                  <a:lnTo>
                    <a:pt x="417" y="129"/>
                  </a:lnTo>
                  <a:lnTo>
                    <a:pt x="473" y="94"/>
                  </a:lnTo>
                  <a:lnTo>
                    <a:pt x="530" y="66"/>
                  </a:lnTo>
                  <a:lnTo>
                    <a:pt x="587" y="40"/>
                  </a:lnTo>
                  <a:lnTo>
                    <a:pt x="644" y="22"/>
                  </a:lnTo>
                  <a:lnTo>
                    <a:pt x="700" y="9"/>
                  </a:lnTo>
                  <a:lnTo>
                    <a:pt x="755" y="1"/>
                  </a:lnTo>
                  <a:lnTo>
                    <a:pt x="809"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8" name="Freeform 50"/>
            <p:cNvSpPr>
              <a:spLocks/>
            </p:cNvSpPr>
            <p:nvPr/>
          </p:nvSpPr>
          <p:spPr bwMode="auto">
            <a:xfrm>
              <a:off x="1381" y="1154"/>
              <a:ext cx="290" cy="290"/>
            </a:xfrm>
            <a:custGeom>
              <a:avLst/>
              <a:gdLst>
                <a:gd name="T0" fmla="*/ 810 w 870"/>
                <a:gd name="T1" fmla="*/ 0 h 870"/>
                <a:gd name="T2" fmla="*/ 828 w 870"/>
                <a:gd name="T3" fmla="*/ 3 h 870"/>
                <a:gd name="T4" fmla="*/ 845 w 870"/>
                <a:gd name="T5" fmla="*/ 12 h 870"/>
                <a:gd name="T6" fmla="*/ 858 w 870"/>
                <a:gd name="T7" fmla="*/ 25 h 870"/>
                <a:gd name="T8" fmla="*/ 867 w 870"/>
                <a:gd name="T9" fmla="*/ 42 h 870"/>
                <a:gd name="T10" fmla="*/ 870 w 870"/>
                <a:gd name="T11" fmla="*/ 60 h 870"/>
                <a:gd name="T12" fmla="*/ 868 w 870"/>
                <a:gd name="T13" fmla="*/ 115 h 870"/>
                <a:gd name="T14" fmla="*/ 860 w 870"/>
                <a:gd name="T15" fmla="*/ 170 h 870"/>
                <a:gd name="T16" fmla="*/ 847 w 870"/>
                <a:gd name="T17" fmla="*/ 226 h 870"/>
                <a:gd name="T18" fmla="*/ 828 w 870"/>
                <a:gd name="T19" fmla="*/ 282 h 870"/>
                <a:gd name="T20" fmla="*/ 804 w 870"/>
                <a:gd name="T21" fmla="*/ 339 h 870"/>
                <a:gd name="T22" fmla="*/ 775 w 870"/>
                <a:gd name="T23" fmla="*/ 396 h 870"/>
                <a:gd name="T24" fmla="*/ 741 w 870"/>
                <a:gd name="T25" fmla="*/ 452 h 870"/>
                <a:gd name="T26" fmla="*/ 702 w 870"/>
                <a:gd name="T27" fmla="*/ 506 h 870"/>
                <a:gd name="T28" fmla="*/ 658 w 870"/>
                <a:gd name="T29" fmla="*/ 559 h 870"/>
                <a:gd name="T30" fmla="*/ 611 w 870"/>
                <a:gd name="T31" fmla="*/ 610 h 870"/>
                <a:gd name="T32" fmla="*/ 560 w 870"/>
                <a:gd name="T33" fmla="*/ 657 h 870"/>
                <a:gd name="T34" fmla="*/ 509 w 870"/>
                <a:gd name="T35" fmla="*/ 700 h 870"/>
                <a:gd name="T36" fmla="*/ 455 w 870"/>
                <a:gd name="T37" fmla="*/ 738 h 870"/>
                <a:gd name="T38" fmla="*/ 401 w 870"/>
                <a:gd name="T39" fmla="*/ 772 h 870"/>
                <a:gd name="T40" fmla="*/ 346 w 870"/>
                <a:gd name="T41" fmla="*/ 802 h 870"/>
                <a:gd name="T42" fmla="*/ 290 w 870"/>
                <a:gd name="T43" fmla="*/ 826 h 870"/>
                <a:gd name="T44" fmla="*/ 235 w 870"/>
                <a:gd name="T45" fmla="*/ 845 h 870"/>
                <a:gd name="T46" fmla="*/ 180 w 870"/>
                <a:gd name="T47" fmla="*/ 859 h 870"/>
                <a:gd name="T48" fmla="*/ 126 w 870"/>
                <a:gd name="T49" fmla="*/ 867 h 870"/>
                <a:gd name="T50" fmla="*/ 73 w 870"/>
                <a:gd name="T51" fmla="*/ 870 h 870"/>
                <a:gd name="T52" fmla="*/ 61 w 870"/>
                <a:gd name="T53" fmla="*/ 870 h 870"/>
                <a:gd name="T54" fmla="*/ 42 w 870"/>
                <a:gd name="T55" fmla="*/ 866 h 870"/>
                <a:gd name="T56" fmla="*/ 26 w 870"/>
                <a:gd name="T57" fmla="*/ 858 h 870"/>
                <a:gd name="T58" fmla="*/ 12 w 870"/>
                <a:gd name="T59" fmla="*/ 845 h 870"/>
                <a:gd name="T60" fmla="*/ 4 w 870"/>
                <a:gd name="T61" fmla="*/ 828 h 870"/>
                <a:gd name="T62" fmla="*/ 0 w 870"/>
                <a:gd name="T63" fmla="*/ 810 h 870"/>
                <a:gd name="T64" fmla="*/ 2 w 870"/>
                <a:gd name="T65" fmla="*/ 756 h 870"/>
                <a:gd name="T66" fmla="*/ 9 w 870"/>
                <a:gd name="T67" fmla="*/ 700 h 870"/>
                <a:gd name="T68" fmla="*/ 22 w 870"/>
                <a:gd name="T69" fmla="*/ 644 h 870"/>
                <a:gd name="T70" fmla="*/ 41 w 870"/>
                <a:gd name="T71" fmla="*/ 587 h 870"/>
                <a:gd name="T72" fmla="*/ 65 w 870"/>
                <a:gd name="T73" fmla="*/ 531 h 870"/>
                <a:gd name="T74" fmla="*/ 94 w 870"/>
                <a:gd name="T75" fmla="*/ 475 h 870"/>
                <a:gd name="T76" fmla="*/ 128 w 870"/>
                <a:gd name="T77" fmla="*/ 419 h 870"/>
                <a:gd name="T78" fmla="*/ 168 w 870"/>
                <a:gd name="T79" fmla="*/ 364 h 870"/>
                <a:gd name="T80" fmla="*/ 212 w 870"/>
                <a:gd name="T81" fmla="*/ 311 h 870"/>
                <a:gd name="T82" fmla="*/ 260 w 870"/>
                <a:gd name="T83" fmla="*/ 259 h 870"/>
                <a:gd name="T84" fmla="*/ 311 w 870"/>
                <a:gd name="T85" fmla="*/ 211 h 870"/>
                <a:gd name="T86" fmla="*/ 364 w 870"/>
                <a:gd name="T87" fmla="*/ 168 h 870"/>
                <a:gd name="T88" fmla="*/ 418 w 870"/>
                <a:gd name="T89" fmla="*/ 129 h 870"/>
                <a:gd name="T90" fmla="*/ 474 w 870"/>
                <a:gd name="T91" fmla="*/ 94 h 870"/>
                <a:gd name="T92" fmla="*/ 531 w 870"/>
                <a:gd name="T93" fmla="*/ 66 h 870"/>
                <a:gd name="T94" fmla="*/ 587 w 870"/>
                <a:gd name="T95" fmla="*/ 40 h 870"/>
                <a:gd name="T96" fmla="*/ 644 w 870"/>
                <a:gd name="T97" fmla="*/ 22 h 870"/>
                <a:gd name="T98" fmla="*/ 701 w 870"/>
                <a:gd name="T99" fmla="*/ 9 h 870"/>
                <a:gd name="T100" fmla="*/ 755 w 870"/>
                <a:gd name="T101" fmla="*/ 2 h 870"/>
                <a:gd name="T102" fmla="*/ 810 w 870"/>
                <a:gd name="T103"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0" h="870">
                  <a:moveTo>
                    <a:pt x="810" y="0"/>
                  </a:moveTo>
                  <a:lnTo>
                    <a:pt x="828" y="3"/>
                  </a:lnTo>
                  <a:lnTo>
                    <a:pt x="845" y="12"/>
                  </a:lnTo>
                  <a:lnTo>
                    <a:pt x="858" y="25"/>
                  </a:lnTo>
                  <a:lnTo>
                    <a:pt x="867" y="42"/>
                  </a:lnTo>
                  <a:lnTo>
                    <a:pt x="870" y="60"/>
                  </a:lnTo>
                  <a:lnTo>
                    <a:pt x="868" y="115"/>
                  </a:lnTo>
                  <a:lnTo>
                    <a:pt x="860" y="170"/>
                  </a:lnTo>
                  <a:lnTo>
                    <a:pt x="847" y="226"/>
                  </a:lnTo>
                  <a:lnTo>
                    <a:pt x="828" y="282"/>
                  </a:lnTo>
                  <a:lnTo>
                    <a:pt x="804" y="339"/>
                  </a:lnTo>
                  <a:lnTo>
                    <a:pt x="775" y="396"/>
                  </a:lnTo>
                  <a:lnTo>
                    <a:pt x="741" y="452"/>
                  </a:lnTo>
                  <a:lnTo>
                    <a:pt x="702" y="506"/>
                  </a:lnTo>
                  <a:lnTo>
                    <a:pt x="658" y="559"/>
                  </a:lnTo>
                  <a:lnTo>
                    <a:pt x="611" y="610"/>
                  </a:lnTo>
                  <a:lnTo>
                    <a:pt x="560" y="657"/>
                  </a:lnTo>
                  <a:lnTo>
                    <a:pt x="509" y="700"/>
                  </a:lnTo>
                  <a:lnTo>
                    <a:pt x="455" y="738"/>
                  </a:lnTo>
                  <a:lnTo>
                    <a:pt x="401" y="772"/>
                  </a:lnTo>
                  <a:lnTo>
                    <a:pt x="346" y="802"/>
                  </a:lnTo>
                  <a:lnTo>
                    <a:pt x="290" y="826"/>
                  </a:lnTo>
                  <a:lnTo>
                    <a:pt x="235" y="845"/>
                  </a:lnTo>
                  <a:lnTo>
                    <a:pt x="180" y="859"/>
                  </a:lnTo>
                  <a:lnTo>
                    <a:pt x="126" y="867"/>
                  </a:lnTo>
                  <a:lnTo>
                    <a:pt x="73" y="870"/>
                  </a:lnTo>
                  <a:lnTo>
                    <a:pt x="61" y="870"/>
                  </a:lnTo>
                  <a:lnTo>
                    <a:pt x="42" y="866"/>
                  </a:lnTo>
                  <a:lnTo>
                    <a:pt x="26" y="858"/>
                  </a:lnTo>
                  <a:lnTo>
                    <a:pt x="12" y="845"/>
                  </a:lnTo>
                  <a:lnTo>
                    <a:pt x="4" y="828"/>
                  </a:lnTo>
                  <a:lnTo>
                    <a:pt x="0" y="810"/>
                  </a:lnTo>
                  <a:lnTo>
                    <a:pt x="2" y="756"/>
                  </a:lnTo>
                  <a:lnTo>
                    <a:pt x="9" y="700"/>
                  </a:lnTo>
                  <a:lnTo>
                    <a:pt x="22" y="644"/>
                  </a:lnTo>
                  <a:lnTo>
                    <a:pt x="41" y="587"/>
                  </a:lnTo>
                  <a:lnTo>
                    <a:pt x="65" y="531"/>
                  </a:lnTo>
                  <a:lnTo>
                    <a:pt x="94" y="475"/>
                  </a:lnTo>
                  <a:lnTo>
                    <a:pt x="128" y="419"/>
                  </a:lnTo>
                  <a:lnTo>
                    <a:pt x="168" y="364"/>
                  </a:lnTo>
                  <a:lnTo>
                    <a:pt x="212" y="311"/>
                  </a:lnTo>
                  <a:lnTo>
                    <a:pt x="260" y="259"/>
                  </a:lnTo>
                  <a:lnTo>
                    <a:pt x="311" y="211"/>
                  </a:lnTo>
                  <a:lnTo>
                    <a:pt x="364" y="168"/>
                  </a:lnTo>
                  <a:lnTo>
                    <a:pt x="418" y="129"/>
                  </a:lnTo>
                  <a:lnTo>
                    <a:pt x="474" y="94"/>
                  </a:lnTo>
                  <a:lnTo>
                    <a:pt x="531" y="66"/>
                  </a:lnTo>
                  <a:lnTo>
                    <a:pt x="587" y="40"/>
                  </a:lnTo>
                  <a:lnTo>
                    <a:pt x="644" y="22"/>
                  </a:lnTo>
                  <a:lnTo>
                    <a:pt x="701" y="9"/>
                  </a:lnTo>
                  <a:lnTo>
                    <a:pt x="755" y="2"/>
                  </a:lnTo>
                  <a:lnTo>
                    <a:pt x="810" y="0"/>
                  </a:lnTo>
                  <a:close/>
                </a:path>
              </a:pathLst>
            </a:custGeom>
            <a:solidFill>
              <a:srgbClr val="FFE6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9" name="Freeform 51"/>
            <p:cNvSpPr>
              <a:spLocks/>
            </p:cNvSpPr>
            <p:nvPr/>
          </p:nvSpPr>
          <p:spPr bwMode="auto">
            <a:xfrm>
              <a:off x="985" y="1028"/>
              <a:ext cx="204" cy="366"/>
            </a:xfrm>
            <a:custGeom>
              <a:avLst/>
              <a:gdLst>
                <a:gd name="T0" fmla="*/ 111 w 612"/>
                <a:gd name="T1" fmla="*/ 0 h 1098"/>
                <a:gd name="T2" fmla="*/ 126 w 612"/>
                <a:gd name="T3" fmla="*/ 4 h 1098"/>
                <a:gd name="T4" fmla="*/ 181 w 612"/>
                <a:gd name="T5" fmla="*/ 29 h 1098"/>
                <a:gd name="T6" fmla="*/ 234 w 612"/>
                <a:gd name="T7" fmla="*/ 61 h 1098"/>
                <a:gd name="T8" fmla="*/ 286 w 612"/>
                <a:gd name="T9" fmla="*/ 100 h 1098"/>
                <a:gd name="T10" fmla="*/ 335 w 612"/>
                <a:gd name="T11" fmla="*/ 146 h 1098"/>
                <a:gd name="T12" fmla="*/ 382 w 612"/>
                <a:gd name="T13" fmla="*/ 198 h 1098"/>
                <a:gd name="T14" fmla="*/ 426 w 612"/>
                <a:gd name="T15" fmla="*/ 255 h 1098"/>
                <a:gd name="T16" fmla="*/ 466 w 612"/>
                <a:gd name="T17" fmla="*/ 317 h 1098"/>
                <a:gd name="T18" fmla="*/ 502 w 612"/>
                <a:gd name="T19" fmla="*/ 384 h 1098"/>
                <a:gd name="T20" fmla="*/ 535 w 612"/>
                <a:gd name="T21" fmla="*/ 454 h 1098"/>
                <a:gd name="T22" fmla="*/ 558 w 612"/>
                <a:gd name="T23" fmla="*/ 514 h 1098"/>
                <a:gd name="T24" fmla="*/ 577 w 612"/>
                <a:gd name="T25" fmla="*/ 574 h 1098"/>
                <a:gd name="T26" fmla="*/ 591 w 612"/>
                <a:gd name="T27" fmla="*/ 633 h 1098"/>
                <a:gd name="T28" fmla="*/ 602 w 612"/>
                <a:gd name="T29" fmla="*/ 692 h 1098"/>
                <a:gd name="T30" fmla="*/ 609 w 612"/>
                <a:gd name="T31" fmla="*/ 750 h 1098"/>
                <a:gd name="T32" fmla="*/ 612 w 612"/>
                <a:gd name="T33" fmla="*/ 807 h 1098"/>
                <a:gd name="T34" fmla="*/ 610 w 612"/>
                <a:gd name="T35" fmla="*/ 863 h 1098"/>
                <a:gd name="T36" fmla="*/ 605 w 612"/>
                <a:gd name="T37" fmla="*/ 915 h 1098"/>
                <a:gd name="T38" fmla="*/ 595 w 612"/>
                <a:gd name="T39" fmla="*/ 967 h 1098"/>
                <a:gd name="T40" fmla="*/ 582 w 612"/>
                <a:gd name="T41" fmla="*/ 1016 h 1098"/>
                <a:gd name="T42" fmla="*/ 564 w 612"/>
                <a:gd name="T43" fmla="*/ 1061 h 1098"/>
                <a:gd name="T44" fmla="*/ 555 w 612"/>
                <a:gd name="T45" fmla="*/ 1077 h 1098"/>
                <a:gd name="T46" fmla="*/ 541 w 612"/>
                <a:gd name="T47" fmla="*/ 1088 h 1098"/>
                <a:gd name="T48" fmla="*/ 525 w 612"/>
                <a:gd name="T49" fmla="*/ 1096 h 1098"/>
                <a:gd name="T50" fmla="*/ 508 w 612"/>
                <a:gd name="T51" fmla="*/ 1098 h 1098"/>
                <a:gd name="T52" fmla="*/ 496 w 612"/>
                <a:gd name="T53" fmla="*/ 1097 h 1098"/>
                <a:gd name="T54" fmla="*/ 485 w 612"/>
                <a:gd name="T55" fmla="*/ 1094 h 1098"/>
                <a:gd name="T56" fmla="*/ 430 w 612"/>
                <a:gd name="T57" fmla="*/ 1068 h 1098"/>
                <a:gd name="T58" fmla="*/ 378 w 612"/>
                <a:gd name="T59" fmla="*/ 1037 h 1098"/>
                <a:gd name="T60" fmla="*/ 326 w 612"/>
                <a:gd name="T61" fmla="*/ 997 h 1098"/>
                <a:gd name="T62" fmla="*/ 276 w 612"/>
                <a:gd name="T63" fmla="*/ 952 h 1098"/>
                <a:gd name="T64" fmla="*/ 230 w 612"/>
                <a:gd name="T65" fmla="*/ 900 h 1098"/>
                <a:gd name="T66" fmla="*/ 186 w 612"/>
                <a:gd name="T67" fmla="*/ 843 h 1098"/>
                <a:gd name="T68" fmla="*/ 146 w 612"/>
                <a:gd name="T69" fmla="*/ 782 h 1098"/>
                <a:gd name="T70" fmla="*/ 109 w 612"/>
                <a:gd name="T71" fmla="*/ 715 h 1098"/>
                <a:gd name="T72" fmla="*/ 77 w 612"/>
                <a:gd name="T73" fmla="*/ 644 h 1098"/>
                <a:gd name="T74" fmla="*/ 54 w 612"/>
                <a:gd name="T75" fmla="*/ 584 h 1098"/>
                <a:gd name="T76" fmla="*/ 35 w 612"/>
                <a:gd name="T77" fmla="*/ 525 h 1098"/>
                <a:gd name="T78" fmla="*/ 20 w 612"/>
                <a:gd name="T79" fmla="*/ 465 h 1098"/>
                <a:gd name="T80" fmla="*/ 10 w 612"/>
                <a:gd name="T81" fmla="*/ 406 h 1098"/>
                <a:gd name="T82" fmla="*/ 3 w 612"/>
                <a:gd name="T83" fmla="*/ 348 h 1098"/>
                <a:gd name="T84" fmla="*/ 0 w 612"/>
                <a:gd name="T85" fmla="*/ 291 h 1098"/>
                <a:gd name="T86" fmla="*/ 1 w 612"/>
                <a:gd name="T87" fmla="*/ 236 h 1098"/>
                <a:gd name="T88" fmla="*/ 7 w 612"/>
                <a:gd name="T89" fmla="*/ 182 h 1098"/>
                <a:gd name="T90" fmla="*/ 17 w 612"/>
                <a:gd name="T91" fmla="*/ 131 h 1098"/>
                <a:gd name="T92" fmla="*/ 30 w 612"/>
                <a:gd name="T93" fmla="*/ 83 h 1098"/>
                <a:gd name="T94" fmla="*/ 47 w 612"/>
                <a:gd name="T95" fmla="*/ 37 h 1098"/>
                <a:gd name="T96" fmla="*/ 56 w 612"/>
                <a:gd name="T97" fmla="*/ 23 h 1098"/>
                <a:gd name="T98" fmla="*/ 67 w 612"/>
                <a:gd name="T99" fmla="*/ 12 h 1098"/>
                <a:gd name="T100" fmla="*/ 80 w 612"/>
                <a:gd name="T101" fmla="*/ 4 h 1098"/>
                <a:gd name="T102" fmla="*/ 96 w 612"/>
                <a:gd name="T103" fmla="*/ 1 h 1098"/>
                <a:gd name="T104" fmla="*/ 111 w 612"/>
                <a:gd name="T105"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2" h="1098">
                  <a:moveTo>
                    <a:pt x="111" y="0"/>
                  </a:moveTo>
                  <a:lnTo>
                    <a:pt x="126" y="4"/>
                  </a:lnTo>
                  <a:lnTo>
                    <a:pt x="181" y="29"/>
                  </a:lnTo>
                  <a:lnTo>
                    <a:pt x="234" y="61"/>
                  </a:lnTo>
                  <a:lnTo>
                    <a:pt x="286" y="100"/>
                  </a:lnTo>
                  <a:lnTo>
                    <a:pt x="335" y="146"/>
                  </a:lnTo>
                  <a:lnTo>
                    <a:pt x="382" y="198"/>
                  </a:lnTo>
                  <a:lnTo>
                    <a:pt x="426" y="255"/>
                  </a:lnTo>
                  <a:lnTo>
                    <a:pt x="466" y="317"/>
                  </a:lnTo>
                  <a:lnTo>
                    <a:pt x="502" y="384"/>
                  </a:lnTo>
                  <a:lnTo>
                    <a:pt x="535" y="454"/>
                  </a:lnTo>
                  <a:lnTo>
                    <a:pt x="558" y="514"/>
                  </a:lnTo>
                  <a:lnTo>
                    <a:pt x="577" y="574"/>
                  </a:lnTo>
                  <a:lnTo>
                    <a:pt x="591" y="633"/>
                  </a:lnTo>
                  <a:lnTo>
                    <a:pt x="602" y="692"/>
                  </a:lnTo>
                  <a:lnTo>
                    <a:pt x="609" y="750"/>
                  </a:lnTo>
                  <a:lnTo>
                    <a:pt x="612" y="807"/>
                  </a:lnTo>
                  <a:lnTo>
                    <a:pt x="610" y="863"/>
                  </a:lnTo>
                  <a:lnTo>
                    <a:pt x="605" y="915"/>
                  </a:lnTo>
                  <a:lnTo>
                    <a:pt x="595" y="967"/>
                  </a:lnTo>
                  <a:lnTo>
                    <a:pt x="582" y="1016"/>
                  </a:lnTo>
                  <a:lnTo>
                    <a:pt x="564" y="1061"/>
                  </a:lnTo>
                  <a:lnTo>
                    <a:pt x="555" y="1077"/>
                  </a:lnTo>
                  <a:lnTo>
                    <a:pt x="541" y="1088"/>
                  </a:lnTo>
                  <a:lnTo>
                    <a:pt x="525" y="1096"/>
                  </a:lnTo>
                  <a:lnTo>
                    <a:pt x="508" y="1098"/>
                  </a:lnTo>
                  <a:lnTo>
                    <a:pt x="496" y="1097"/>
                  </a:lnTo>
                  <a:lnTo>
                    <a:pt x="485" y="1094"/>
                  </a:lnTo>
                  <a:lnTo>
                    <a:pt x="430" y="1068"/>
                  </a:lnTo>
                  <a:lnTo>
                    <a:pt x="378" y="1037"/>
                  </a:lnTo>
                  <a:lnTo>
                    <a:pt x="326" y="997"/>
                  </a:lnTo>
                  <a:lnTo>
                    <a:pt x="276" y="952"/>
                  </a:lnTo>
                  <a:lnTo>
                    <a:pt x="230" y="900"/>
                  </a:lnTo>
                  <a:lnTo>
                    <a:pt x="186" y="843"/>
                  </a:lnTo>
                  <a:lnTo>
                    <a:pt x="146" y="782"/>
                  </a:lnTo>
                  <a:lnTo>
                    <a:pt x="109" y="715"/>
                  </a:lnTo>
                  <a:lnTo>
                    <a:pt x="77" y="644"/>
                  </a:lnTo>
                  <a:lnTo>
                    <a:pt x="54" y="584"/>
                  </a:lnTo>
                  <a:lnTo>
                    <a:pt x="35" y="525"/>
                  </a:lnTo>
                  <a:lnTo>
                    <a:pt x="20" y="465"/>
                  </a:lnTo>
                  <a:lnTo>
                    <a:pt x="10" y="406"/>
                  </a:lnTo>
                  <a:lnTo>
                    <a:pt x="3" y="348"/>
                  </a:lnTo>
                  <a:lnTo>
                    <a:pt x="0" y="291"/>
                  </a:lnTo>
                  <a:lnTo>
                    <a:pt x="1" y="236"/>
                  </a:lnTo>
                  <a:lnTo>
                    <a:pt x="7" y="182"/>
                  </a:lnTo>
                  <a:lnTo>
                    <a:pt x="17" y="131"/>
                  </a:lnTo>
                  <a:lnTo>
                    <a:pt x="30" y="83"/>
                  </a:lnTo>
                  <a:lnTo>
                    <a:pt x="47" y="37"/>
                  </a:lnTo>
                  <a:lnTo>
                    <a:pt x="56" y="23"/>
                  </a:lnTo>
                  <a:lnTo>
                    <a:pt x="67" y="12"/>
                  </a:lnTo>
                  <a:lnTo>
                    <a:pt x="80" y="4"/>
                  </a:lnTo>
                  <a:lnTo>
                    <a:pt x="96" y="1"/>
                  </a:lnTo>
                  <a:lnTo>
                    <a:pt x="111"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0" name="Freeform 52"/>
            <p:cNvSpPr>
              <a:spLocks/>
            </p:cNvSpPr>
            <p:nvPr/>
          </p:nvSpPr>
          <p:spPr bwMode="auto">
            <a:xfrm>
              <a:off x="1294" y="1773"/>
              <a:ext cx="203" cy="366"/>
            </a:xfrm>
            <a:custGeom>
              <a:avLst/>
              <a:gdLst>
                <a:gd name="T0" fmla="*/ 110 w 611"/>
                <a:gd name="T1" fmla="*/ 0 h 1098"/>
                <a:gd name="T2" fmla="*/ 126 w 611"/>
                <a:gd name="T3" fmla="*/ 4 h 1098"/>
                <a:gd name="T4" fmla="*/ 180 w 611"/>
                <a:gd name="T5" fmla="*/ 29 h 1098"/>
                <a:gd name="T6" fmla="*/ 234 w 611"/>
                <a:gd name="T7" fmla="*/ 61 h 1098"/>
                <a:gd name="T8" fmla="*/ 285 w 611"/>
                <a:gd name="T9" fmla="*/ 100 h 1098"/>
                <a:gd name="T10" fmla="*/ 335 w 611"/>
                <a:gd name="T11" fmla="*/ 146 h 1098"/>
                <a:gd name="T12" fmla="*/ 382 w 611"/>
                <a:gd name="T13" fmla="*/ 198 h 1098"/>
                <a:gd name="T14" fmla="*/ 425 w 611"/>
                <a:gd name="T15" fmla="*/ 255 h 1098"/>
                <a:gd name="T16" fmla="*/ 466 w 611"/>
                <a:gd name="T17" fmla="*/ 317 h 1098"/>
                <a:gd name="T18" fmla="*/ 502 w 611"/>
                <a:gd name="T19" fmla="*/ 384 h 1098"/>
                <a:gd name="T20" fmla="*/ 535 w 611"/>
                <a:gd name="T21" fmla="*/ 454 h 1098"/>
                <a:gd name="T22" fmla="*/ 558 w 611"/>
                <a:gd name="T23" fmla="*/ 514 h 1098"/>
                <a:gd name="T24" fmla="*/ 576 w 611"/>
                <a:gd name="T25" fmla="*/ 574 h 1098"/>
                <a:gd name="T26" fmla="*/ 590 w 611"/>
                <a:gd name="T27" fmla="*/ 633 h 1098"/>
                <a:gd name="T28" fmla="*/ 601 w 611"/>
                <a:gd name="T29" fmla="*/ 692 h 1098"/>
                <a:gd name="T30" fmla="*/ 608 w 611"/>
                <a:gd name="T31" fmla="*/ 750 h 1098"/>
                <a:gd name="T32" fmla="*/ 611 w 611"/>
                <a:gd name="T33" fmla="*/ 807 h 1098"/>
                <a:gd name="T34" fmla="*/ 610 w 611"/>
                <a:gd name="T35" fmla="*/ 863 h 1098"/>
                <a:gd name="T36" fmla="*/ 605 w 611"/>
                <a:gd name="T37" fmla="*/ 915 h 1098"/>
                <a:gd name="T38" fmla="*/ 595 w 611"/>
                <a:gd name="T39" fmla="*/ 967 h 1098"/>
                <a:gd name="T40" fmla="*/ 582 w 611"/>
                <a:gd name="T41" fmla="*/ 1016 h 1098"/>
                <a:gd name="T42" fmla="*/ 564 w 611"/>
                <a:gd name="T43" fmla="*/ 1061 h 1098"/>
                <a:gd name="T44" fmla="*/ 554 w 611"/>
                <a:gd name="T45" fmla="*/ 1077 h 1098"/>
                <a:gd name="T46" fmla="*/ 541 w 611"/>
                <a:gd name="T47" fmla="*/ 1088 h 1098"/>
                <a:gd name="T48" fmla="*/ 525 w 611"/>
                <a:gd name="T49" fmla="*/ 1096 h 1098"/>
                <a:gd name="T50" fmla="*/ 507 w 611"/>
                <a:gd name="T51" fmla="*/ 1098 h 1098"/>
                <a:gd name="T52" fmla="*/ 496 w 611"/>
                <a:gd name="T53" fmla="*/ 1097 h 1098"/>
                <a:gd name="T54" fmla="*/ 485 w 611"/>
                <a:gd name="T55" fmla="*/ 1094 h 1098"/>
                <a:gd name="T56" fmla="*/ 431 w 611"/>
                <a:gd name="T57" fmla="*/ 1070 h 1098"/>
                <a:gd name="T58" fmla="*/ 377 w 611"/>
                <a:gd name="T59" fmla="*/ 1037 h 1098"/>
                <a:gd name="T60" fmla="*/ 326 w 611"/>
                <a:gd name="T61" fmla="*/ 997 h 1098"/>
                <a:gd name="T62" fmla="*/ 277 w 611"/>
                <a:gd name="T63" fmla="*/ 952 h 1098"/>
                <a:gd name="T64" fmla="*/ 230 w 611"/>
                <a:gd name="T65" fmla="*/ 900 h 1098"/>
                <a:gd name="T66" fmla="*/ 186 w 611"/>
                <a:gd name="T67" fmla="*/ 843 h 1098"/>
                <a:gd name="T68" fmla="*/ 145 w 611"/>
                <a:gd name="T69" fmla="*/ 782 h 1098"/>
                <a:gd name="T70" fmla="*/ 109 w 611"/>
                <a:gd name="T71" fmla="*/ 715 h 1098"/>
                <a:gd name="T72" fmla="*/ 76 w 611"/>
                <a:gd name="T73" fmla="*/ 644 h 1098"/>
                <a:gd name="T74" fmla="*/ 53 w 611"/>
                <a:gd name="T75" fmla="*/ 584 h 1098"/>
                <a:gd name="T76" fmla="*/ 35 w 611"/>
                <a:gd name="T77" fmla="*/ 525 h 1098"/>
                <a:gd name="T78" fmla="*/ 21 w 611"/>
                <a:gd name="T79" fmla="*/ 465 h 1098"/>
                <a:gd name="T80" fmla="*/ 10 w 611"/>
                <a:gd name="T81" fmla="*/ 405 h 1098"/>
                <a:gd name="T82" fmla="*/ 3 w 611"/>
                <a:gd name="T83" fmla="*/ 348 h 1098"/>
                <a:gd name="T84" fmla="*/ 0 w 611"/>
                <a:gd name="T85" fmla="*/ 291 h 1098"/>
                <a:gd name="T86" fmla="*/ 1 w 611"/>
                <a:gd name="T87" fmla="*/ 236 h 1098"/>
                <a:gd name="T88" fmla="*/ 6 w 611"/>
                <a:gd name="T89" fmla="*/ 182 h 1098"/>
                <a:gd name="T90" fmla="*/ 16 w 611"/>
                <a:gd name="T91" fmla="*/ 131 h 1098"/>
                <a:gd name="T92" fmla="*/ 29 w 611"/>
                <a:gd name="T93" fmla="*/ 83 h 1098"/>
                <a:gd name="T94" fmla="*/ 47 w 611"/>
                <a:gd name="T95" fmla="*/ 37 h 1098"/>
                <a:gd name="T96" fmla="*/ 56 w 611"/>
                <a:gd name="T97" fmla="*/ 23 h 1098"/>
                <a:gd name="T98" fmla="*/ 67 w 611"/>
                <a:gd name="T99" fmla="*/ 12 h 1098"/>
                <a:gd name="T100" fmla="*/ 80 w 611"/>
                <a:gd name="T101" fmla="*/ 4 h 1098"/>
                <a:gd name="T102" fmla="*/ 95 w 611"/>
                <a:gd name="T103" fmla="*/ 1 h 1098"/>
                <a:gd name="T104" fmla="*/ 110 w 611"/>
                <a:gd name="T105"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1" h="1098">
                  <a:moveTo>
                    <a:pt x="110" y="0"/>
                  </a:moveTo>
                  <a:lnTo>
                    <a:pt x="126" y="4"/>
                  </a:lnTo>
                  <a:lnTo>
                    <a:pt x="180" y="29"/>
                  </a:lnTo>
                  <a:lnTo>
                    <a:pt x="234" y="61"/>
                  </a:lnTo>
                  <a:lnTo>
                    <a:pt x="285" y="100"/>
                  </a:lnTo>
                  <a:lnTo>
                    <a:pt x="335" y="146"/>
                  </a:lnTo>
                  <a:lnTo>
                    <a:pt x="382" y="198"/>
                  </a:lnTo>
                  <a:lnTo>
                    <a:pt x="425" y="255"/>
                  </a:lnTo>
                  <a:lnTo>
                    <a:pt x="466" y="317"/>
                  </a:lnTo>
                  <a:lnTo>
                    <a:pt x="502" y="384"/>
                  </a:lnTo>
                  <a:lnTo>
                    <a:pt x="535" y="454"/>
                  </a:lnTo>
                  <a:lnTo>
                    <a:pt x="558" y="514"/>
                  </a:lnTo>
                  <a:lnTo>
                    <a:pt x="576" y="574"/>
                  </a:lnTo>
                  <a:lnTo>
                    <a:pt x="590" y="633"/>
                  </a:lnTo>
                  <a:lnTo>
                    <a:pt x="601" y="692"/>
                  </a:lnTo>
                  <a:lnTo>
                    <a:pt x="608" y="750"/>
                  </a:lnTo>
                  <a:lnTo>
                    <a:pt x="611" y="807"/>
                  </a:lnTo>
                  <a:lnTo>
                    <a:pt x="610" y="863"/>
                  </a:lnTo>
                  <a:lnTo>
                    <a:pt x="605" y="915"/>
                  </a:lnTo>
                  <a:lnTo>
                    <a:pt x="595" y="967"/>
                  </a:lnTo>
                  <a:lnTo>
                    <a:pt x="582" y="1016"/>
                  </a:lnTo>
                  <a:lnTo>
                    <a:pt x="564" y="1061"/>
                  </a:lnTo>
                  <a:lnTo>
                    <a:pt x="554" y="1077"/>
                  </a:lnTo>
                  <a:lnTo>
                    <a:pt x="541" y="1088"/>
                  </a:lnTo>
                  <a:lnTo>
                    <a:pt x="525" y="1096"/>
                  </a:lnTo>
                  <a:lnTo>
                    <a:pt x="507" y="1098"/>
                  </a:lnTo>
                  <a:lnTo>
                    <a:pt x="496" y="1097"/>
                  </a:lnTo>
                  <a:lnTo>
                    <a:pt x="485" y="1094"/>
                  </a:lnTo>
                  <a:lnTo>
                    <a:pt x="431" y="1070"/>
                  </a:lnTo>
                  <a:lnTo>
                    <a:pt x="377" y="1037"/>
                  </a:lnTo>
                  <a:lnTo>
                    <a:pt x="326" y="997"/>
                  </a:lnTo>
                  <a:lnTo>
                    <a:pt x="277" y="952"/>
                  </a:lnTo>
                  <a:lnTo>
                    <a:pt x="230" y="900"/>
                  </a:lnTo>
                  <a:lnTo>
                    <a:pt x="186" y="843"/>
                  </a:lnTo>
                  <a:lnTo>
                    <a:pt x="145" y="782"/>
                  </a:lnTo>
                  <a:lnTo>
                    <a:pt x="109" y="715"/>
                  </a:lnTo>
                  <a:lnTo>
                    <a:pt x="76" y="644"/>
                  </a:lnTo>
                  <a:lnTo>
                    <a:pt x="53" y="584"/>
                  </a:lnTo>
                  <a:lnTo>
                    <a:pt x="35" y="525"/>
                  </a:lnTo>
                  <a:lnTo>
                    <a:pt x="21" y="465"/>
                  </a:lnTo>
                  <a:lnTo>
                    <a:pt x="10" y="405"/>
                  </a:lnTo>
                  <a:lnTo>
                    <a:pt x="3" y="348"/>
                  </a:lnTo>
                  <a:lnTo>
                    <a:pt x="0" y="291"/>
                  </a:lnTo>
                  <a:lnTo>
                    <a:pt x="1" y="236"/>
                  </a:lnTo>
                  <a:lnTo>
                    <a:pt x="6" y="182"/>
                  </a:lnTo>
                  <a:lnTo>
                    <a:pt x="16" y="131"/>
                  </a:lnTo>
                  <a:lnTo>
                    <a:pt x="29" y="83"/>
                  </a:lnTo>
                  <a:lnTo>
                    <a:pt x="47" y="37"/>
                  </a:lnTo>
                  <a:lnTo>
                    <a:pt x="56" y="23"/>
                  </a:lnTo>
                  <a:lnTo>
                    <a:pt x="67" y="12"/>
                  </a:lnTo>
                  <a:lnTo>
                    <a:pt x="80" y="4"/>
                  </a:lnTo>
                  <a:lnTo>
                    <a:pt x="95" y="1"/>
                  </a:lnTo>
                  <a:lnTo>
                    <a:pt x="110"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1" name="Freeform 53"/>
            <p:cNvSpPr>
              <a:spLocks/>
            </p:cNvSpPr>
            <p:nvPr/>
          </p:nvSpPr>
          <p:spPr bwMode="auto">
            <a:xfrm>
              <a:off x="686" y="1636"/>
              <a:ext cx="366" cy="204"/>
            </a:xfrm>
            <a:custGeom>
              <a:avLst/>
              <a:gdLst>
                <a:gd name="T0" fmla="*/ 808 w 1099"/>
                <a:gd name="T1" fmla="*/ 0 h 612"/>
                <a:gd name="T2" fmla="*/ 862 w 1099"/>
                <a:gd name="T3" fmla="*/ 2 h 612"/>
                <a:gd name="T4" fmla="*/ 916 w 1099"/>
                <a:gd name="T5" fmla="*/ 7 h 612"/>
                <a:gd name="T6" fmla="*/ 967 w 1099"/>
                <a:gd name="T7" fmla="*/ 17 h 612"/>
                <a:gd name="T8" fmla="*/ 1015 w 1099"/>
                <a:gd name="T9" fmla="*/ 30 h 612"/>
                <a:gd name="T10" fmla="*/ 1061 w 1099"/>
                <a:gd name="T11" fmla="*/ 47 h 612"/>
                <a:gd name="T12" fmla="*/ 1076 w 1099"/>
                <a:gd name="T13" fmla="*/ 56 h 612"/>
                <a:gd name="T14" fmla="*/ 1087 w 1099"/>
                <a:gd name="T15" fmla="*/ 67 h 612"/>
                <a:gd name="T16" fmla="*/ 1094 w 1099"/>
                <a:gd name="T17" fmla="*/ 81 h 612"/>
                <a:gd name="T18" fmla="*/ 1097 w 1099"/>
                <a:gd name="T19" fmla="*/ 95 h 612"/>
                <a:gd name="T20" fmla="*/ 1099 w 1099"/>
                <a:gd name="T21" fmla="*/ 111 h 612"/>
                <a:gd name="T22" fmla="*/ 1094 w 1099"/>
                <a:gd name="T23" fmla="*/ 127 h 612"/>
                <a:gd name="T24" fmla="*/ 1069 w 1099"/>
                <a:gd name="T25" fmla="*/ 182 h 612"/>
                <a:gd name="T26" fmla="*/ 1037 w 1099"/>
                <a:gd name="T27" fmla="*/ 234 h 612"/>
                <a:gd name="T28" fmla="*/ 998 w 1099"/>
                <a:gd name="T29" fmla="*/ 286 h 612"/>
                <a:gd name="T30" fmla="*/ 952 w 1099"/>
                <a:gd name="T31" fmla="*/ 335 h 612"/>
                <a:gd name="T32" fmla="*/ 901 w 1099"/>
                <a:gd name="T33" fmla="*/ 382 h 612"/>
                <a:gd name="T34" fmla="*/ 844 w 1099"/>
                <a:gd name="T35" fmla="*/ 426 h 612"/>
                <a:gd name="T36" fmla="*/ 781 w 1099"/>
                <a:gd name="T37" fmla="*/ 466 h 612"/>
                <a:gd name="T38" fmla="*/ 715 w 1099"/>
                <a:gd name="T39" fmla="*/ 504 h 612"/>
                <a:gd name="T40" fmla="*/ 645 w 1099"/>
                <a:gd name="T41" fmla="*/ 535 h 612"/>
                <a:gd name="T42" fmla="*/ 570 w 1099"/>
                <a:gd name="T43" fmla="*/ 563 h 612"/>
                <a:gd name="T44" fmla="*/ 497 w 1099"/>
                <a:gd name="T45" fmla="*/ 584 h 612"/>
                <a:gd name="T46" fmla="*/ 424 w 1099"/>
                <a:gd name="T47" fmla="*/ 600 h 612"/>
                <a:gd name="T48" fmla="*/ 351 w 1099"/>
                <a:gd name="T49" fmla="*/ 609 h 612"/>
                <a:gd name="T50" fmla="*/ 281 w 1099"/>
                <a:gd name="T51" fmla="*/ 612 h 612"/>
                <a:gd name="T52" fmla="*/ 228 w 1099"/>
                <a:gd name="T53" fmla="*/ 610 h 612"/>
                <a:gd name="T54" fmla="*/ 176 w 1099"/>
                <a:gd name="T55" fmla="*/ 604 h 612"/>
                <a:gd name="T56" fmla="*/ 128 w 1099"/>
                <a:gd name="T57" fmla="*/ 595 h 612"/>
                <a:gd name="T58" fmla="*/ 81 w 1099"/>
                <a:gd name="T59" fmla="*/ 582 h 612"/>
                <a:gd name="T60" fmla="*/ 37 w 1099"/>
                <a:gd name="T61" fmla="*/ 565 h 612"/>
                <a:gd name="T62" fmla="*/ 23 w 1099"/>
                <a:gd name="T63" fmla="*/ 556 h 612"/>
                <a:gd name="T64" fmla="*/ 12 w 1099"/>
                <a:gd name="T65" fmla="*/ 545 h 612"/>
                <a:gd name="T66" fmla="*/ 5 w 1099"/>
                <a:gd name="T67" fmla="*/ 532 h 612"/>
                <a:gd name="T68" fmla="*/ 0 w 1099"/>
                <a:gd name="T69" fmla="*/ 517 h 612"/>
                <a:gd name="T70" fmla="*/ 0 w 1099"/>
                <a:gd name="T71" fmla="*/ 501 h 612"/>
                <a:gd name="T72" fmla="*/ 5 w 1099"/>
                <a:gd name="T73" fmla="*/ 486 h 612"/>
                <a:gd name="T74" fmla="*/ 29 w 1099"/>
                <a:gd name="T75" fmla="*/ 431 h 612"/>
                <a:gd name="T76" fmla="*/ 62 w 1099"/>
                <a:gd name="T77" fmla="*/ 378 h 612"/>
                <a:gd name="T78" fmla="*/ 101 w 1099"/>
                <a:gd name="T79" fmla="*/ 326 h 612"/>
                <a:gd name="T80" fmla="*/ 146 w 1099"/>
                <a:gd name="T81" fmla="*/ 277 h 612"/>
                <a:gd name="T82" fmla="*/ 197 w 1099"/>
                <a:gd name="T83" fmla="*/ 230 h 612"/>
                <a:gd name="T84" fmla="*/ 255 w 1099"/>
                <a:gd name="T85" fmla="*/ 186 h 612"/>
                <a:gd name="T86" fmla="*/ 316 w 1099"/>
                <a:gd name="T87" fmla="*/ 146 h 612"/>
                <a:gd name="T88" fmla="*/ 383 w 1099"/>
                <a:gd name="T89" fmla="*/ 110 h 612"/>
                <a:gd name="T90" fmla="*/ 454 w 1099"/>
                <a:gd name="T91" fmla="*/ 77 h 612"/>
                <a:gd name="T92" fmla="*/ 514 w 1099"/>
                <a:gd name="T93" fmla="*/ 54 h 612"/>
                <a:gd name="T94" fmla="*/ 573 w 1099"/>
                <a:gd name="T95" fmla="*/ 35 h 612"/>
                <a:gd name="T96" fmla="*/ 634 w 1099"/>
                <a:gd name="T97" fmla="*/ 21 h 612"/>
                <a:gd name="T98" fmla="*/ 693 w 1099"/>
                <a:gd name="T99" fmla="*/ 10 h 612"/>
                <a:gd name="T100" fmla="*/ 751 w 1099"/>
                <a:gd name="T101" fmla="*/ 4 h 612"/>
                <a:gd name="T102" fmla="*/ 808 w 1099"/>
                <a:gd name="T103"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12">
                  <a:moveTo>
                    <a:pt x="808" y="0"/>
                  </a:moveTo>
                  <a:lnTo>
                    <a:pt x="862" y="2"/>
                  </a:lnTo>
                  <a:lnTo>
                    <a:pt x="916" y="7"/>
                  </a:lnTo>
                  <a:lnTo>
                    <a:pt x="967" y="17"/>
                  </a:lnTo>
                  <a:lnTo>
                    <a:pt x="1015" y="30"/>
                  </a:lnTo>
                  <a:lnTo>
                    <a:pt x="1061" y="47"/>
                  </a:lnTo>
                  <a:lnTo>
                    <a:pt x="1076" y="56"/>
                  </a:lnTo>
                  <a:lnTo>
                    <a:pt x="1087" y="67"/>
                  </a:lnTo>
                  <a:lnTo>
                    <a:pt x="1094" y="81"/>
                  </a:lnTo>
                  <a:lnTo>
                    <a:pt x="1097" y="95"/>
                  </a:lnTo>
                  <a:lnTo>
                    <a:pt x="1099" y="111"/>
                  </a:lnTo>
                  <a:lnTo>
                    <a:pt x="1094" y="127"/>
                  </a:lnTo>
                  <a:lnTo>
                    <a:pt x="1069" y="182"/>
                  </a:lnTo>
                  <a:lnTo>
                    <a:pt x="1037" y="234"/>
                  </a:lnTo>
                  <a:lnTo>
                    <a:pt x="998" y="286"/>
                  </a:lnTo>
                  <a:lnTo>
                    <a:pt x="952" y="335"/>
                  </a:lnTo>
                  <a:lnTo>
                    <a:pt x="901" y="382"/>
                  </a:lnTo>
                  <a:lnTo>
                    <a:pt x="844" y="426"/>
                  </a:lnTo>
                  <a:lnTo>
                    <a:pt x="781" y="466"/>
                  </a:lnTo>
                  <a:lnTo>
                    <a:pt x="715" y="504"/>
                  </a:lnTo>
                  <a:lnTo>
                    <a:pt x="645" y="535"/>
                  </a:lnTo>
                  <a:lnTo>
                    <a:pt x="570" y="563"/>
                  </a:lnTo>
                  <a:lnTo>
                    <a:pt x="497" y="584"/>
                  </a:lnTo>
                  <a:lnTo>
                    <a:pt x="424" y="600"/>
                  </a:lnTo>
                  <a:lnTo>
                    <a:pt x="351" y="609"/>
                  </a:lnTo>
                  <a:lnTo>
                    <a:pt x="281" y="612"/>
                  </a:lnTo>
                  <a:lnTo>
                    <a:pt x="228" y="610"/>
                  </a:lnTo>
                  <a:lnTo>
                    <a:pt x="176" y="604"/>
                  </a:lnTo>
                  <a:lnTo>
                    <a:pt x="128" y="595"/>
                  </a:lnTo>
                  <a:lnTo>
                    <a:pt x="81" y="582"/>
                  </a:lnTo>
                  <a:lnTo>
                    <a:pt x="37" y="565"/>
                  </a:lnTo>
                  <a:lnTo>
                    <a:pt x="23" y="556"/>
                  </a:lnTo>
                  <a:lnTo>
                    <a:pt x="12" y="545"/>
                  </a:lnTo>
                  <a:lnTo>
                    <a:pt x="5" y="532"/>
                  </a:lnTo>
                  <a:lnTo>
                    <a:pt x="0" y="517"/>
                  </a:lnTo>
                  <a:lnTo>
                    <a:pt x="0" y="501"/>
                  </a:lnTo>
                  <a:lnTo>
                    <a:pt x="5" y="486"/>
                  </a:lnTo>
                  <a:lnTo>
                    <a:pt x="29" y="431"/>
                  </a:lnTo>
                  <a:lnTo>
                    <a:pt x="62" y="378"/>
                  </a:lnTo>
                  <a:lnTo>
                    <a:pt x="101" y="326"/>
                  </a:lnTo>
                  <a:lnTo>
                    <a:pt x="146" y="277"/>
                  </a:lnTo>
                  <a:lnTo>
                    <a:pt x="197" y="230"/>
                  </a:lnTo>
                  <a:lnTo>
                    <a:pt x="255" y="186"/>
                  </a:lnTo>
                  <a:lnTo>
                    <a:pt x="316" y="146"/>
                  </a:lnTo>
                  <a:lnTo>
                    <a:pt x="383" y="110"/>
                  </a:lnTo>
                  <a:lnTo>
                    <a:pt x="454" y="77"/>
                  </a:lnTo>
                  <a:lnTo>
                    <a:pt x="514" y="54"/>
                  </a:lnTo>
                  <a:lnTo>
                    <a:pt x="573" y="35"/>
                  </a:lnTo>
                  <a:lnTo>
                    <a:pt x="634" y="21"/>
                  </a:lnTo>
                  <a:lnTo>
                    <a:pt x="693" y="10"/>
                  </a:lnTo>
                  <a:lnTo>
                    <a:pt x="751" y="4"/>
                  </a:lnTo>
                  <a:lnTo>
                    <a:pt x="808"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2" name="Freeform 54"/>
            <p:cNvSpPr>
              <a:spLocks/>
            </p:cNvSpPr>
            <p:nvPr/>
          </p:nvSpPr>
          <p:spPr bwMode="auto">
            <a:xfrm>
              <a:off x="1431" y="1328"/>
              <a:ext cx="366" cy="203"/>
            </a:xfrm>
            <a:custGeom>
              <a:avLst/>
              <a:gdLst>
                <a:gd name="T0" fmla="*/ 807 w 1098"/>
                <a:gd name="T1" fmla="*/ 0 h 611"/>
                <a:gd name="T2" fmla="*/ 862 w 1098"/>
                <a:gd name="T3" fmla="*/ 1 h 611"/>
                <a:gd name="T4" fmla="*/ 916 w 1098"/>
                <a:gd name="T5" fmla="*/ 6 h 611"/>
                <a:gd name="T6" fmla="*/ 967 w 1098"/>
                <a:gd name="T7" fmla="*/ 16 h 611"/>
                <a:gd name="T8" fmla="*/ 1015 w 1098"/>
                <a:gd name="T9" fmla="*/ 29 h 611"/>
                <a:gd name="T10" fmla="*/ 1061 w 1098"/>
                <a:gd name="T11" fmla="*/ 47 h 611"/>
                <a:gd name="T12" fmla="*/ 1075 w 1098"/>
                <a:gd name="T13" fmla="*/ 56 h 611"/>
                <a:gd name="T14" fmla="*/ 1086 w 1098"/>
                <a:gd name="T15" fmla="*/ 67 h 611"/>
                <a:gd name="T16" fmla="*/ 1094 w 1098"/>
                <a:gd name="T17" fmla="*/ 80 h 611"/>
                <a:gd name="T18" fmla="*/ 1097 w 1098"/>
                <a:gd name="T19" fmla="*/ 95 h 611"/>
                <a:gd name="T20" fmla="*/ 1098 w 1098"/>
                <a:gd name="T21" fmla="*/ 110 h 611"/>
                <a:gd name="T22" fmla="*/ 1094 w 1098"/>
                <a:gd name="T23" fmla="*/ 126 h 611"/>
                <a:gd name="T24" fmla="*/ 1069 w 1098"/>
                <a:gd name="T25" fmla="*/ 180 h 611"/>
                <a:gd name="T26" fmla="*/ 1037 w 1098"/>
                <a:gd name="T27" fmla="*/ 234 h 611"/>
                <a:gd name="T28" fmla="*/ 998 w 1098"/>
                <a:gd name="T29" fmla="*/ 285 h 611"/>
                <a:gd name="T30" fmla="*/ 952 w 1098"/>
                <a:gd name="T31" fmla="*/ 335 h 611"/>
                <a:gd name="T32" fmla="*/ 900 w 1098"/>
                <a:gd name="T33" fmla="*/ 382 h 611"/>
                <a:gd name="T34" fmla="*/ 843 w 1098"/>
                <a:gd name="T35" fmla="*/ 425 h 611"/>
                <a:gd name="T36" fmla="*/ 781 w 1098"/>
                <a:gd name="T37" fmla="*/ 466 h 611"/>
                <a:gd name="T38" fmla="*/ 714 w 1098"/>
                <a:gd name="T39" fmla="*/ 502 h 611"/>
                <a:gd name="T40" fmla="*/ 644 w 1098"/>
                <a:gd name="T41" fmla="*/ 535 h 611"/>
                <a:gd name="T42" fmla="*/ 570 w 1098"/>
                <a:gd name="T43" fmla="*/ 562 h 611"/>
                <a:gd name="T44" fmla="*/ 497 w 1098"/>
                <a:gd name="T45" fmla="*/ 584 h 611"/>
                <a:gd name="T46" fmla="*/ 423 w 1098"/>
                <a:gd name="T47" fmla="*/ 599 h 611"/>
                <a:gd name="T48" fmla="*/ 351 w 1098"/>
                <a:gd name="T49" fmla="*/ 608 h 611"/>
                <a:gd name="T50" fmla="*/ 281 w 1098"/>
                <a:gd name="T51" fmla="*/ 611 h 611"/>
                <a:gd name="T52" fmla="*/ 228 w 1098"/>
                <a:gd name="T53" fmla="*/ 609 h 611"/>
                <a:gd name="T54" fmla="*/ 176 w 1098"/>
                <a:gd name="T55" fmla="*/ 604 h 611"/>
                <a:gd name="T56" fmla="*/ 128 w 1098"/>
                <a:gd name="T57" fmla="*/ 594 h 611"/>
                <a:gd name="T58" fmla="*/ 81 w 1098"/>
                <a:gd name="T59" fmla="*/ 581 h 611"/>
                <a:gd name="T60" fmla="*/ 37 w 1098"/>
                <a:gd name="T61" fmla="*/ 564 h 611"/>
                <a:gd name="T62" fmla="*/ 23 w 1098"/>
                <a:gd name="T63" fmla="*/ 556 h 611"/>
                <a:gd name="T64" fmla="*/ 12 w 1098"/>
                <a:gd name="T65" fmla="*/ 545 h 611"/>
                <a:gd name="T66" fmla="*/ 4 w 1098"/>
                <a:gd name="T67" fmla="*/ 531 h 611"/>
                <a:gd name="T68" fmla="*/ 1 w 1098"/>
                <a:gd name="T69" fmla="*/ 516 h 611"/>
                <a:gd name="T70" fmla="*/ 0 w 1098"/>
                <a:gd name="T71" fmla="*/ 501 h 611"/>
                <a:gd name="T72" fmla="*/ 4 w 1098"/>
                <a:gd name="T73" fmla="*/ 486 h 611"/>
                <a:gd name="T74" fmla="*/ 30 w 1098"/>
                <a:gd name="T75" fmla="*/ 431 h 611"/>
                <a:gd name="T76" fmla="*/ 61 w 1098"/>
                <a:gd name="T77" fmla="*/ 377 h 611"/>
                <a:gd name="T78" fmla="*/ 101 w 1098"/>
                <a:gd name="T79" fmla="*/ 326 h 611"/>
                <a:gd name="T80" fmla="*/ 146 w 1098"/>
                <a:gd name="T81" fmla="*/ 277 h 611"/>
                <a:gd name="T82" fmla="*/ 198 w 1098"/>
                <a:gd name="T83" fmla="*/ 230 h 611"/>
                <a:gd name="T84" fmla="*/ 255 w 1098"/>
                <a:gd name="T85" fmla="*/ 186 h 611"/>
                <a:gd name="T86" fmla="*/ 316 w 1098"/>
                <a:gd name="T87" fmla="*/ 145 h 611"/>
                <a:gd name="T88" fmla="*/ 383 w 1098"/>
                <a:gd name="T89" fmla="*/ 109 h 611"/>
                <a:gd name="T90" fmla="*/ 454 w 1098"/>
                <a:gd name="T91" fmla="*/ 76 h 611"/>
                <a:gd name="T92" fmla="*/ 514 w 1098"/>
                <a:gd name="T93" fmla="*/ 53 h 611"/>
                <a:gd name="T94" fmla="*/ 573 w 1098"/>
                <a:gd name="T95" fmla="*/ 35 h 611"/>
                <a:gd name="T96" fmla="*/ 633 w 1098"/>
                <a:gd name="T97" fmla="*/ 21 h 611"/>
                <a:gd name="T98" fmla="*/ 693 w 1098"/>
                <a:gd name="T99" fmla="*/ 10 h 611"/>
                <a:gd name="T100" fmla="*/ 750 w 1098"/>
                <a:gd name="T101" fmla="*/ 3 h 611"/>
                <a:gd name="T102" fmla="*/ 807 w 1098"/>
                <a:gd name="T103"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8" h="611">
                  <a:moveTo>
                    <a:pt x="807" y="0"/>
                  </a:moveTo>
                  <a:lnTo>
                    <a:pt x="862" y="1"/>
                  </a:lnTo>
                  <a:lnTo>
                    <a:pt x="916" y="6"/>
                  </a:lnTo>
                  <a:lnTo>
                    <a:pt x="967" y="16"/>
                  </a:lnTo>
                  <a:lnTo>
                    <a:pt x="1015" y="29"/>
                  </a:lnTo>
                  <a:lnTo>
                    <a:pt x="1061" y="47"/>
                  </a:lnTo>
                  <a:lnTo>
                    <a:pt x="1075" y="56"/>
                  </a:lnTo>
                  <a:lnTo>
                    <a:pt x="1086" y="67"/>
                  </a:lnTo>
                  <a:lnTo>
                    <a:pt x="1094" y="80"/>
                  </a:lnTo>
                  <a:lnTo>
                    <a:pt x="1097" y="95"/>
                  </a:lnTo>
                  <a:lnTo>
                    <a:pt x="1098" y="110"/>
                  </a:lnTo>
                  <a:lnTo>
                    <a:pt x="1094" y="126"/>
                  </a:lnTo>
                  <a:lnTo>
                    <a:pt x="1069" y="180"/>
                  </a:lnTo>
                  <a:lnTo>
                    <a:pt x="1037" y="234"/>
                  </a:lnTo>
                  <a:lnTo>
                    <a:pt x="998" y="285"/>
                  </a:lnTo>
                  <a:lnTo>
                    <a:pt x="952" y="335"/>
                  </a:lnTo>
                  <a:lnTo>
                    <a:pt x="900" y="382"/>
                  </a:lnTo>
                  <a:lnTo>
                    <a:pt x="843" y="425"/>
                  </a:lnTo>
                  <a:lnTo>
                    <a:pt x="781" y="466"/>
                  </a:lnTo>
                  <a:lnTo>
                    <a:pt x="714" y="502"/>
                  </a:lnTo>
                  <a:lnTo>
                    <a:pt x="644" y="535"/>
                  </a:lnTo>
                  <a:lnTo>
                    <a:pt x="570" y="562"/>
                  </a:lnTo>
                  <a:lnTo>
                    <a:pt x="497" y="584"/>
                  </a:lnTo>
                  <a:lnTo>
                    <a:pt x="423" y="599"/>
                  </a:lnTo>
                  <a:lnTo>
                    <a:pt x="351" y="608"/>
                  </a:lnTo>
                  <a:lnTo>
                    <a:pt x="281" y="611"/>
                  </a:lnTo>
                  <a:lnTo>
                    <a:pt x="228" y="609"/>
                  </a:lnTo>
                  <a:lnTo>
                    <a:pt x="176" y="604"/>
                  </a:lnTo>
                  <a:lnTo>
                    <a:pt x="128" y="594"/>
                  </a:lnTo>
                  <a:lnTo>
                    <a:pt x="81" y="581"/>
                  </a:lnTo>
                  <a:lnTo>
                    <a:pt x="37" y="564"/>
                  </a:lnTo>
                  <a:lnTo>
                    <a:pt x="23" y="556"/>
                  </a:lnTo>
                  <a:lnTo>
                    <a:pt x="12" y="545"/>
                  </a:lnTo>
                  <a:lnTo>
                    <a:pt x="4" y="531"/>
                  </a:lnTo>
                  <a:lnTo>
                    <a:pt x="1" y="516"/>
                  </a:lnTo>
                  <a:lnTo>
                    <a:pt x="0" y="501"/>
                  </a:lnTo>
                  <a:lnTo>
                    <a:pt x="4" y="486"/>
                  </a:lnTo>
                  <a:lnTo>
                    <a:pt x="30" y="431"/>
                  </a:lnTo>
                  <a:lnTo>
                    <a:pt x="61" y="377"/>
                  </a:lnTo>
                  <a:lnTo>
                    <a:pt x="101" y="326"/>
                  </a:lnTo>
                  <a:lnTo>
                    <a:pt x="146" y="277"/>
                  </a:lnTo>
                  <a:lnTo>
                    <a:pt x="198" y="230"/>
                  </a:lnTo>
                  <a:lnTo>
                    <a:pt x="255" y="186"/>
                  </a:lnTo>
                  <a:lnTo>
                    <a:pt x="316" y="145"/>
                  </a:lnTo>
                  <a:lnTo>
                    <a:pt x="383" y="109"/>
                  </a:lnTo>
                  <a:lnTo>
                    <a:pt x="454" y="76"/>
                  </a:lnTo>
                  <a:lnTo>
                    <a:pt x="514" y="53"/>
                  </a:lnTo>
                  <a:lnTo>
                    <a:pt x="573" y="35"/>
                  </a:lnTo>
                  <a:lnTo>
                    <a:pt x="633" y="21"/>
                  </a:lnTo>
                  <a:lnTo>
                    <a:pt x="693" y="10"/>
                  </a:lnTo>
                  <a:lnTo>
                    <a:pt x="750" y="3"/>
                  </a:lnTo>
                  <a:lnTo>
                    <a:pt x="807"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3" name="Freeform 55"/>
            <p:cNvSpPr>
              <a:spLocks/>
            </p:cNvSpPr>
            <p:nvPr/>
          </p:nvSpPr>
          <p:spPr bwMode="auto">
            <a:xfrm>
              <a:off x="686" y="1328"/>
              <a:ext cx="366" cy="203"/>
            </a:xfrm>
            <a:custGeom>
              <a:avLst/>
              <a:gdLst>
                <a:gd name="T0" fmla="*/ 291 w 1099"/>
                <a:gd name="T1" fmla="*/ 0 h 611"/>
                <a:gd name="T2" fmla="*/ 348 w 1099"/>
                <a:gd name="T3" fmla="*/ 3 h 611"/>
                <a:gd name="T4" fmla="*/ 406 w 1099"/>
                <a:gd name="T5" fmla="*/ 10 h 611"/>
                <a:gd name="T6" fmla="*/ 465 w 1099"/>
                <a:gd name="T7" fmla="*/ 21 h 611"/>
                <a:gd name="T8" fmla="*/ 524 w 1099"/>
                <a:gd name="T9" fmla="*/ 35 h 611"/>
                <a:gd name="T10" fmla="*/ 584 w 1099"/>
                <a:gd name="T11" fmla="*/ 53 h 611"/>
                <a:gd name="T12" fmla="*/ 645 w 1099"/>
                <a:gd name="T13" fmla="*/ 76 h 611"/>
                <a:gd name="T14" fmla="*/ 715 w 1099"/>
                <a:gd name="T15" fmla="*/ 109 h 611"/>
                <a:gd name="T16" fmla="*/ 781 w 1099"/>
                <a:gd name="T17" fmla="*/ 145 h 611"/>
                <a:gd name="T18" fmla="*/ 844 w 1099"/>
                <a:gd name="T19" fmla="*/ 186 h 611"/>
                <a:gd name="T20" fmla="*/ 901 w 1099"/>
                <a:gd name="T21" fmla="*/ 230 h 611"/>
                <a:gd name="T22" fmla="*/ 952 w 1099"/>
                <a:gd name="T23" fmla="*/ 277 h 611"/>
                <a:gd name="T24" fmla="*/ 998 w 1099"/>
                <a:gd name="T25" fmla="*/ 326 h 611"/>
                <a:gd name="T26" fmla="*/ 1037 w 1099"/>
                <a:gd name="T27" fmla="*/ 377 h 611"/>
                <a:gd name="T28" fmla="*/ 1069 w 1099"/>
                <a:gd name="T29" fmla="*/ 431 h 611"/>
                <a:gd name="T30" fmla="*/ 1094 w 1099"/>
                <a:gd name="T31" fmla="*/ 486 h 611"/>
                <a:gd name="T32" fmla="*/ 1099 w 1099"/>
                <a:gd name="T33" fmla="*/ 501 h 611"/>
                <a:gd name="T34" fmla="*/ 1097 w 1099"/>
                <a:gd name="T35" fmla="*/ 516 h 611"/>
                <a:gd name="T36" fmla="*/ 1094 w 1099"/>
                <a:gd name="T37" fmla="*/ 531 h 611"/>
                <a:gd name="T38" fmla="*/ 1087 w 1099"/>
                <a:gd name="T39" fmla="*/ 545 h 611"/>
                <a:gd name="T40" fmla="*/ 1076 w 1099"/>
                <a:gd name="T41" fmla="*/ 556 h 611"/>
                <a:gd name="T42" fmla="*/ 1061 w 1099"/>
                <a:gd name="T43" fmla="*/ 564 h 611"/>
                <a:gd name="T44" fmla="*/ 1018 w 1099"/>
                <a:gd name="T45" fmla="*/ 581 h 611"/>
                <a:gd name="T46" fmla="*/ 971 w 1099"/>
                <a:gd name="T47" fmla="*/ 594 h 611"/>
                <a:gd name="T48" fmla="*/ 921 w 1099"/>
                <a:gd name="T49" fmla="*/ 604 h 611"/>
                <a:gd name="T50" fmla="*/ 870 w 1099"/>
                <a:gd name="T51" fmla="*/ 609 h 611"/>
                <a:gd name="T52" fmla="*/ 817 w 1099"/>
                <a:gd name="T53" fmla="*/ 611 h 611"/>
                <a:gd name="T54" fmla="*/ 747 w 1099"/>
                <a:gd name="T55" fmla="*/ 608 h 611"/>
                <a:gd name="T56" fmla="*/ 675 w 1099"/>
                <a:gd name="T57" fmla="*/ 599 h 611"/>
                <a:gd name="T58" fmla="*/ 602 w 1099"/>
                <a:gd name="T59" fmla="*/ 584 h 611"/>
                <a:gd name="T60" fmla="*/ 529 w 1099"/>
                <a:gd name="T61" fmla="*/ 562 h 611"/>
                <a:gd name="T62" fmla="*/ 454 w 1099"/>
                <a:gd name="T63" fmla="*/ 535 h 611"/>
                <a:gd name="T64" fmla="*/ 383 w 1099"/>
                <a:gd name="T65" fmla="*/ 502 h 611"/>
                <a:gd name="T66" fmla="*/ 316 w 1099"/>
                <a:gd name="T67" fmla="*/ 466 h 611"/>
                <a:gd name="T68" fmla="*/ 255 w 1099"/>
                <a:gd name="T69" fmla="*/ 425 h 611"/>
                <a:gd name="T70" fmla="*/ 197 w 1099"/>
                <a:gd name="T71" fmla="*/ 382 h 611"/>
                <a:gd name="T72" fmla="*/ 146 w 1099"/>
                <a:gd name="T73" fmla="*/ 335 h 611"/>
                <a:gd name="T74" fmla="*/ 101 w 1099"/>
                <a:gd name="T75" fmla="*/ 285 h 611"/>
                <a:gd name="T76" fmla="*/ 62 w 1099"/>
                <a:gd name="T77" fmla="*/ 234 h 611"/>
                <a:gd name="T78" fmla="*/ 29 w 1099"/>
                <a:gd name="T79" fmla="*/ 180 h 611"/>
                <a:gd name="T80" fmla="*/ 5 w 1099"/>
                <a:gd name="T81" fmla="*/ 126 h 611"/>
                <a:gd name="T82" fmla="*/ 0 w 1099"/>
                <a:gd name="T83" fmla="*/ 110 h 611"/>
                <a:gd name="T84" fmla="*/ 0 w 1099"/>
                <a:gd name="T85" fmla="*/ 95 h 611"/>
                <a:gd name="T86" fmla="*/ 5 w 1099"/>
                <a:gd name="T87" fmla="*/ 80 h 611"/>
                <a:gd name="T88" fmla="*/ 12 w 1099"/>
                <a:gd name="T89" fmla="*/ 67 h 611"/>
                <a:gd name="T90" fmla="*/ 23 w 1099"/>
                <a:gd name="T91" fmla="*/ 56 h 611"/>
                <a:gd name="T92" fmla="*/ 37 w 1099"/>
                <a:gd name="T93" fmla="*/ 47 h 611"/>
                <a:gd name="T94" fmla="*/ 82 w 1099"/>
                <a:gd name="T95" fmla="*/ 29 h 611"/>
                <a:gd name="T96" fmla="*/ 132 w 1099"/>
                <a:gd name="T97" fmla="*/ 16 h 611"/>
                <a:gd name="T98" fmla="*/ 183 w 1099"/>
                <a:gd name="T99" fmla="*/ 6 h 611"/>
                <a:gd name="T100" fmla="*/ 235 w 1099"/>
                <a:gd name="T101" fmla="*/ 1 h 611"/>
                <a:gd name="T102" fmla="*/ 291 w 1099"/>
                <a:gd name="T103"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11">
                  <a:moveTo>
                    <a:pt x="291" y="0"/>
                  </a:moveTo>
                  <a:lnTo>
                    <a:pt x="348" y="3"/>
                  </a:lnTo>
                  <a:lnTo>
                    <a:pt x="406" y="10"/>
                  </a:lnTo>
                  <a:lnTo>
                    <a:pt x="465" y="21"/>
                  </a:lnTo>
                  <a:lnTo>
                    <a:pt x="524" y="35"/>
                  </a:lnTo>
                  <a:lnTo>
                    <a:pt x="584" y="53"/>
                  </a:lnTo>
                  <a:lnTo>
                    <a:pt x="645" y="76"/>
                  </a:lnTo>
                  <a:lnTo>
                    <a:pt x="715" y="109"/>
                  </a:lnTo>
                  <a:lnTo>
                    <a:pt x="781" y="145"/>
                  </a:lnTo>
                  <a:lnTo>
                    <a:pt x="844" y="186"/>
                  </a:lnTo>
                  <a:lnTo>
                    <a:pt x="901" y="230"/>
                  </a:lnTo>
                  <a:lnTo>
                    <a:pt x="952" y="277"/>
                  </a:lnTo>
                  <a:lnTo>
                    <a:pt x="998" y="326"/>
                  </a:lnTo>
                  <a:lnTo>
                    <a:pt x="1037" y="377"/>
                  </a:lnTo>
                  <a:lnTo>
                    <a:pt x="1069" y="431"/>
                  </a:lnTo>
                  <a:lnTo>
                    <a:pt x="1094" y="486"/>
                  </a:lnTo>
                  <a:lnTo>
                    <a:pt x="1099" y="501"/>
                  </a:lnTo>
                  <a:lnTo>
                    <a:pt x="1097" y="516"/>
                  </a:lnTo>
                  <a:lnTo>
                    <a:pt x="1094" y="531"/>
                  </a:lnTo>
                  <a:lnTo>
                    <a:pt x="1087" y="545"/>
                  </a:lnTo>
                  <a:lnTo>
                    <a:pt x="1076" y="556"/>
                  </a:lnTo>
                  <a:lnTo>
                    <a:pt x="1061" y="564"/>
                  </a:lnTo>
                  <a:lnTo>
                    <a:pt x="1018" y="581"/>
                  </a:lnTo>
                  <a:lnTo>
                    <a:pt x="971" y="594"/>
                  </a:lnTo>
                  <a:lnTo>
                    <a:pt x="921" y="604"/>
                  </a:lnTo>
                  <a:lnTo>
                    <a:pt x="870" y="609"/>
                  </a:lnTo>
                  <a:lnTo>
                    <a:pt x="817" y="611"/>
                  </a:lnTo>
                  <a:lnTo>
                    <a:pt x="747" y="608"/>
                  </a:lnTo>
                  <a:lnTo>
                    <a:pt x="675" y="599"/>
                  </a:lnTo>
                  <a:lnTo>
                    <a:pt x="602" y="584"/>
                  </a:lnTo>
                  <a:lnTo>
                    <a:pt x="529" y="562"/>
                  </a:lnTo>
                  <a:lnTo>
                    <a:pt x="454" y="535"/>
                  </a:lnTo>
                  <a:lnTo>
                    <a:pt x="383" y="502"/>
                  </a:lnTo>
                  <a:lnTo>
                    <a:pt x="316" y="466"/>
                  </a:lnTo>
                  <a:lnTo>
                    <a:pt x="255" y="425"/>
                  </a:lnTo>
                  <a:lnTo>
                    <a:pt x="197" y="382"/>
                  </a:lnTo>
                  <a:lnTo>
                    <a:pt x="146" y="335"/>
                  </a:lnTo>
                  <a:lnTo>
                    <a:pt x="101" y="285"/>
                  </a:lnTo>
                  <a:lnTo>
                    <a:pt x="62" y="234"/>
                  </a:lnTo>
                  <a:lnTo>
                    <a:pt x="29" y="180"/>
                  </a:lnTo>
                  <a:lnTo>
                    <a:pt x="5" y="126"/>
                  </a:lnTo>
                  <a:lnTo>
                    <a:pt x="0" y="110"/>
                  </a:lnTo>
                  <a:lnTo>
                    <a:pt x="0" y="95"/>
                  </a:lnTo>
                  <a:lnTo>
                    <a:pt x="5" y="80"/>
                  </a:lnTo>
                  <a:lnTo>
                    <a:pt x="12" y="67"/>
                  </a:lnTo>
                  <a:lnTo>
                    <a:pt x="23" y="56"/>
                  </a:lnTo>
                  <a:lnTo>
                    <a:pt x="37" y="47"/>
                  </a:lnTo>
                  <a:lnTo>
                    <a:pt x="82" y="29"/>
                  </a:lnTo>
                  <a:lnTo>
                    <a:pt x="132" y="16"/>
                  </a:lnTo>
                  <a:lnTo>
                    <a:pt x="183" y="6"/>
                  </a:lnTo>
                  <a:lnTo>
                    <a:pt x="235" y="1"/>
                  </a:lnTo>
                  <a:lnTo>
                    <a:pt x="291"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4" name="Freeform 56"/>
            <p:cNvSpPr>
              <a:spLocks/>
            </p:cNvSpPr>
            <p:nvPr/>
          </p:nvSpPr>
          <p:spPr bwMode="auto">
            <a:xfrm>
              <a:off x="1431" y="1636"/>
              <a:ext cx="366" cy="204"/>
            </a:xfrm>
            <a:custGeom>
              <a:avLst/>
              <a:gdLst>
                <a:gd name="T0" fmla="*/ 291 w 1098"/>
                <a:gd name="T1" fmla="*/ 0 h 612"/>
                <a:gd name="T2" fmla="*/ 348 w 1098"/>
                <a:gd name="T3" fmla="*/ 4 h 612"/>
                <a:gd name="T4" fmla="*/ 406 w 1098"/>
                <a:gd name="T5" fmla="*/ 10 h 612"/>
                <a:gd name="T6" fmla="*/ 465 w 1098"/>
                <a:gd name="T7" fmla="*/ 21 h 612"/>
                <a:gd name="T8" fmla="*/ 524 w 1098"/>
                <a:gd name="T9" fmla="*/ 35 h 612"/>
                <a:gd name="T10" fmla="*/ 584 w 1098"/>
                <a:gd name="T11" fmla="*/ 54 h 612"/>
                <a:gd name="T12" fmla="*/ 644 w 1098"/>
                <a:gd name="T13" fmla="*/ 77 h 612"/>
                <a:gd name="T14" fmla="*/ 714 w 1098"/>
                <a:gd name="T15" fmla="*/ 110 h 612"/>
                <a:gd name="T16" fmla="*/ 781 w 1098"/>
                <a:gd name="T17" fmla="*/ 146 h 612"/>
                <a:gd name="T18" fmla="*/ 843 w 1098"/>
                <a:gd name="T19" fmla="*/ 186 h 612"/>
                <a:gd name="T20" fmla="*/ 900 w 1098"/>
                <a:gd name="T21" fmla="*/ 230 h 612"/>
                <a:gd name="T22" fmla="*/ 952 w 1098"/>
                <a:gd name="T23" fmla="*/ 277 h 612"/>
                <a:gd name="T24" fmla="*/ 998 w 1098"/>
                <a:gd name="T25" fmla="*/ 326 h 612"/>
                <a:gd name="T26" fmla="*/ 1037 w 1098"/>
                <a:gd name="T27" fmla="*/ 378 h 612"/>
                <a:gd name="T28" fmla="*/ 1069 w 1098"/>
                <a:gd name="T29" fmla="*/ 431 h 612"/>
                <a:gd name="T30" fmla="*/ 1094 w 1098"/>
                <a:gd name="T31" fmla="*/ 486 h 612"/>
                <a:gd name="T32" fmla="*/ 1098 w 1098"/>
                <a:gd name="T33" fmla="*/ 501 h 612"/>
                <a:gd name="T34" fmla="*/ 1097 w 1098"/>
                <a:gd name="T35" fmla="*/ 517 h 612"/>
                <a:gd name="T36" fmla="*/ 1094 w 1098"/>
                <a:gd name="T37" fmla="*/ 532 h 612"/>
                <a:gd name="T38" fmla="*/ 1086 w 1098"/>
                <a:gd name="T39" fmla="*/ 545 h 612"/>
                <a:gd name="T40" fmla="*/ 1075 w 1098"/>
                <a:gd name="T41" fmla="*/ 556 h 612"/>
                <a:gd name="T42" fmla="*/ 1061 w 1098"/>
                <a:gd name="T43" fmla="*/ 565 h 612"/>
                <a:gd name="T44" fmla="*/ 1017 w 1098"/>
                <a:gd name="T45" fmla="*/ 582 h 612"/>
                <a:gd name="T46" fmla="*/ 970 w 1098"/>
                <a:gd name="T47" fmla="*/ 595 h 612"/>
                <a:gd name="T48" fmla="*/ 921 w 1098"/>
                <a:gd name="T49" fmla="*/ 604 h 612"/>
                <a:gd name="T50" fmla="*/ 870 w 1098"/>
                <a:gd name="T51" fmla="*/ 610 h 612"/>
                <a:gd name="T52" fmla="*/ 817 w 1098"/>
                <a:gd name="T53" fmla="*/ 612 h 612"/>
                <a:gd name="T54" fmla="*/ 747 w 1098"/>
                <a:gd name="T55" fmla="*/ 609 h 612"/>
                <a:gd name="T56" fmla="*/ 675 w 1098"/>
                <a:gd name="T57" fmla="*/ 600 h 612"/>
                <a:gd name="T58" fmla="*/ 602 w 1098"/>
                <a:gd name="T59" fmla="*/ 584 h 612"/>
                <a:gd name="T60" fmla="*/ 528 w 1098"/>
                <a:gd name="T61" fmla="*/ 563 h 612"/>
                <a:gd name="T62" fmla="*/ 454 w 1098"/>
                <a:gd name="T63" fmla="*/ 535 h 612"/>
                <a:gd name="T64" fmla="*/ 383 w 1098"/>
                <a:gd name="T65" fmla="*/ 504 h 612"/>
                <a:gd name="T66" fmla="*/ 316 w 1098"/>
                <a:gd name="T67" fmla="*/ 466 h 612"/>
                <a:gd name="T68" fmla="*/ 255 w 1098"/>
                <a:gd name="T69" fmla="*/ 426 h 612"/>
                <a:gd name="T70" fmla="*/ 198 w 1098"/>
                <a:gd name="T71" fmla="*/ 382 h 612"/>
                <a:gd name="T72" fmla="*/ 146 w 1098"/>
                <a:gd name="T73" fmla="*/ 336 h 612"/>
                <a:gd name="T74" fmla="*/ 101 w 1098"/>
                <a:gd name="T75" fmla="*/ 286 h 612"/>
                <a:gd name="T76" fmla="*/ 61 w 1098"/>
                <a:gd name="T77" fmla="*/ 234 h 612"/>
                <a:gd name="T78" fmla="*/ 30 w 1098"/>
                <a:gd name="T79" fmla="*/ 182 h 612"/>
                <a:gd name="T80" fmla="*/ 4 w 1098"/>
                <a:gd name="T81" fmla="*/ 127 h 612"/>
                <a:gd name="T82" fmla="*/ 0 w 1098"/>
                <a:gd name="T83" fmla="*/ 111 h 612"/>
                <a:gd name="T84" fmla="*/ 1 w 1098"/>
                <a:gd name="T85" fmla="*/ 95 h 612"/>
                <a:gd name="T86" fmla="*/ 4 w 1098"/>
                <a:gd name="T87" fmla="*/ 81 h 612"/>
                <a:gd name="T88" fmla="*/ 12 w 1098"/>
                <a:gd name="T89" fmla="*/ 67 h 612"/>
                <a:gd name="T90" fmla="*/ 23 w 1098"/>
                <a:gd name="T91" fmla="*/ 56 h 612"/>
                <a:gd name="T92" fmla="*/ 37 w 1098"/>
                <a:gd name="T93" fmla="*/ 47 h 612"/>
                <a:gd name="T94" fmla="*/ 82 w 1098"/>
                <a:gd name="T95" fmla="*/ 30 h 612"/>
                <a:gd name="T96" fmla="*/ 131 w 1098"/>
                <a:gd name="T97" fmla="*/ 17 h 612"/>
                <a:gd name="T98" fmla="*/ 183 w 1098"/>
                <a:gd name="T99" fmla="*/ 7 h 612"/>
                <a:gd name="T100" fmla="*/ 235 w 1098"/>
                <a:gd name="T101" fmla="*/ 2 h 612"/>
                <a:gd name="T102" fmla="*/ 291 w 1098"/>
                <a:gd name="T103"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8" h="612">
                  <a:moveTo>
                    <a:pt x="291" y="0"/>
                  </a:moveTo>
                  <a:lnTo>
                    <a:pt x="348" y="4"/>
                  </a:lnTo>
                  <a:lnTo>
                    <a:pt x="406" y="10"/>
                  </a:lnTo>
                  <a:lnTo>
                    <a:pt x="465" y="21"/>
                  </a:lnTo>
                  <a:lnTo>
                    <a:pt x="524" y="35"/>
                  </a:lnTo>
                  <a:lnTo>
                    <a:pt x="584" y="54"/>
                  </a:lnTo>
                  <a:lnTo>
                    <a:pt x="644" y="77"/>
                  </a:lnTo>
                  <a:lnTo>
                    <a:pt x="714" y="110"/>
                  </a:lnTo>
                  <a:lnTo>
                    <a:pt x="781" y="146"/>
                  </a:lnTo>
                  <a:lnTo>
                    <a:pt x="843" y="186"/>
                  </a:lnTo>
                  <a:lnTo>
                    <a:pt x="900" y="230"/>
                  </a:lnTo>
                  <a:lnTo>
                    <a:pt x="952" y="277"/>
                  </a:lnTo>
                  <a:lnTo>
                    <a:pt x="998" y="326"/>
                  </a:lnTo>
                  <a:lnTo>
                    <a:pt x="1037" y="378"/>
                  </a:lnTo>
                  <a:lnTo>
                    <a:pt x="1069" y="431"/>
                  </a:lnTo>
                  <a:lnTo>
                    <a:pt x="1094" y="486"/>
                  </a:lnTo>
                  <a:lnTo>
                    <a:pt x="1098" y="501"/>
                  </a:lnTo>
                  <a:lnTo>
                    <a:pt x="1097" y="517"/>
                  </a:lnTo>
                  <a:lnTo>
                    <a:pt x="1094" y="532"/>
                  </a:lnTo>
                  <a:lnTo>
                    <a:pt x="1086" y="545"/>
                  </a:lnTo>
                  <a:lnTo>
                    <a:pt x="1075" y="556"/>
                  </a:lnTo>
                  <a:lnTo>
                    <a:pt x="1061" y="565"/>
                  </a:lnTo>
                  <a:lnTo>
                    <a:pt x="1017" y="582"/>
                  </a:lnTo>
                  <a:lnTo>
                    <a:pt x="970" y="595"/>
                  </a:lnTo>
                  <a:lnTo>
                    <a:pt x="921" y="604"/>
                  </a:lnTo>
                  <a:lnTo>
                    <a:pt x="870" y="610"/>
                  </a:lnTo>
                  <a:lnTo>
                    <a:pt x="817" y="612"/>
                  </a:lnTo>
                  <a:lnTo>
                    <a:pt x="747" y="609"/>
                  </a:lnTo>
                  <a:lnTo>
                    <a:pt x="675" y="600"/>
                  </a:lnTo>
                  <a:lnTo>
                    <a:pt x="602" y="584"/>
                  </a:lnTo>
                  <a:lnTo>
                    <a:pt x="528" y="563"/>
                  </a:lnTo>
                  <a:lnTo>
                    <a:pt x="454" y="535"/>
                  </a:lnTo>
                  <a:lnTo>
                    <a:pt x="383" y="504"/>
                  </a:lnTo>
                  <a:lnTo>
                    <a:pt x="316" y="466"/>
                  </a:lnTo>
                  <a:lnTo>
                    <a:pt x="255" y="426"/>
                  </a:lnTo>
                  <a:lnTo>
                    <a:pt x="198" y="382"/>
                  </a:lnTo>
                  <a:lnTo>
                    <a:pt x="146" y="336"/>
                  </a:lnTo>
                  <a:lnTo>
                    <a:pt x="101" y="286"/>
                  </a:lnTo>
                  <a:lnTo>
                    <a:pt x="61" y="234"/>
                  </a:lnTo>
                  <a:lnTo>
                    <a:pt x="30" y="182"/>
                  </a:lnTo>
                  <a:lnTo>
                    <a:pt x="4" y="127"/>
                  </a:lnTo>
                  <a:lnTo>
                    <a:pt x="0" y="111"/>
                  </a:lnTo>
                  <a:lnTo>
                    <a:pt x="1" y="95"/>
                  </a:lnTo>
                  <a:lnTo>
                    <a:pt x="4" y="81"/>
                  </a:lnTo>
                  <a:lnTo>
                    <a:pt x="12" y="67"/>
                  </a:lnTo>
                  <a:lnTo>
                    <a:pt x="23" y="56"/>
                  </a:lnTo>
                  <a:lnTo>
                    <a:pt x="37" y="47"/>
                  </a:lnTo>
                  <a:lnTo>
                    <a:pt x="82" y="30"/>
                  </a:lnTo>
                  <a:lnTo>
                    <a:pt x="131" y="17"/>
                  </a:lnTo>
                  <a:lnTo>
                    <a:pt x="183" y="7"/>
                  </a:lnTo>
                  <a:lnTo>
                    <a:pt x="235" y="2"/>
                  </a:lnTo>
                  <a:lnTo>
                    <a:pt x="291"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5" name="Freeform 57"/>
            <p:cNvSpPr>
              <a:spLocks/>
            </p:cNvSpPr>
            <p:nvPr/>
          </p:nvSpPr>
          <p:spPr bwMode="auto">
            <a:xfrm>
              <a:off x="985" y="1773"/>
              <a:ext cx="204" cy="366"/>
            </a:xfrm>
            <a:custGeom>
              <a:avLst/>
              <a:gdLst>
                <a:gd name="T0" fmla="*/ 501 w 612"/>
                <a:gd name="T1" fmla="*/ 0 h 1098"/>
                <a:gd name="T2" fmla="*/ 517 w 612"/>
                <a:gd name="T3" fmla="*/ 1 h 1098"/>
                <a:gd name="T4" fmla="*/ 531 w 612"/>
                <a:gd name="T5" fmla="*/ 4 h 1098"/>
                <a:gd name="T6" fmla="*/ 545 w 612"/>
                <a:gd name="T7" fmla="*/ 12 h 1098"/>
                <a:gd name="T8" fmla="*/ 556 w 612"/>
                <a:gd name="T9" fmla="*/ 23 h 1098"/>
                <a:gd name="T10" fmla="*/ 564 w 612"/>
                <a:gd name="T11" fmla="*/ 37 h 1098"/>
                <a:gd name="T12" fmla="*/ 582 w 612"/>
                <a:gd name="T13" fmla="*/ 83 h 1098"/>
                <a:gd name="T14" fmla="*/ 595 w 612"/>
                <a:gd name="T15" fmla="*/ 131 h 1098"/>
                <a:gd name="T16" fmla="*/ 605 w 612"/>
                <a:gd name="T17" fmla="*/ 182 h 1098"/>
                <a:gd name="T18" fmla="*/ 610 w 612"/>
                <a:gd name="T19" fmla="*/ 236 h 1098"/>
                <a:gd name="T20" fmla="*/ 612 w 612"/>
                <a:gd name="T21" fmla="*/ 291 h 1098"/>
                <a:gd name="T22" fmla="*/ 609 w 612"/>
                <a:gd name="T23" fmla="*/ 348 h 1098"/>
                <a:gd name="T24" fmla="*/ 602 w 612"/>
                <a:gd name="T25" fmla="*/ 405 h 1098"/>
                <a:gd name="T26" fmla="*/ 591 w 612"/>
                <a:gd name="T27" fmla="*/ 465 h 1098"/>
                <a:gd name="T28" fmla="*/ 577 w 612"/>
                <a:gd name="T29" fmla="*/ 525 h 1098"/>
                <a:gd name="T30" fmla="*/ 558 w 612"/>
                <a:gd name="T31" fmla="*/ 584 h 1098"/>
                <a:gd name="T32" fmla="*/ 535 w 612"/>
                <a:gd name="T33" fmla="*/ 644 h 1098"/>
                <a:gd name="T34" fmla="*/ 502 w 612"/>
                <a:gd name="T35" fmla="*/ 715 h 1098"/>
                <a:gd name="T36" fmla="*/ 466 w 612"/>
                <a:gd name="T37" fmla="*/ 782 h 1098"/>
                <a:gd name="T38" fmla="*/ 426 w 612"/>
                <a:gd name="T39" fmla="*/ 843 h 1098"/>
                <a:gd name="T40" fmla="*/ 382 w 612"/>
                <a:gd name="T41" fmla="*/ 900 h 1098"/>
                <a:gd name="T42" fmla="*/ 335 w 612"/>
                <a:gd name="T43" fmla="*/ 952 h 1098"/>
                <a:gd name="T44" fmla="*/ 286 w 612"/>
                <a:gd name="T45" fmla="*/ 997 h 1098"/>
                <a:gd name="T46" fmla="*/ 234 w 612"/>
                <a:gd name="T47" fmla="*/ 1037 h 1098"/>
                <a:gd name="T48" fmla="*/ 181 w 612"/>
                <a:gd name="T49" fmla="*/ 1070 h 1098"/>
                <a:gd name="T50" fmla="*/ 126 w 612"/>
                <a:gd name="T51" fmla="*/ 1094 h 1098"/>
                <a:gd name="T52" fmla="*/ 115 w 612"/>
                <a:gd name="T53" fmla="*/ 1097 h 1098"/>
                <a:gd name="T54" fmla="*/ 104 w 612"/>
                <a:gd name="T55" fmla="*/ 1098 h 1098"/>
                <a:gd name="T56" fmla="*/ 87 w 612"/>
                <a:gd name="T57" fmla="*/ 1096 h 1098"/>
                <a:gd name="T58" fmla="*/ 70 w 612"/>
                <a:gd name="T59" fmla="*/ 1088 h 1098"/>
                <a:gd name="T60" fmla="*/ 57 w 612"/>
                <a:gd name="T61" fmla="*/ 1077 h 1098"/>
                <a:gd name="T62" fmla="*/ 47 w 612"/>
                <a:gd name="T63" fmla="*/ 1061 h 1098"/>
                <a:gd name="T64" fmla="*/ 30 w 612"/>
                <a:gd name="T65" fmla="*/ 1016 h 1098"/>
                <a:gd name="T66" fmla="*/ 17 w 612"/>
                <a:gd name="T67" fmla="*/ 967 h 1098"/>
                <a:gd name="T68" fmla="*/ 7 w 612"/>
                <a:gd name="T69" fmla="*/ 915 h 1098"/>
                <a:gd name="T70" fmla="*/ 1 w 612"/>
                <a:gd name="T71" fmla="*/ 863 h 1098"/>
                <a:gd name="T72" fmla="*/ 0 w 612"/>
                <a:gd name="T73" fmla="*/ 807 h 1098"/>
                <a:gd name="T74" fmla="*/ 3 w 612"/>
                <a:gd name="T75" fmla="*/ 750 h 1098"/>
                <a:gd name="T76" fmla="*/ 10 w 612"/>
                <a:gd name="T77" fmla="*/ 692 h 1098"/>
                <a:gd name="T78" fmla="*/ 20 w 612"/>
                <a:gd name="T79" fmla="*/ 633 h 1098"/>
                <a:gd name="T80" fmla="*/ 35 w 612"/>
                <a:gd name="T81" fmla="*/ 574 h 1098"/>
                <a:gd name="T82" fmla="*/ 54 w 612"/>
                <a:gd name="T83" fmla="*/ 514 h 1098"/>
                <a:gd name="T84" fmla="*/ 77 w 612"/>
                <a:gd name="T85" fmla="*/ 454 h 1098"/>
                <a:gd name="T86" fmla="*/ 109 w 612"/>
                <a:gd name="T87" fmla="*/ 384 h 1098"/>
                <a:gd name="T88" fmla="*/ 146 w 612"/>
                <a:gd name="T89" fmla="*/ 317 h 1098"/>
                <a:gd name="T90" fmla="*/ 186 w 612"/>
                <a:gd name="T91" fmla="*/ 255 h 1098"/>
                <a:gd name="T92" fmla="*/ 230 w 612"/>
                <a:gd name="T93" fmla="*/ 198 h 1098"/>
                <a:gd name="T94" fmla="*/ 276 w 612"/>
                <a:gd name="T95" fmla="*/ 146 h 1098"/>
                <a:gd name="T96" fmla="*/ 326 w 612"/>
                <a:gd name="T97" fmla="*/ 100 h 1098"/>
                <a:gd name="T98" fmla="*/ 378 w 612"/>
                <a:gd name="T99" fmla="*/ 61 h 1098"/>
                <a:gd name="T100" fmla="*/ 430 w 612"/>
                <a:gd name="T101" fmla="*/ 29 h 1098"/>
                <a:gd name="T102" fmla="*/ 485 w 612"/>
                <a:gd name="T103" fmla="*/ 4 h 1098"/>
                <a:gd name="T104" fmla="*/ 501 w 612"/>
                <a:gd name="T105"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2" h="1098">
                  <a:moveTo>
                    <a:pt x="501" y="0"/>
                  </a:moveTo>
                  <a:lnTo>
                    <a:pt x="517" y="1"/>
                  </a:lnTo>
                  <a:lnTo>
                    <a:pt x="531" y="4"/>
                  </a:lnTo>
                  <a:lnTo>
                    <a:pt x="545" y="12"/>
                  </a:lnTo>
                  <a:lnTo>
                    <a:pt x="556" y="23"/>
                  </a:lnTo>
                  <a:lnTo>
                    <a:pt x="564" y="37"/>
                  </a:lnTo>
                  <a:lnTo>
                    <a:pt x="582" y="83"/>
                  </a:lnTo>
                  <a:lnTo>
                    <a:pt x="595" y="131"/>
                  </a:lnTo>
                  <a:lnTo>
                    <a:pt x="605" y="182"/>
                  </a:lnTo>
                  <a:lnTo>
                    <a:pt x="610" y="236"/>
                  </a:lnTo>
                  <a:lnTo>
                    <a:pt x="612" y="291"/>
                  </a:lnTo>
                  <a:lnTo>
                    <a:pt x="609" y="348"/>
                  </a:lnTo>
                  <a:lnTo>
                    <a:pt x="602" y="405"/>
                  </a:lnTo>
                  <a:lnTo>
                    <a:pt x="591" y="465"/>
                  </a:lnTo>
                  <a:lnTo>
                    <a:pt x="577" y="525"/>
                  </a:lnTo>
                  <a:lnTo>
                    <a:pt x="558" y="584"/>
                  </a:lnTo>
                  <a:lnTo>
                    <a:pt x="535" y="644"/>
                  </a:lnTo>
                  <a:lnTo>
                    <a:pt x="502" y="715"/>
                  </a:lnTo>
                  <a:lnTo>
                    <a:pt x="466" y="782"/>
                  </a:lnTo>
                  <a:lnTo>
                    <a:pt x="426" y="843"/>
                  </a:lnTo>
                  <a:lnTo>
                    <a:pt x="382" y="900"/>
                  </a:lnTo>
                  <a:lnTo>
                    <a:pt x="335" y="952"/>
                  </a:lnTo>
                  <a:lnTo>
                    <a:pt x="286" y="997"/>
                  </a:lnTo>
                  <a:lnTo>
                    <a:pt x="234" y="1037"/>
                  </a:lnTo>
                  <a:lnTo>
                    <a:pt x="181" y="1070"/>
                  </a:lnTo>
                  <a:lnTo>
                    <a:pt x="126" y="1094"/>
                  </a:lnTo>
                  <a:lnTo>
                    <a:pt x="115" y="1097"/>
                  </a:lnTo>
                  <a:lnTo>
                    <a:pt x="104" y="1098"/>
                  </a:lnTo>
                  <a:lnTo>
                    <a:pt x="87" y="1096"/>
                  </a:lnTo>
                  <a:lnTo>
                    <a:pt x="70" y="1088"/>
                  </a:lnTo>
                  <a:lnTo>
                    <a:pt x="57" y="1077"/>
                  </a:lnTo>
                  <a:lnTo>
                    <a:pt x="47" y="1061"/>
                  </a:lnTo>
                  <a:lnTo>
                    <a:pt x="30" y="1016"/>
                  </a:lnTo>
                  <a:lnTo>
                    <a:pt x="17" y="967"/>
                  </a:lnTo>
                  <a:lnTo>
                    <a:pt x="7" y="915"/>
                  </a:lnTo>
                  <a:lnTo>
                    <a:pt x="1" y="863"/>
                  </a:lnTo>
                  <a:lnTo>
                    <a:pt x="0" y="807"/>
                  </a:lnTo>
                  <a:lnTo>
                    <a:pt x="3" y="750"/>
                  </a:lnTo>
                  <a:lnTo>
                    <a:pt x="10" y="692"/>
                  </a:lnTo>
                  <a:lnTo>
                    <a:pt x="20" y="633"/>
                  </a:lnTo>
                  <a:lnTo>
                    <a:pt x="35" y="574"/>
                  </a:lnTo>
                  <a:lnTo>
                    <a:pt x="54" y="514"/>
                  </a:lnTo>
                  <a:lnTo>
                    <a:pt x="77" y="454"/>
                  </a:lnTo>
                  <a:lnTo>
                    <a:pt x="109" y="384"/>
                  </a:lnTo>
                  <a:lnTo>
                    <a:pt x="146" y="317"/>
                  </a:lnTo>
                  <a:lnTo>
                    <a:pt x="186" y="255"/>
                  </a:lnTo>
                  <a:lnTo>
                    <a:pt x="230" y="198"/>
                  </a:lnTo>
                  <a:lnTo>
                    <a:pt x="276" y="146"/>
                  </a:lnTo>
                  <a:lnTo>
                    <a:pt x="326" y="100"/>
                  </a:lnTo>
                  <a:lnTo>
                    <a:pt x="378" y="61"/>
                  </a:lnTo>
                  <a:lnTo>
                    <a:pt x="430" y="29"/>
                  </a:lnTo>
                  <a:lnTo>
                    <a:pt x="485" y="4"/>
                  </a:lnTo>
                  <a:lnTo>
                    <a:pt x="501"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6" name="Freeform 58"/>
            <p:cNvSpPr>
              <a:spLocks/>
            </p:cNvSpPr>
            <p:nvPr/>
          </p:nvSpPr>
          <p:spPr bwMode="auto">
            <a:xfrm>
              <a:off x="1294" y="1028"/>
              <a:ext cx="203" cy="366"/>
            </a:xfrm>
            <a:custGeom>
              <a:avLst/>
              <a:gdLst>
                <a:gd name="T0" fmla="*/ 501 w 611"/>
                <a:gd name="T1" fmla="*/ 0 h 1098"/>
                <a:gd name="T2" fmla="*/ 516 w 611"/>
                <a:gd name="T3" fmla="*/ 1 h 1098"/>
                <a:gd name="T4" fmla="*/ 531 w 611"/>
                <a:gd name="T5" fmla="*/ 4 h 1098"/>
                <a:gd name="T6" fmla="*/ 545 w 611"/>
                <a:gd name="T7" fmla="*/ 12 h 1098"/>
                <a:gd name="T8" fmla="*/ 555 w 611"/>
                <a:gd name="T9" fmla="*/ 23 h 1098"/>
                <a:gd name="T10" fmla="*/ 564 w 611"/>
                <a:gd name="T11" fmla="*/ 37 h 1098"/>
                <a:gd name="T12" fmla="*/ 582 w 611"/>
                <a:gd name="T13" fmla="*/ 83 h 1098"/>
                <a:gd name="T14" fmla="*/ 595 w 611"/>
                <a:gd name="T15" fmla="*/ 131 h 1098"/>
                <a:gd name="T16" fmla="*/ 605 w 611"/>
                <a:gd name="T17" fmla="*/ 182 h 1098"/>
                <a:gd name="T18" fmla="*/ 610 w 611"/>
                <a:gd name="T19" fmla="*/ 236 h 1098"/>
                <a:gd name="T20" fmla="*/ 611 w 611"/>
                <a:gd name="T21" fmla="*/ 291 h 1098"/>
                <a:gd name="T22" fmla="*/ 608 w 611"/>
                <a:gd name="T23" fmla="*/ 348 h 1098"/>
                <a:gd name="T24" fmla="*/ 601 w 611"/>
                <a:gd name="T25" fmla="*/ 406 h 1098"/>
                <a:gd name="T26" fmla="*/ 590 w 611"/>
                <a:gd name="T27" fmla="*/ 465 h 1098"/>
                <a:gd name="T28" fmla="*/ 576 w 611"/>
                <a:gd name="T29" fmla="*/ 525 h 1098"/>
                <a:gd name="T30" fmla="*/ 558 w 611"/>
                <a:gd name="T31" fmla="*/ 584 h 1098"/>
                <a:gd name="T32" fmla="*/ 535 w 611"/>
                <a:gd name="T33" fmla="*/ 644 h 1098"/>
                <a:gd name="T34" fmla="*/ 502 w 611"/>
                <a:gd name="T35" fmla="*/ 715 h 1098"/>
                <a:gd name="T36" fmla="*/ 466 w 611"/>
                <a:gd name="T37" fmla="*/ 782 h 1098"/>
                <a:gd name="T38" fmla="*/ 425 w 611"/>
                <a:gd name="T39" fmla="*/ 843 h 1098"/>
                <a:gd name="T40" fmla="*/ 382 w 611"/>
                <a:gd name="T41" fmla="*/ 900 h 1098"/>
                <a:gd name="T42" fmla="*/ 335 w 611"/>
                <a:gd name="T43" fmla="*/ 951 h 1098"/>
                <a:gd name="T44" fmla="*/ 285 w 611"/>
                <a:gd name="T45" fmla="*/ 997 h 1098"/>
                <a:gd name="T46" fmla="*/ 234 w 611"/>
                <a:gd name="T47" fmla="*/ 1037 h 1098"/>
                <a:gd name="T48" fmla="*/ 180 w 611"/>
                <a:gd name="T49" fmla="*/ 1068 h 1098"/>
                <a:gd name="T50" fmla="*/ 126 w 611"/>
                <a:gd name="T51" fmla="*/ 1094 h 1098"/>
                <a:gd name="T52" fmla="*/ 115 w 611"/>
                <a:gd name="T53" fmla="*/ 1097 h 1098"/>
                <a:gd name="T54" fmla="*/ 104 w 611"/>
                <a:gd name="T55" fmla="*/ 1098 h 1098"/>
                <a:gd name="T56" fmla="*/ 86 w 611"/>
                <a:gd name="T57" fmla="*/ 1096 h 1098"/>
                <a:gd name="T58" fmla="*/ 71 w 611"/>
                <a:gd name="T59" fmla="*/ 1088 h 1098"/>
                <a:gd name="T60" fmla="*/ 57 w 611"/>
                <a:gd name="T61" fmla="*/ 1077 h 1098"/>
                <a:gd name="T62" fmla="*/ 47 w 611"/>
                <a:gd name="T63" fmla="*/ 1061 h 1098"/>
                <a:gd name="T64" fmla="*/ 29 w 611"/>
                <a:gd name="T65" fmla="*/ 1016 h 1098"/>
                <a:gd name="T66" fmla="*/ 16 w 611"/>
                <a:gd name="T67" fmla="*/ 967 h 1098"/>
                <a:gd name="T68" fmla="*/ 6 w 611"/>
                <a:gd name="T69" fmla="*/ 915 h 1098"/>
                <a:gd name="T70" fmla="*/ 1 w 611"/>
                <a:gd name="T71" fmla="*/ 863 h 1098"/>
                <a:gd name="T72" fmla="*/ 0 w 611"/>
                <a:gd name="T73" fmla="*/ 807 h 1098"/>
                <a:gd name="T74" fmla="*/ 3 w 611"/>
                <a:gd name="T75" fmla="*/ 750 h 1098"/>
                <a:gd name="T76" fmla="*/ 10 w 611"/>
                <a:gd name="T77" fmla="*/ 692 h 1098"/>
                <a:gd name="T78" fmla="*/ 21 w 611"/>
                <a:gd name="T79" fmla="*/ 633 h 1098"/>
                <a:gd name="T80" fmla="*/ 35 w 611"/>
                <a:gd name="T81" fmla="*/ 574 h 1098"/>
                <a:gd name="T82" fmla="*/ 53 w 611"/>
                <a:gd name="T83" fmla="*/ 514 h 1098"/>
                <a:gd name="T84" fmla="*/ 76 w 611"/>
                <a:gd name="T85" fmla="*/ 454 h 1098"/>
                <a:gd name="T86" fmla="*/ 109 w 611"/>
                <a:gd name="T87" fmla="*/ 384 h 1098"/>
                <a:gd name="T88" fmla="*/ 145 w 611"/>
                <a:gd name="T89" fmla="*/ 317 h 1098"/>
                <a:gd name="T90" fmla="*/ 186 w 611"/>
                <a:gd name="T91" fmla="*/ 255 h 1098"/>
                <a:gd name="T92" fmla="*/ 230 w 611"/>
                <a:gd name="T93" fmla="*/ 198 h 1098"/>
                <a:gd name="T94" fmla="*/ 277 w 611"/>
                <a:gd name="T95" fmla="*/ 146 h 1098"/>
                <a:gd name="T96" fmla="*/ 326 w 611"/>
                <a:gd name="T97" fmla="*/ 100 h 1098"/>
                <a:gd name="T98" fmla="*/ 377 w 611"/>
                <a:gd name="T99" fmla="*/ 61 h 1098"/>
                <a:gd name="T100" fmla="*/ 431 w 611"/>
                <a:gd name="T101" fmla="*/ 29 h 1098"/>
                <a:gd name="T102" fmla="*/ 485 w 611"/>
                <a:gd name="T103" fmla="*/ 4 h 1098"/>
                <a:gd name="T104" fmla="*/ 501 w 611"/>
                <a:gd name="T105"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1" h="1098">
                  <a:moveTo>
                    <a:pt x="501" y="0"/>
                  </a:moveTo>
                  <a:lnTo>
                    <a:pt x="516" y="1"/>
                  </a:lnTo>
                  <a:lnTo>
                    <a:pt x="531" y="4"/>
                  </a:lnTo>
                  <a:lnTo>
                    <a:pt x="545" y="12"/>
                  </a:lnTo>
                  <a:lnTo>
                    <a:pt x="555" y="23"/>
                  </a:lnTo>
                  <a:lnTo>
                    <a:pt x="564" y="37"/>
                  </a:lnTo>
                  <a:lnTo>
                    <a:pt x="582" y="83"/>
                  </a:lnTo>
                  <a:lnTo>
                    <a:pt x="595" y="131"/>
                  </a:lnTo>
                  <a:lnTo>
                    <a:pt x="605" y="182"/>
                  </a:lnTo>
                  <a:lnTo>
                    <a:pt x="610" y="236"/>
                  </a:lnTo>
                  <a:lnTo>
                    <a:pt x="611" y="291"/>
                  </a:lnTo>
                  <a:lnTo>
                    <a:pt x="608" y="348"/>
                  </a:lnTo>
                  <a:lnTo>
                    <a:pt x="601" y="406"/>
                  </a:lnTo>
                  <a:lnTo>
                    <a:pt x="590" y="465"/>
                  </a:lnTo>
                  <a:lnTo>
                    <a:pt x="576" y="525"/>
                  </a:lnTo>
                  <a:lnTo>
                    <a:pt x="558" y="584"/>
                  </a:lnTo>
                  <a:lnTo>
                    <a:pt x="535" y="644"/>
                  </a:lnTo>
                  <a:lnTo>
                    <a:pt x="502" y="715"/>
                  </a:lnTo>
                  <a:lnTo>
                    <a:pt x="466" y="782"/>
                  </a:lnTo>
                  <a:lnTo>
                    <a:pt x="425" y="843"/>
                  </a:lnTo>
                  <a:lnTo>
                    <a:pt x="382" y="900"/>
                  </a:lnTo>
                  <a:lnTo>
                    <a:pt x="335" y="951"/>
                  </a:lnTo>
                  <a:lnTo>
                    <a:pt x="285" y="997"/>
                  </a:lnTo>
                  <a:lnTo>
                    <a:pt x="234" y="1037"/>
                  </a:lnTo>
                  <a:lnTo>
                    <a:pt x="180" y="1068"/>
                  </a:lnTo>
                  <a:lnTo>
                    <a:pt x="126" y="1094"/>
                  </a:lnTo>
                  <a:lnTo>
                    <a:pt x="115" y="1097"/>
                  </a:lnTo>
                  <a:lnTo>
                    <a:pt x="104" y="1098"/>
                  </a:lnTo>
                  <a:lnTo>
                    <a:pt x="86" y="1096"/>
                  </a:lnTo>
                  <a:lnTo>
                    <a:pt x="71" y="1088"/>
                  </a:lnTo>
                  <a:lnTo>
                    <a:pt x="57" y="1077"/>
                  </a:lnTo>
                  <a:lnTo>
                    <a:pt x="47" y="1061"/>
                  </a:lnTo>
                  <a:lnTo>
                    <a:pt x="29" y="1016"/>
                  </a:lnTo>
                  <a:lnTo>
                    <a:pt x="16" y="967"/>
                  </a:lnTo>
                  <a:lnTo>
                    <a:pt x="6" y="915"/>
                  </a:lnTo>
                  <a:lnTo>
                    <a:pt x="1" y="863"/>
                  </a:lnTo>
                  <a:lnTo>
                    <a:pt x="0" y="807"/>
                  </a:lnTo>
                  <a:lnTo>
                    <a:pt x="3" y="750"/>
                  </a:lnTo>
                  <a:lnTo>
                    <a:pt x="10" y="692"/>
                  </a:lnTo>
                  <a:lnTo>
                    <a:pt x="21" y="633"/>
                  </a:lnTo>
                  <a:lnTo>
                    <a:pt x="35" y="574"/>
                  </a:lnTo>
                  <a:lnTo>
                    <a:pt x="53" y="514"/>
                  </a:lnTo>
                  <a:lnTo>
                    <a:pt x="76" y="454"/>
                  </a:lnTo>
                  <a:lnTo>
                    <a:pt x="109" y="384"/>
                  </a:lnTo>
                  <a:lnTo>
                    <a:pt x="145" y="317"/>
                  </a:lnTo>
                  <a:lnTo>
                    <a:pt x="186" y="255"/>
                  </a:lnTo>
                  <a:lnTo>
                    <a:pt x="230" y="198"/>
                  </a:lnTo>
                  <a:lnTo>
                    <a:pt x="277" y="146"/>
                  </a:lnTo>
                  <a:lnTo>
                    <a:pt x="326" y="100"/>
                  </a:lnTo>
                  <a:lnTo>
                    <a:pt x="377" y="61"/>
                  </a:lnTo>
                  <a:lnTo>
                    <a:pt x="431" y="29"/>
                  </a:lnTo>
                  <a:lnTo>
                    <a:pt x="485" y="4"/>
                  </a:lnTo>
                  <a:lnTo>
                    <a:pt x="501" y="0"/>
                  </a:lnTo>
                  <a:close/>
                </a:path>
              </a:pathLst>
            </a:custGeom>
            <a:solidFill>
              <a:srgbClr val="FFD74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7" name="Freeform 59"/>
            <p:cNvSpPr>
              <a:spLocks/>
            </p:cNvSpPr>
            <p:nvPr/>
          </p:nvSpPr>
          <p:spPr bwMode="auto">
            <a:xfrm>
              <a:off x="1159" y="1501"/>
              <a:ext cx="165" cy="165"/>
            </a:xfrm>
            <a:custGeom>
              <a:avLst/>
              <a:gdLst>
                <a:gd name="T0" fmla="*/ 247 w 496"/>
                <a:gd name="T1" fmla="*/ 0 h 495"/>
                <a:gd name="T2" fmla="*/ 288 w 496"/>
                <a:gd name="T3" fmla="*/ 3 h 495"/>
                <a:gd name="T4" fmla="*/ 326 w 496"/>
                <a:gd name="T5" fmla="*/ 12 h 495"/>
                <a:gd name="T6" fmla="*/ 362 w 496"/>
                <a:gd name="T7" fmla="*/ 27 h 495"/>
                <a:gd name="T8" fmla="*/ 394 w 496"/>
                <a:gd name="T9" fmla="*/ 48 h 495"/>
                <a:gd name="T10" fmla="*/ 423 w 496"/>
                <a:gd name="T11" fmla="*/ 72 h 495"/>
                <a:gd name="T12" fmla="*/ 447 w 496"/>
                <a:gd name="T13" fmla="*/ 101 h 495"/>
                <a:gd name="T14" fmla="*/ 468 w 496"/>
                <a:gd name="T15" fmla="*/ 133 h 495"/>
                <a:gd name="T16" fmla="*/ 484 w 496"/>
                <a:gd name="T17" fmla="*/ 169 h 495"/>
                <a:gd name="T18" fmla="*/ 492 w 496"/>
                <a:gd name="T19" fmla="*/ 207 h 495"/>
                <a:gd name="T20" fmla="*/ 496 w 496"/>
                <a:gd name="T21" fmla="*/ 248 h 495"/>
                <a:gd name="T22" fmla="*/ 492 w 496"/>
                <a:gd name="T23" fmla="*/ 287 h 495"/>
                <a:gd name="T24" fmla="*/ 484 w 496"/>
                <a:gd name="T25" fmla="*/ 326 h 495"/>
                <a:gd name="T26" fmla="*/ 468 w 496"/>
                <a:gd name="T27" fmla="*/ 362 h 495"/>
                <a:gd name="T28" fmla="*/ 447 w 496"/>
                <a:gd name="T29" fmla="*/ 394 h 495"/>
                <a:gd name="T30" fmla="*/ 423 w 496"/>
                <a:gd name="T31" fmla="*/ 423 h 495"/>
                <a:gd name="T32" fmla="*/ 394 w 496"/>
                <a:gd name="T33" fmla="*/ 448 h 495"/>
                <a:gd name="T34" fmla="*/ 362 w 496"/>
                <a:gd name="T35" fmla="*/ 468 h 495"/>
                <a:gd name="T36" fmla="*/ 326 w 496"/>
                <a:gd name="T37" fmla="*/ 483 h 495"/>
                <a:gd name="T38" fmla="*/ 288 w 496"/>
                <a:gd name="T39" fmla="*/ 492 h 495"/>
                <a:gd name="T40" fmla="*/ 247 w 496"/>
                <a:gd name="T41" fmla="*/ 495 h 495"/>
                <a:gd name="T42" fmla="*/ 208 w 496"/>
                <a:gd name="T43" fmla="*/ 492 h 495"/>
                <a:gd name="T44" fmla="*/ 170 w 496"/>
                <a:gd name="T45" fmla="*/ 483 h 495"/>
                <a:gd name="T46" fmla="*/ 134 w 496"/>
                <a:gd name="T47" fmla="*/ 468 h 495"/>
                <a:gd name="T48" fmla="*/ 101 w 496"/>
                <a:gd name="T49" fmla="*/ 448 h 495"/>
                <a:gd name="T50" fmla="*/ 72 w 496"/>
                <a:gd name="T51" fmla="*/ 423 h 495"/>
                <a:gd name="T52" fmla="*/ 47 w 496"/>
                <a:gd name="T53" fmla="*/ 394 h 495"/>
                <a:gd name="T54" fmla="*/ 27 w 496"/>
                <a:gd name="T55" fmla="*/ 362 h 495"/>
                <a:gd name="T56" fmla="*/ 12 w 496"/>
                <a:gd name="T57" fmla="*/ 326 h 495"/>
                <a:gd name="T58" fmla="*/ 3 w 496"/>
                <a:gd name="T59" fmla="*/ 287 h 495"/>
                <a:gd name="T60" fmla="*/ 0 w 496"/>
                <a:gd name="T61" fmla="*/ 248 h 495"/>
                <a:gd name="T62" fmla="*/ 3 w 496"/>
                <a:gd name="T63" fmla="*/ 207 h 495"/>
                <a:gd name="T64" fmla="*/ 12 w 496"/>
                <a:gd name="T65" fmla="*/ 169 h 495"/>
                <a:gd name="T66" fmla="*/ 27 w 496"/>
                <a:gd name="T67" fmla="*/ 133 h 495"/>
                <a:gd name="T68" fmla="*/ 47 w 496"/>
                <a:gd name="T69" fmla="*/ 101 h 495"/>
                <a:gd name="T70" fmla="*/ 72 w 496"/>
                <a:gd name="T71" fmla="*/ 72 h 495"/>
                <a:gd name="T72" fmla="*/ 101 w 496"/>
                <a:gd name="T73" fmla="*/ 48 h 495"/>
                <a:gd name="T74" fmla="*/ 134 w 496"/>
                <a:gd name="T75" fmla="*/ 27 h 495"/>
                <a:gd name="T76" fmla="*/ 170 w 496"/>
                <a:gd name="T77" fmla="*/ 12 h 495"/>
                <a:gd name="T78" fmla="*/ 208 w 496"/>
                <a:gd name="T79" fmla="*/ 3 h 495"/>
                <a:gd name="T80" fmla="*/ 247 w 496"/>
                <a:gd name="T81"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6" h="495">
                  <a:moveTo>
                    <a:pt x="247" y="0"/>
                  </a:moveTo>
                  <a:lnTo>
                    <a:pt x="288" y="3"/>
                  </a:lnTo>
                  <a:lnTo>
                    <a:pt x="326" y="12"/>
                  </a:lnTo>
                  <a:lnTo>
                    <a:pt x="362" y="27"/>
                  </a:lnTo>
                  <a:lnTo>
                    <a:pt x="394" y="48"/>
                  </a:lnTo>
                  <a:lnTo>
                    <a:pt x="423" y="72"/>
                  </a:lnTo>
                  <a:lnTo>
                    <a:pt x="447" y="101"/>
                  </a:lnTo>
                  <a:lnTo>
                    <a:pt x="468" y="133"/>
                  </a:lnTo>
                  <a:lnTo>
                    <a:pt x="484" y="169"/>
                  </a:lnTo>
                  <a:lnTo>
                    <a:pt x="492" y="207"/>
                  </a:lnTo>
                  <a:lnTo>
                    <a:pt x="496" y="248"/>
                  </a:lnTo>
                  <a:lnTo>
                    <a:pt x="492" y="287"/>
                  </a:lnTo>
                  <a:lnTo>
                    <a:pt x="484" y="326"/>
                  </a:lnTo>
                  <a:lnTo>
                    <a:pt x="468" y="362"/>
                  </a:lnTo>
                  <a:lnTo>
                    <a:pt x="447" y="394"/>
                  </a:lnTo>
                  <a:lnTo>
                    <a:pt x="423" y="423"/>
                  </a:lnTo>
                  <a:lnTo>
                    <a:pt x="394" y="448"/>
                  </a:lnTo>
                  <a:lnTo>
                    <a:pt x="362" y="468"/>
                  </a:lnTo>
                  <a:lnTo>
                    <a:pt x="326" y="483"/>
                  </a:lnTo>
                  <a:lnTo>
                    <a:pt x="288" y="492"/>
                  </a:lnTo>
                  <a:lnTo>
                    <a:pt x="247" y="495"/>
                  </a:lnTo>
                  <a:lnTo>
                    <a:pt x="208" y="492"/>
                  </a:lnTo>
                  <a:lnTo>
                    <a:pt x="170" y="483"/>
                  </a:lnTo>
                  <a:lnTo>
                    <a:pt x="134" y="468"/>
                  </a:lnTo>
                  <a:lnTo>
                    <a:pt x="101" y="448"/>
                  </a:lnTo>
                  <a:lnTo>
                    <a:pt x="72" y="423"/>
                  </a:lnTo>
                  <a:lnTo>
                    <a:pt x="47" y="394"/>
                  </a:lnTo>
                  <a:lnTo>
                    <a:pt x="27" y="362"/>
                  </a:lnTo>
                  <a:lnTo>
                    <a:pt x="12" y="326"/>
                  </a:lnTo>
                  <a:lnTo>
                    <a:pt x="3" y="287"/>
                  </a:lnTo>
                  <a:lnTo>
                    <a:pt x="0" y="248"/>
                  </a:lnTo>
                  <a:lnTo>
                    <a:pt x="3" y="207"/>
                  </a:lnTo>
                  <a:lnTo>
                    <a:pt x="12" y="169"/>
                  </a:lnTo>
                  <a:lnTo>
                    <a:pt x="27" y="133"/>
                  </a:lnTo>
                  <a:lnTo>
                    <a:pt x="47" y="101"/>
                  </a:lnTo>
                  <a:lnTo>
                    <a:pt x="72" y="72"/>
                  </a:lnTo>
                  <a:lnTo>
                    <a:pt x="101" y="48"/>
                  </a:lnTo>
                  <a:lnTo>
                    <a:pt x="134" y="27"/>
                  </a:lnTo>
                  <a:lnTo>
                    <a:pt x="170" y="12"/>
                  </a:lnTo>
                  <a:lnTo>
                    <a:pt x="208" y="3"/>
                  </a:lnTo>
                  <a:lnTo>
                    <a:pt x="247" y="0"/>
                  </a:lnTo>
                  <a:close/>
                </a:path>
              </a:pathLst>
            </a:custGeom>
            <a:solidFill>
              <a:srgbClr val="B4D2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88" name="직사각형 87"/>
          <p:cNvSpPr/>
          <p:nvPr/>
        </p:nvSpPr>
        <p:spPr>
          <a:xfrm>
            <a:off x="905609" y="1538968"/>
            <a:ext cx="2857499" cy="843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800" dirty="0" smtClean="0">
                <a:solidFill>
                  <a:srgbClr val="816CF5"/>
                </a:solidFill>
                <a:latin typeface="MS Gothic" pitchFamily="49" charset="-128"/>
                <a:ea typeface="MS Gothic" pitchFamily="49" charset="-128"/>
              </a:rPr>
              <a:t>JAVA, DATABASE</a:t>
            </a:r>
            <a:endParaRPr lang="en-US" altLang="ko-KR" sz="2800" dirty="0">
              <a:solidFill>
                <a:srgbClr val="816CF5"/>
              </a:solidFill>
              <a:latin typeface="MS Gothic" pitchFamily="49" charset="-128"/>
              <a:ea typeface="MS Gothic" pitchFamily="49" charset="-128"/>
            </a:endParaRPr>
          </a:p>
        </p:txBody>
      </p:sp>
      <p:sp>
        <p:nvSpPr>
          <p:cNvPr id="90" name="모서리가 둥근 직사각형 89"/>
          <p:cNvSpPr/>
          <p:nvPr/>
        </p:nvSpPr>
        <p:spPr>
          <a:xfrm>
            <a:off x="576608" y="5679830"/>
            <a:ext cx="3028970" cy="641838"/>
          </a:xfrm>
          <a:prstGeom prst="roundRect">
            <a:avLst>
              <a:gd name="adj" fmla="val 0"/>
            </a:avLst>
          </a:prstGeom>
          <a:solidFill>
            <a:srgbClr val="B088C8"/>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72000" rtlCol="0" anchor="ctr"/>
          <a:lstStyle/>
          <a:p>
            <a:pPr lvl="0" algn="ctr">
              <a:lnSpc>
                <a:spcPct val="150000"/>
              </a:lnSpc>
            </a:pPr>
            <a:r>
              <a:rPr lang="ko-KR" altLang="en-US" sz="1400" b="1" dirty="0" smtClean="0">
                <a:solidFill>
                  <a:schemeClr val="tx1"/>
                </a:solidFill>
                <a:latin typeface="IPAMincho" pitchFamily="49" charset="-128"/>
              </a:rPr>
              <a:t>使用</a:t>
            </a:r>
            <a:r>
              <a:rPr lang="en-US" altLang="ko-KR" sz="1400" b="1" dirty="0" smtClean="0">
                <a:solidFill>
                  <a:schemeClr val="tx1"/>
                </a:solidFill>
                <a:latin typeface="돋움" pitchFamily="50" charset="-127"/>
                <a:ea typeface="돋움" pitchFamily="50" charset="-127"/>
              </a:rPr>
              <a:t>TOOL : Eclipse, </a:t>
            </a:r>
          </a:p>
          <a:p>
            <a:pPr lvl="0" algn="ctr">
              <a:lnSpc>
                <a:spcPct val="150000"/>
              </a:lnSpc>
            </a:pPr>
            <a:r>
              <a:rPr lang="en-US" altLang="ko-KR" sz="1400" b="1" dirty="0" smtClean="0">
                <a:solidFill>
                  <a:schemeClr val="tx1"/>
                </a:solidFill>
                <a:latin typeface="돋움" pitchFamily="50" charset="-127"/>
                <a:ea typeface="돋움" pitchFamily="50" charset="-127"/>
              </a:rPr>
              <a:t>Oracle SQL Developer</a:t>
            </a:r>
            <a:endParaRPr lang="en-US" altLang="ko-KR" sz="1400" b="1" dirty="0">
              <a:solidFill>
                <a:schemeClr val="tx1"/>
              </a:solidFill>
              <a:latin typeface="돋움" pitchFamily="50" charset="-127"/>
              <a:ea typeface="돋움" pitchFamily="50" charset="-127"/>
            </a:endParaRPr>
          </a:p>
        </p:txBody>
      </p:sp>
      <p:sp>
        <p:nvSpPr>
          <p:cNvPr id="91" name="모서리가 둥근 직사각형 90"/>
          <p:cNvSpPr/>
          <p:nvPr/>
        </p:nvSpPr>
        <p:spPr>
          <a:xfrm>
            <a:off x="4501883" y="1210466"/>
            <a:ext cx="7250857" cy="2772449"/>
          </a:xfrm>
          <a:prstGeom prst="roundRect">
            <a:avLst>
              <a:gd name="adj" fmla="val 8156"/>
            </a:avLst>
          </a:prstGeom>
          <a:solidFill>
            <a:schemeClr val="bg1">
              <a:alpha val="4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p>
          <a:p>
            <a:pPr algn="ctr"/>
            <a:endParaRPr lang="ko-KR" altLang="en-US" dirty="0"/>
          </a:p>
        </p:txBody>
      </p:sp>
      <p:sp>
        <p:nvSpPr>
          <p:cNvPr id="93" name="자유형 92"/>
          <p:cNvSpPr>
            <a:spLocks/>
          </p:cNvSpPr>
          <p:nvPr/>
        </p:nvSpPr>
        <p:spPr bwMode="auto">
          <a:xfrm>
            <a:off x="4678620" y="1493800"/>
            <a:ext cx="1945460" cy="1945460"/>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a:effectLst>
            <a:outerShdw blurRad="317500" dir="18900000" sy="23000" kx="-1200000" algn="bl"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ko-KR" altLang="en-US"/>
          </a:p>
        </p:txBody>
      </p:sp>
      <p:grpSp>
        <p:nvGrpSpPr>
          <p:cNvPr id="97" name="그룹 96"/>
          <p:cNvGrpSpPr/>
          <p:nvPr/>
        </p:nvGrpSpPr>
        <p:grpSpPr>
          <a:xfrm>
            <a:off x="5220482" y="2033300"/>
            <a:ext cx="896900" cy="936799"/>
            <a:chOff x="5404985" y="1833530"/>
            <a:chExt cx="1128636" cy="1178843"/>
          </a:xfrm>
        </p:grpSpPr>
        <p:sp>
          <p:nvSpPr>
            <p:cNvPr id="94" name="Freeform 22"/>
            <p:cNvSpPr>
              <a:spLocks/>
            </p:cNvSpPr>
            <p:nvPr/>
          </p:nvSpPr>
          <p:spPr bwMode="auto">
            <a:xfrm>
              <a:off x="5449239" y="1927991"/>
              <a:ext cx="1084382" cy="108438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816CF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ko-KR" altLang="en-US" sz="1100" b="1" dirty="0">
                <a:solidFill>
                  <a:schemeClr val="bg1"/>
                </a:solidFill>
              </a:endParaRPr>
            </a:p>
          </p:txBody>
        </p:sp>
        <p:sp>
          <p:nvSpPr>
            <p:cNvPr id="96" name="Freeform 22"/>
            <p:cNvSpPr>
              <a:spLocks/>
            </p:cNvSpPr>
            <p:nvPr/>
          </p:nvSpPr>
          <p:spPr bwMode="auto">
            <a:xfrm>
              <a:off x="5404985" y="1833530"/>
              <a:ext cx="1084382" cy="1084382"/>
            </a:xfrm>
            <a:prstGeom prst="arc">
              <a:avLst>
                <a:gd name="adj1" fmla="val 3684124"/>
                <a:gd name="adj2" fmla="val 17579245"/>
              </a:avLst>
            </a:prstGeom>
            <a:noFill/>
            <a:ln w="155575" cap="rnd">
              <a:solidFill>
                <a:srgbClr val="FAD2E6"/>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99" name="직사각형 98"/>
          <p:cNvSpPr/>
          <p:nvPr/>
        </p:nvSpPr>
        <p:spPr>
          <a:xfrm>
            <a:off x="6787662" y="1318847"/>
            <a:ext cx="4730261" cy="1828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3600" dirty="0" smtClean="0">
                <a:solidFill>
                  <a:srgbClr val="C27CB8"/>
                </a:solidFill>
                <a:latin typeface="+mn-ea"/>
              </a:rPr>
              <a:t>WEB</a:t>
            </a:r>
            <a:r>
              <a:rPr lang="ko-KR" altLang="en-US" sz="3600" dirty="0" smtClean="0">
                <a:solidFill>
                  <a:srgbClr val="C27CB8"/>
                </a:solidFill>
                <a:latin typeface="+mn-ea"/>
              </a:rPr>
              <a:t>部分</a:t>
            </a:r>
            <a:endParaRPr lang="en-US" altLang="ko-KR" sz="3600" dirty="0" smtClean="0">
              <a:solidFill>
                <a:srgbClr val="C27CB8"/>
              </a:solidFill>
              <a:latin typeface="+mn-ea"/>
            </a:endParaRPr>
          </a:p>
          <a:p>
            <a:pPr algn="ctr">
              <a:lnSpc>
                <a:spcPct val="150000"/>
              </a:lnSpc>
            </a:pPr>
            <a:endParaRPr lang="en-US" altLang="ko-KR" dirty="0" smtClean="0">
              <a:solidFill>
                <a:srgbClr val="C27CB8"/>
              </a:solidFill>
              <a:latin typeface="+mn-ea"/>
            </a:endParaRPr>
          </a:p>
          <a:p>
            <a:pPr algn="ctr">
              <a:lnSpc>
                <a:spcPct val="150000"/>
              </a:lnSpc>
            </a:pPr>
            <a:endParaRPr lang="en-US" altLang="ko-KR" dirty="0" smtClean="0">
              <a:solidFill>
                <a:srgbClr val="C27CB8"/>
              </a:solidFill>
              <a:latin typeface="+mn-ea"/>
            </a:endParaRPr>
          </a:p>
          <a:p>
            <a:pPr>
              <a:lnSpc>
                <a:spcPct val="150000"/>
              </a:lnSpc>
            </a:pPr>
            <a:endParaRPr lang="en-US" altLang="ko-KR" sz="1050" dirty="0">
              <a:solidFill>
                <a:schemeClr val="bg1">
                  <a:lumMod val="50000"/>
                </a:schemeClr>
              </a:solidFill>
              <a:latin typeface="+mn-ea"/>
            </a:endParaRPr>
          </a:p>
        </p:txBody>
      </p:sp>
      <p:graphicFrame>
        <p:nvGraphicFramePr>
          <p:cNvPr id="107" name="차트 106"/>
          <p:cNvGraphicFramePr/>
          <p:nvPr>
            <p:extLst>
              <p:ext uri="{D42A27DB-BD31-4B8C-83A1-F6EECF244321}">
                <p14:modId xmlns:p14="http://schemas.microsoft.com/office/powerpoint/2010/main" xmlns="" val="2791684801"/>
              </p:ext>
            </p:extLst>
          </p:nvPr>
        </p:nvGraphicFramePr>
        <p:xfrm>
          <a:off x="4572222" y="4537808"/>
          <a:ext cx="7271015" cy="2117969"/>
        </p:xfrm>
        <a:graphic>
          <a:graphicData uri="http://schemas.openxmlformats.org/drawingml/2006/chart">
            <c:chart xmlns:c="http://schemas.openxmlformats.org/drawingml/2006/chart" xmlns:r="http://schemas.openxmlformats.org/officeDocument/2006/relationships" r:id="rId2"/>
          </a:graphicData>
        </a:graphic>
      </p:graphicFrame>
      <p:sp>
        <p:nvSpPr>
          <p:cNvPr id="119" name="직사각형 118"/>
          <p:cNvSpPr/>
          <p:nvPr/>
        </p:nvSpPr>
        <p:spPr>
          <a:xfrm>
            <a:off x="4574295" y="3991708"/>
            <a:ext cx="7295320" cy="523220"/>
          </a:xfrm>
          <a:prstGeom prst="rect">
            <a:avLst/>
          </a:prstGeom>
        </p:spPr>
        <p:txBody>
          <a:bodyPr wrap="square">
            <a:spAutoFit/>
          </a:bodyPr>
          <a:lstStyle/>
          <a:p>
            <a:pPr algn="ctr"/>
            <a:r>
              <a:rPr lang="en-US" altLang="ko-KR" sz="2800" dirty="0" smtClean="0">
                <a:solidFill>
                  <a:srgbClr val="816CF5"/>
                </a:solidFill>
                <a:effectLst>
                  <a:outerShdw blurRad="38100" dist="38100" dir="2700000" algn="tl">
                    <a:srgbClr val="000000">
                      <a:alpha val="43137"/>
                    </a:srgbClr>
                  </a:outerShdw>
                </a:effectLst>
                <a:latin typeface="돋움" pitchFamily="50" charset="-127"/>
                <a:ea typeface="돋움" pitchFamily="50" charset="-127"/>
                <a:cs typeface="Aharoni" panose="02010803020104030203" pitchFamily="2" charset="-79"/>
              </a:rPr>
              <a:t>ANDROID</a:t>
            </a:r>
            <a:endParaRPr lang="ko-KR" altLang="en-US" sz="2800" dirty="0">
              <a:solidFill>
                <a:srgbClr val="816CF5"/>
              </a:solidFill>
              <a:effectLst>
                <a:outerShdw blurRad="38100" dist="38100" dir="2700000" algn="tl">
                  <a:srgbClr val="000000">
                    <a:alpha val="43137"/>
                  </a:srgbClr>
                </a:outerShdw>
              </a:effectLst>
              <a:latin typeface="돋움" pitchFamily="50" charset="-127"/>
              <a:ea typeface="돋움" pitchFamily="50" charset="-127"/>
            </a:endParaRPr>
          </a:p>
        </p:txBody>
      </p:sp>
      <p:pic>
        <p:nvPicPr>
          <p:cNvPr id="42" name="그림 41" descr="자바 그림.PNG"/>
          <p:cNvPicPr>
            <a:picLocks noChangeAspect="1"/>
          </p:cNvPicPr>
          <p:nvPr/>
        </p:nvPicPr>
        <p:blipFill>
          <a:blip r:embed="rId3"/>
          <a:stretch>
            <a:fillRect/>
          </a:stretch>
        </p:blipFill>
        <p:spPr>
          <a:xfrm>
            <a:off x="712177" y="2572524"/>
            <a:ext cx="2741736" cy="1340054"/>
          </a:xfrm>
          <a:prstGeom prst="rect">
            <a:avLst/>
          </a:prstGeom>
        </p:spPr>
      </p:pic>
      <p:pic>
        <p:nvPicPr>
          <p:cNvPr id="43" name="그림 42" descr="데이터베이스 그림.PNG"/>
          <p:cNvPicPr>
            <a:picLocks noChangeAspect="1"/>
          </p:cNvPicPr>
          <p:nvPr/>
        </p:nvPicPr>
        <p:blipFill>
          <a:blip r:embed="rId4"/>
          <a:stretch>
            <a:fillRect/>
          </a:stretch>
        </p:blipFill>
        <p:spPr>
          <a:xfrm>
            <a:off x="729762" y="4212303"/>
            <a:ext cx="2708030" cy="1194967"/>
          </a:xfrm>
          <a:prstGeom prst="rect">
            <a:avLst/>
          </a:prstGeom>
        </p:spPr>
      </p:pic>
      <p:pic>
        <p:nvPicPr>
          <p:cNvPr id="44" name="그림 43" descr="HTML&amp;CSS.PNG"/>
          <p:cNvPicPr>
            <a:picLocks noChangeAspect="1"/>
          </p:cNvPicPr>
          <p:nvPr/>
        </p:nvPicPr>
        <p:blipFill>
          <a:blip r:embed="rId5" cstate="print"/>
          <a:stretch>
            <a:fillRect/>
          </a:stretch>
        </p:blipFill>
        <p:spPr>
          <a:xfrm>
            <a:off x="6934862" y="2235451"/>
            <a:ext cx="1400246" cy="881071"/>
          </a:xfrm>
          <a:prstGeom prst="rect">
            <a:avLst/>
          </a:prstGeom>
        </p:spPr>
      </p:pic>
      <p:pic>
        <p:nvPicPr>
          <p:cNvPr id="45" name="그림 44" descr="JSP.PNG"/>
          <p:cNvPicPr>
            <a:picLocks noChangeAspect="1"/>
          </p:cNvPicPr>
          <p:nvPr/>
        </p:nvPicPr>
        <p:blipFill>
          <a:blip r:embed="rId6" cstate="print"/>
          <a:stretch>
            <a:fillRect/>
          </a:stretch>
        </p:blipFill>
        <p:spPr>
          <a:xfrm>
            <a:off x="8579377" y="2239832"/>
            <a:ext cx="1241630" cy="819891"/>
          </a:xfrm>
          <a:prstGeom prst="rect">
            <a:avLst/>
          </a:prstGeom>
        </p:spPr>
      </p:pic>
      <p:pic>
        <p:nvPicPr>
          <p:cNvPr id="46" name="그림 45" descr="SPRING.PNG"/>
          <p:cNvPicPr>
            <a:picLocks noChangeAspect="1"/>
          </p:cNvPicPr>
          <p:nvPr/>
        </p:nvPicPr>
        <p:blipFill>
          <a:blip r:embed="rId7" cstate="print"/>
          <a:stretch>
            <a:fillRect/>
          </a:stretch>
        </p:blipFill>
        <p:spPr>
          <a:xfrm>
            <a:off x="10083149" y="2246331"/>
            <a:ext cx="1399605" cy="795807"/>
          </a:xfrm>
          <a:prstGeom prst="rect">
            <a:avLst/>
          </a:prstGeom>
        </p:spPr>
      </p:pic>
      <p:pic>
        <p:nvPicPr>
          <p:cNvPr id="47" name="그림 46" descr="jquery.PNG"/>
          <p:cNvPicPr>
            <a:picLocks noChangeAspect="1"/>
          </p:cNvPicPr>
          <p:nvPr/>
        </p:nvPicPr>
        <p:blipFill>
          <a:blip r:embed="rId8" cstate="print"/>
          <a:stretch>
            <a:fillRect/>
          </a:stretch>
        </p:blipFill>
        <p:spPr>
          <a:xfrm>
            <a:off x="7024313" y="3217984"/>
            <a:ext cx="1670198" cy="720969"/>
          </a:xfrm>
          <a:prstGeom prst="rect">
            <a:avLst/>
          </a:prstGeom>
        </p:spPr>
      </p:pic>
      <p:pic>
        <p:nvPicPr>
          <p:cNvPr id="48" name="그림 47" descr="AJAX.PNG"/>
          <p:cNvPicPr>
            <a:picLocks noChangeAspect="1"/>
          </p:cNvPicPr>
          <p:nvPr/>
        </p:nvPicPr>
        <p:blipFill>
          <a:blip r:embed="rId9" cstate="print"/>
          <a:stretch>
            <a:fillRect/>
          </a:stretch>
        </p:blipFill>
        <p:spPr>
          <a:xfrm>
            <a:off x="9158755" y="3217985"/>
            <a:ext cx="1594238" cy="641839"/>
          </a:xfrm>
          <a:prstGeom prst="rect">
            <a:avLst/>
          </a:prstGeom>
        </p:spPr>
      </p:pic>
      <p:pic>
        <p:nvPicPr>
          <p:cNvPr id="49" name="그림 48" descr="ANDROID STUDIO.PNG"/>
          <p:cNvPicPr>
            <a:picLocks noChangeAspect="1"/>
          </p:cNvPicPr>
          <p:nvPr/>
        </p:nvPicPr>
        <p:blipFill>
          <a:blip r:embed="rId10"/>
          <a:stretch>
            <a:fillRect/>
          </a:stretch>
        </p:blipFill>
        <p:spPr>
          <a:xfrm>
            <a:off x="8423033" y="4545624"/>
            <a:ext cx="3455376" cy="1934307"/>
          </a:xfrm>
          <a:prstGeom prst="rect">
            <a:avLst/>
          </a:prstGeom>
        </p:spPr>
      </p:pic>
    </p:spTree>
    <p:extLst>
      <p:ext uri="{BB962C8B-B14F-4D97-AF65-F5344CB8AC3E}">
        <p14:creationId xmlns:p14="http://schemas.microsoft.com/office/powerpoint/2010/main" xmlns="" val="2798010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52"/>
          <p:cNvGrpSpPr/>
          <p:nvPr/>
        </p:nvGrpSpPr>
        <p:grpSpPr>
          <a:xfrm>
            <a:off x="592219" y="264928"/>
            <a:ext cx="420565" cy="420565"/>
            <a:chOff x="1251987" y="549090"/>
            <a:chExt cx="420565" cy="420565"/>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8" name="직사각형 57"/>
          <p:cNvSpPr/>
          <p:nvPr/>
        </p:nvSpPr>
        <p:spPr>
          <a:xfrm>
            <a:off x="1227752" y="114300"/>
            <a:ext cx="10659447" cy="764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3600" dirty="0" smtClean="0">
                <a:solidFill>
                  <a:srgbClr val="816CF5"/>
                </a:solidFill>
                <a:latin typeface="IPAMincho" pitchFamily="49" charset="-128"/>
                <a:ea typeface="IPAMincho" pitchFamily="49" charset="-128"/>
                <a:cs typeface="Aharoni" panose="02010803020104030203" pitchFamily="2" charset="-79"/>
              </a:rPr>
              <a:t>2</a:t>
            </a:r>
            <a:r>
              <a:rPr lang="ja-JP" altLang="en-US" sz="3600" dirty="0" smtClean="0">
                <a:solidFill>
                  <a:srgbClr val="816CF5"/>
                </a:solidFill>
                <a:latin typeface="IPAMincho" pitchFamily="49" charset="-128"/>
                <a:ea typeface="IPAMincho" pitchFamily="49" charset="-128"/>
                <a:cs typeface="Aharoni" panose="02010803020104030203" pitchFamily="2" charset="-79"/>
              </a:rPr>
              <a:t>次プロジェクト </a:t>
            </a:r>
            <a:r>
              <a:rPr lang="en-US" altLang="ja-JP" sz="3600" dirty="0" smtClean="0">
                <a:solidFill>
                  <a:srgbClr val="816CF5"/>
                </a:solidFill>
                <a:latin typeface="IPAMincho" pitchFamily="49" charset="-128"/>
                <a:ea typeface="IPAMincho" pitchFamily="49" charset="-128"/>
                <a:cs typeface="Aharoni" panose="02010803020104030203" pitchFamily="2" charset="-79"/>
              </a:rPr>
              <a:t>- NEGABOX(</a:t>
            </a:r>
            <a:r>
              <a:rPr lang="ko-KR" altLang="en-US" sz="3600" dirty="0" smtClean="0">
                <a:solidFill>
                  <a:srgbClr val="816CF5"/>
                </a:solidFill>
                <a:latin typeface="IPAMincho" pitchFamily="49" charset="-128"/>
                <a:ea typeface="IPAMincho" pitchFamily="49" charset="-128"/>
                <a:cs typeface="Aharoni" panose="02010803020104030203" pitchFamily="2" charset="-79"/>
              </a:rPr>
              <a:t>映画情報共有掲示板</a:t>
            </a:r>
            <a:r>
              <a:rPr lang="en-US" altLang="ko-KR" sz="3600" dirty="0" smtClean="0">
                <a:solidFill>
                  <a:srgbClr val="816CF5"/>
                </a:solidFill>
                <a:latin typeface="IPAMincho" pitchFamily="49" charset="-128"/>
                <a:ea typeface="IPAMincho" pitchFamily="49" charset="-128"/>
                <a:cs typeface="Aharoni" panose="02010803020104030203" pitchFamily="2" charset="-79"/>
              </a:rPr>
              <a:t>)</a:t>
            </a:r>
            <a:endParaRPr lang="en-US" altLang="ko-KR" sz="3600" dirty="0">
              <a:solidFill>
                <a:srgbClr val="816CF5"/>
              </a:solidFill>
              <a:ea typeface="IPAMincho" pitchFamily="49" charset="-128"/>
            </a:endParaRPr>
          </a:p>
        </p:txBody>
      </p:sp>
      <p:sp>
        <p:nvSpPr>
          <p:cNvPr id="105" name="직사각형 104"/>
          <p:cNvSpPr/>
          <p:nvPr/>
        </p:nvSpPr>
        <p:spPr>
          <a:xfrm>
            <a:off x="114300" y="896815"/>
            <a:ext cx="11948746" cy="5855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ja-JP" sz="2000" b="1" dirty="0" smtClean="0">
              <a:solidFill>
                <a:schemeClr val="tx1"/>
              </a:solidFill>
              <a:latin typeface="+mn-ea"/>
            </a:endParaRPr>
          </a:p>
          <a:p>
            <a:pPr algn="ctr">
              <a:lnSpc>
                <a:spcPct val="150000"/>
              </a:lnSpc>
            </a:pPr>
            <a:endParaRPr lang="ja-JP" altLang="en-US" sz="2000" b="1" dirty="0" smtClean="0">
              <a:solidFill>
                <a:schemeClr val="tx1"/>
              </a:solidFill>
              <a:latin typeface="+mn-ea"/>
            </a:endParaRPr>
          </a:p>
          <a:p>
            <a:pPr>
              <a:lnSpc>
                <a:spcPct val="150000"/>
              </a:lnSpc>
            </a:pPr>
            <a:endParaRPr lang="en-US" altLang="ko-KR" sz="1600" b="1" dirty="0">
              <a:solidFill>
                <a:prstClr val="black">
                  <a:lumMod val="75000"/>
                  <a:lumOff val="25000"/>
                </a:prstClr>
              </a:solidFill>
              <a:latin typeface="+mn-ea"/>
            </a:endParaRPr>
          </a:p>
        </p:txBody>
      </p:sp>
      <p:sp>
        <p:nvSpPr>
          <p:cNvPr id="15" name="내용 개체 틀 14"/>
          <p:cNvSpPr>
            <a:spLocks noGrp="1"/>
          </p:cNvSpPr>
          <p:nvPr>
            <p:ph idx="1"/>
          </p:nvPr>
        </p:nvSpPr>
        <p:spPr>
          <a:xfrm>
            <a:off x="0" y="3270739"/>
            <a:ext cx="12192000" cy="3481753"/>
          </a:xfrm>
        </p:spPr>
        <p:txBody>
          <a:bodyPr>
            <a:normAutofit lnSpcReduction="10000"/>
          </a:bodyPr>
          <a:lstStyle/>
          <a:p>
            <a:pPr algn="ctr">
              <a:buNone/>
            </a:pPr>
            <a:endParaRPr lang="en-US" altLang="ja-JP" b="1" dirty="0" smtClean="0">
              <a:solidFill>
                <a:srgbClr val="187EC0"/>
              </a:solidFill>
              <a:latin typeface="IPAMincho" pitchFamily="49" charset="-128"/>
              <a:ea typeface="IPAMincho" pitchFamily="49" charset="-128"/>
            </a:endParaRPr>
          </a:p>
          <a:p>
            <a:pPr algn="ctr">
              <a:buNone/>
            </a:pPr>
            <a:r>
              <a:rPr lang="en-US" altLang="ja-JP" b="1" dirty="0" smtClean="0">
                <a:solidFill>
                  <a:srgbClr val="187EC0"/>
                </a:solidFill>
                <a:latin typeface="IPAMincho" pitchFamily="49" charset="-128"/>
                <a:ea typeface="IPAMincho" pitchFamily="49" charset="-128"/>
              </a:rPr>
              <a:t>&lt;</a:t>
            </a:r>
            <a:r>
              <a:rPr lang="ja-JP" altLang="en-US" b="1" dirty="0" smtClean="0">
                <a:solidFill>
                  <a:srgbClr val="187EC0"/>
                </a:solidFill>
                <a:latin typeface="IPAMincho" pitchFamily="49" charset="-128"/>
                <a:ea typeface="IPAMincho" pitchFamily="49" charset="-128"/>
              </a:rPr>
              <a:t>ウェブプロジェクト目的</a:t>
            </a:r>
            <a:r>
              <a:rPr lang="en-US" altLang="ja-JP" b="1" dirty="0" smtClean="0">
                <a:solidFill>
                  <a:srgbClr val="187EC0"/>
                </a:solidFill>
                <a:latin typeface="IPAMincho" pitchFamily="49" charset="-128"/>
                <a:ea typeface="IPAMincho" pitchFamily="49" charset="-128"/>
              </a:rPr>
              <a:t>&gt;</a:t>
            </a:r>
            <a:r>
              <a:rPr lang="en-US" altLang="ja-JP" dirty="0" smtClean="0">
                <a:solidFill>
                  <a:srgbClr val="187EC0"/>
                </a:solidFill>
                <a:latin typeface="IPAMincho" pitchFamily="49" charset="-128"/>
                <a:ea typeface="IPAMincho" pitchFamily="49" charset="-128"/>
              </a:rPr>
              <a:t> </a:t>
            </a:r>
          </a:p>
          <a:p>
            <a:pPr algn="ctr">
              <a:buNone/>
            </a:pPr>
            <a:r>
              <a:rPr lang="ja-JP" altLang="en-US" dirty="0" smtClean="0">
                <a:latin typeface="IPAMincho" pitchFamily="49" charset="-128"/>
                <a:ea typeface="IPAMincho" pitchFamily="49" charset="-128"/>
              </a:rPr>
              <a:t>映画の掲示板を通じて映画に関する情報を共有して映画選択をより安</a:t>
            </a:r>
            <a:endParaRPr lang="en-US" altLang="ja-JP" dirty="0" smtClean="0">
              <a:latin typeface="IPAMincho" pitchFamily="49" charset="-128"/>
              <a:ea typeface="IPAMincho" pitchFamily="49" charset="-128"/>
            </a:endParaRPr>
          </a:p>
          <a:p>
            <a:pPr algn="ctr">
              <a:buNone/>
            </a:pPr>
            <a:r>
              <a:rPr lang="ko-KR" altLang="en-US" dirty="0" smtClean="0">
                <a:latin typeface="IPAMincho" pitchFamily="49" charset="-128"/>
              </a:rPr>
              <a:t>全</a:t>
            </a:r>
            <a:r>
              <a:rPr lang="ja-JP" altLang="en-US" dirty="0" smtClean="0">
                <a:latin typeface="IPAMincho" pitchFamily="49" charset="-128"/>
                <a:ea typeface="IPAMincho" pitchFamily="49" charset="-128"/>
              </a:rPr>
              <a:t>にできるようにしている。</a:t>
            </a:r>
            <a:endParaRPr lang="en-US" altLang="ja-JP" dirty="0" smtClean="0">
              <a:latin typeface="IPAMincho" pitchFamily="49" charset="-128"/>
              <a:ea typeface="IPAMincho" pitchFamily="49" charset="-128"/>
            </a:endParaRPr>
          </a:p>
          <a:p>
            <a:pPr algn="ctr">
              <a:buNone/>
            </a:pPr>
            <a:r>
              <a:rPr lang="en-US" altLang="ja-JP" b="1" dirty="0" smtClean="0">
                <a:solidFill>
                  <a:srgbClr val="187EC0"/>
                </a:solidFill>
                <a:latin typeface="IPAMincho" pitchFamily="49" charset="-128"/>
                <a:ea typeface="IPAMincho" pitchFamily="49" charset="-128"/>
              </a:rPr>
              <a:t>&lt;</a:t>
            </a:r>
            <a:r>
              <a:rPr lang="ja-JP" altLang="en-US" b="1" dirty="0" smtClean="0">
                <a:solidFill>
                  <a:srgbClr val="187EC0"/>
                </a:solidFill>
                <a:latin typeface="IPAMincho" pitchFamily="49" charset="-128"/>
                <a:ea typeface="IPAMincho" pitchFamily="49" charset="-128"/>
              </a:rPr>
              <a:t>プロジェクト機能</a:t>
            </a:r>
            <a:r>
              <a:rPr lang="en-US" altLang="ja-JP" b="1" dirty="0" smtClean="0">
                <a:solidFill>
                  <a:srgbClr val="187EC0"/>
                </a:solidFill>
                <a:latin typeface="IPAMincho" pitchFamily="49" charset="-128"/>
                <a:ea typeface="IPAMincho" pitchFamily="49" charset="-128"/>
              </a:rPr>
              <a:t>&gt;</a:t>
            </a:r>
          </a:p>
          <a:p>
            <a:pPr algn="ctr">
              <a:buNone/>
            </a:pP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基本的な掲示板機能</a:t>
            </a:r>
            <a:r>
              <a:rPr lang="en-US" altLang="ja-JP" dirty="0" smtClean="0">
                <a:latin typeface="IPAMincho" pitchFamily="49" charset="-128"/>
                <a:ea typeface="IPAMincho" pitchFamily="49" charset="-128"/>
              </a:rPr>
              <a:t>(</a:t>
            </a:r>
            <a:r>
              <a:rPr lang="ja-JP" altLang="en-US" dirty="0" smtClean="0">
                <a:latin typeface="IPAMincho" pitchFamily="49" charset="-128"/>
                <a:ea typeface="IPAMincho" pitchFamily="49" charset="-128"/>
              </a:rPr>
              <a:t>会員加入、情報修正、書き込み登録、削除など</a:t>
            </a:r>
            <a:r>
              <a:rPr lang="en-US" altLang="ja-JP" dirty="0" smtClean="0">
                <a:latin typeface="IPAMincho" pitchFamily="49" charset="-128"/>
                <a:ea typeface="IPAMincho" pitchFamily="49" charset="-128"/>
              </a:rPr>
              <a:t>)</a:t>
            </a:r>
            <a:br>
              <a:rPr lang="en-US" altLang="ja-JP"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非会員は書き込みを見かけないこと、ただ会員のみ可能</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ファイルのアップロードやページング処理</a:t>
            </a:r>
            <a:endParaRPr lang="en-US" altLang="ja-JP" dirty="0" smtClean="0">
              <a:latin typeface="IPAMincho" pitchFamily="49" charset="-128"/>
              <a:ea typeface="IPAMincho" pitchFamily="49" charset="-128"/>
            </a:endParaRPr>
          </a:p>
          <a:p>
            <a:pPr>
              <a:buNone/>
            </a:pPr>
            <a:endParaRPr lang="en-US" altLang="ja-JP" dirty="0" smtClean="0">
              <a:latin typeface="IPAMincho" pitchFamily="49" charset="-128"/>
              <a:ea typeface="IPAMincho" pitchFamily="49" charset="-128"/>
            </a:endParaRPr>
          </a:p>
          <a:p>
            <a:pPr>
              <a:buNone/>
            </a:pPr>
            <a:endParaRPr lang="en-US" altLang="ja-JP" dirty="0" smtClean="0">
              <a:latin typeface="IPAMincho" pitchFamily="49" charset="-128"/>
              <a:ea typeface="IPAMincho" pitchFamily="49" charset="-128"/>
            </a:endParaRPr>
          </a:p>
          <a:p>
            <a:pPr>
              <a:buNone/>
            </a:pPr>
            <a:endParaRPr lang="ko-KR" altLang="en-US" dirty="0">
              <a:latin typeface="IPAMincho" pitchFamily="49" charset="-128"/>
            </a:endParaRPr>
          </a:p>
        </p:txBody>
      </p:sp>
      <p:pic>
        <p:nvPicPr>
          <p:cNvPr id="18" name="bandicam 2018-03-31 15-57-02-225.mp4">
            <a:hlinkClick r:id="" action="ppaction://media"/>
          </p:cNvPr>
          <p:cNvPicPr>
            <a:picLocks noRot="1" noChangeAspect="1"/>
          </p:cNvPicPr>
          <p:nvPr>
            <a:videoFile r:link="rId1"/>
          </p:nvPr>
        </p:nvPicPr>
        <p:blipFill>
          <a:blip r:embed="rId3"/>
          <a:stretch>
            <a:fillRect/>
          </a:stretch>
        </p:blipFill>
        <p:spPr>
          <a:xfrm>
            <a:off x="2461847" y="879230"/>
            <a:ext cx="6638192" cy="2760785"/>
          </a:xfrm>
          <a:prstGeom prst="rect">
            <a:avLst/>
          </a:prstGeom>
        </p:spPr>
      </p:pic>
    </p:spTree>
    <p:extLst>
      <p:ext uri="{BB962C8B-B14F-4D97-AF65-F5344CB8AC3E}">
        <p14:creationId xmlns:p14="http://schemas.microsoft.com/office/powerpoint/2010/main" xmlns="" val="231788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52"/>
          <p:cNvGrpSpPr/>
          <p:nvPr/>
        </p:nvGrpSpPr>
        <p:grpSpPr>
          <a:xfrm>
            <a:off x="557049" y="273720"/>
            <a:ext cx="420565" cy="420565"/>
            <a:chOff x="1251987" y="549090"/>
            <a:chExt cx="420565" cy="420565"/>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8" name="직사각형 57"/>
          <p:cNvSpPr/>
          <p:nvPr/>
        </p:nvSpPr>
        <p:spPr>
          <a:xfrm>
            <a:off x="1227753" y="114300"/>
            <a:ext cx="10342924" cy="825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3600" dirty="0" smtClean="0">
                <a:solidFill>
                  <a:srgbClr val="816CF5"/>
                </a:solidFill>
                <a:latin typeface="IPAMincho" pitchFamily="49" charset="-128"/>
                <a:ea typeface="IPAMincho" pitchFamily="49" charset="-128"/>
                <a:cs typeface="Aharoni" panose="02010803020104030203" pitchFamily="2" charset="-79"/>
              </a:rPr>
              <a:t>2</a:t>
            </a:r>
            <a:r>
              <a:rPr lang="ja-JP" altLang="en-US" sz="3600" dirty="0" smtClean="0">
                <a:solidFill>
                  <a:srgbClr val="816CF5"/>
                </a:solidFill>
                <a:latin typeface="IPAMincho" pitchFamily="49" charset="-128"/>
                <a:ea typeface="IPAMincho" pitchFamily="49" charset="-128"/>
                <a:cs typeface="Aharoni" panose="02010803020104030203" pitchFamily="2" charset="-79"/>
              </a:rPr>
              <a:t>次プロジェクト </a:t>
            </a:r>
            <a:r>
              <a:rPr lang="en-US" altLang="ja-JP" sz="3600" dirty="0" smtClean="0">
                <a:solidFill>
                  <a:srgbClr val="816CF5"/>
                </a:solidFill>
                <a:latin typeface="IPAMincho" pitchFamily="49" charset="-128"/>
                <a:ea typeface="IPAMincho" pitchFamily="49" charset="-128"/>
                <a:cs typeface="Aharoni" panose="02010803020104030203" pitchFamily="2" charset="-79"/>
              </a:rPr>
              <a:t>- NEGABOX(</a:t>
            </a:r>
            <a:r>
              <a:rPr lang="ko-KR" altLang="en-US" sz="3600" dirty="0" smtClean="0">
                <a:solidFill>
                  <a:srgbClr val="816CF5"/>
                </a:solidFill>
                <a:latin typeface="IPAMincho" pitchFamily="49" charset="-128"/>
                <a:ea typeface="IPAMincho" pitchFamily="49" charset="-128"/>
                <a:cs typeface="Aharoni" panose="02010803020104030203" pitchFamily="2" charset="-79"/>
              </a:rPr>
              <a:t>映画情報共有掲示板</a:t>
            </a:r>
            <a:r>
              <a:rPr lang="en-US" altLang="ko-KR" sz="3600" dirty="0" smtClean="0">
                <a:solidFill>
                  <a:srgbClr val="816CF5"/>
                </a:solidFill>
                <a:latin typeface="IPAMincho" pitchFamily="49" charset="-128"/>
                <a:ea typeface="IPAMincho" pitchFamily="49" charset="-128"/>
                <a:cs typeface="Aharoni" panose="02010803020104030203" pitchFamily="2" charset="-79"/>
              </a:rPr>
              <a:t>)</a:t>
            </a:r>
            <a:endParaRPr lang="en-US" altLang="ko-KR" sz="3600" dirty="0">
              <a:solidFill>
                <a:srgbClr val="816CF5"/>
              </a:solidFill>
              <a:ea typeface="IPAMincho" pitchFamily="49" charset="-128"/>
            </a:endParaRPr>
          </a:p>
        </p:txBody>
      </p:sp>
      <p:sp>
        <p:nvSpPr>
          <p:cNvPr id="105" name="직사각형 104"/>
          <p:cNvSpPr/>
          <p:nvPr/>
        </p:nvSpPr>
        <p:spPr>
          <a:xfrm>
            <a:off x="249306" y="4624754"/>
            <a:ext cx="3680854" cy="1934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ja-JP" sz="2000" b="1" dirty="0" smtClean="0">
              <a:solidFill>
                <a:srgbClr val="187EC0"/>
              </a:solidFill>
              <a:latin typeface="IPAMincho" pitchFamily="49" charset="-128"/>
              <a:ea typeface="IPAMincho" pitchFamily="49" charset="-128"/>
            </a:endParaRPr>
          </a:p>
          <a:p>
            <a:pPr algn="ctr">
              <a:lnSpc>
                <a:spcPct val="150000"/>
              </a:lnSpc>
            </a:pPr>
            <a:r>
              <a:rPr lang="en-US" altLang="ja-JP" sz="2000" b="1" dirty="0" smtClean="0">
                <a:solidFill>
                  <a:srgbClr val="187EC0"/>
                </a:solidFill>
                <a:latin typeface="IPAMincho" pitchFamily="49" charset="-128"/>
                <a:ea typeface="IPAMincho" pitchFamily="49" charset="-128"/>
              </a:rPr>
              <a:t>&lt;</a:t>
            </a:r>
            <a:r>
              <a:rPr lang="ja-JP" altLang="en-US" sz="2000" b="1" dirty="0" smtClean="0">
                <a:solidFill>
                  <a:srgbClr val="187EC0"/>
                </a:solidFill>
                <a:latin typeface="IPAMincho" pitchFamily="49" charset="-128"/>
                <a:ea typeface="IPAMincho" pitchFamily="49" charset="-128"/>
              </a:rPr>
              <a:t>会員加入の画面</a:t>
            </a:r>
            <a:r>
              <a:rPr lang="en-US" altLang="ja-JP" sz="2000" b="1" dirty="0" smtClean="0">
                <a:solidFill>
                  <a:srgbClr val="187EC0"/>
                </a:solidFill>
                <a:latin typeface="IPAMincho" pitchFamily="49" charset="-128"/>
                <a:ea typeface="IPAMincho" pitchFamily="49" charset="-128"/>
              </a:rPr>
              <a:t>&gt;</a:t>
            </a:r>
          </a:p>
          <a:p>
            <a:pPr algn="ctr">
              <a:lnSpc>
                <a:spcPct val="150000"/>
              </a:lnSpc>
            </a:pPr>
            <a:r>
              <a:rPr lang="ja-JP" altLang="en-US" sz="2000" dirty="0" smtClean="0">
                <a:solidFill>
                  <a:schemeClr val="tx1"/>
                </a:solidFill>
                <a:latin typeface="IPAMincho" pitchFamily="49" charset="-128"/>
                <a:ea typeface="IPAMincho" pitchFamily="49" charset="-128"/>
              </a:rPr>
              <a:t>基本的な会員加入をして掲示板の書き込みを見られて登録することができる。</a:t>
            </a:r>
          </a:p>
          <a:p>
            <a:pPr>
              <a:lnSpc>
                <a:spcPct val="150000"/>
              </a:lnSpc>
            </a:pPr>
            <a:endParaRPr lang="en-US" altLang="ko-KR" sz="1600" b="1" dirty="0">
              <a:solidFill>
                <a:prstClr val="black">
                  <a:lumMod val="75000"/>
                  <a:lumOff val="25000"/>
                </a:prstClr>
              </a:solidFill>
              <a:latin typeface="+mn-ea"/>
            </a:endParaRPr>
          </a:p>
        </p:txBody>
      </p:sp>
      <p:sp>
        <p:nvSpPr>
          <p:cNvPr id="118" name="직사각형 117"/>
          <p:cNvSpPr/>
          <p:nvPr/>
        </p:nvSpPr>
        <p:spPr>
          <a:xfrm>
            <a:off x="4088423" y="4695092"/>
            <a:ext cx="3678116" cy="1793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ja-JP" sz="2000" dirty="0" smtClean="0">
              <a:solidFill>
                <a:srgbClr val="187EC0"/>
              </a:solidFill>
              <a:latin typeface="IPAMincho" pitchFamily="49" charset="-128"/>
              <a:ea typeface="IPAMincho" pitchFamily="49" charset="-128"/>
            </a:endParaRPr>
          </a:p>
          <a:p>
            <a:pPr algn="ctr">
              <a:lnSpc>
                <a:spcPct val="150000"/>
              </a:lnSpc>
            </a:pPr>
            <a:r>
              <a:rPr lang="en-US" altLang="ja-JP" sz="2000" b="1" dirty="0" smtClean="0">
                <a:solidFill>
                  <a:srgbClr val="187EC0"/>
                </a:solidFill>
                <a:latin typeface="IPAMincho" pitchFamily="49" charset="-128"/>
                <a:ea typeface="IPAMincho" pitchFamily="49" charset="-128"/>
              </a:rPr>
              <a:t>&lt;</a:t>
            </a:r>
            <a:r>
              <a:rPr lang="ja-JP" altLang="en-US" sz="2000" b="1" dirty="0" smtClean="0">
                <a:solidFill>
                  <a:srgbClr val="187EC0"/>
                </a:solidFill>
                <a:latin typeface="IPAMincho" pitchFamily="49" charset="-128"/>
                <a:ea typeface="IPAMincho" pitchFamily="49" charset="-128"/>
              </a:rPr>
              <a:t>ログイン画面</a:t>
            </a:r>
            <a:r>
              <a:rPr lang="en-US" altLang="ja-JP" sz="2000" b="1" dirty="0" smtClean="0">
                <a:solidFill>
                  <a:srgbClr val="187EC0"/>
                </a:solidFill>
                <a:latin typeface="IPAMincho" pitchFamily="49" charset="-128"/>
                <a:ea typeface="IPAMincho" pitchFamily="49" charset="-128"/>
              </a:rPr>
              <a:t>&gt;</a:t>
            </a:r>
          </a:p>
          <a:p>
            <a:pPr algn="ctr">
              <a:lnSpc>
                <a:spcPct val="150000"/>
              </a:lnSpc>
            </a:pPr>
            <a:r>
              <a:rPr lang="ja-JP" altLang="en-US" sz="2000" dirty="0" smtClean="0">
                <a:solidFill>
                  <a:schemeClr val="tx1"/>
                </a:solidFill>
                <a:latin typeface="IPAMincho" pitchFamily="49" charset="-128"/>
                <a:ea typeface="IPAMincho" pitchFamily="49" charset="-128"/>
              </a:rPr>
              <a:t>ホームページにログインをして掲示板を利用することができます。</a:t>
            </a:r>
            <a:endParaRPr lang="en-US" altLang="ja-JP" sz="2000" dirty="0" smtClean="0">
              <a:solidFill>
                <a:srgbClr val="187EC0"/>
              </a:solidFill>
              <a:latin typeface="IPAMincho" pitchFamily="49" charset="-128"/>
              <a:ea typeface="IPAMincho" pitchFamily="49" charset="-128"/>
            </a:endParaRPr>
          </a:p>
          <a:p>
            <a:pPr algn="ctr">
              <a:lnSpc>
                <a:spcPct val="150000"/>
              </a:lnSpc>
            </a:pPr>
            <a:endParaRPr lang="en-US" altLang="ko-KR" sz="2000" dirty="0">
              <a:solidFill>
                <a:srgbClr val="187EC0"/>
              </a:solidFill>
              <a:latin typeface="IPAMincho" pitchFamily="49" charset="-128"/>
              <a:ea typeface="IPAMincho" pitchFamily="49" charset="-128"/>
            </a:endParaRPr>
          </a:p>
        </p:txBody>
      </p:sp>
      <p:sp>
        <p:nvSpPr>
          <p:cNvPr id="119" name="직사각형 118"/>
          <p:cNvSpPr/>
          <p:nvPr/>
        </p:nvSpPr>
        <p:spPr>
          <a:xfrm>
            <a:off x="8097716" y="4724718"/>
            <a:ext cx="3742592" cy="1825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ja-JP" sz="2000" dirty="0" smtClean="0">
              <a:solidFill>
                <a:srgbClr val="187EC0"/>
              </a:solidFill>
              <a:latin typeface="IPAMincho" pitchFamily="49" charset="-128"/>
              <a:ea typeface="IPAMincho" pitchFamily="49" charset="-128"/>
            </a:endParaRPr>
          </a:p>
          <a:p>
            <a:pPr algn="ctr">
              <a:lnSpc>
                <a:spcPct val="150000"/>
              </a:lnSpc>
            </a:pPr>
            <a:endParaRPr lang="en-US" altLang="ja-JP" sz="2000" dirty="0" smtClean="0">
              <a:solidFill>
                <a:srgbClr val="187EC0"/>
              </a:solidFill>
              <a:latin typeface="IPAMincho" pitchFamily="49" charset="-128"/>
              <a:ea typeface="IPAMincho" pitchFamily="49" charset="-128"/>
            </a:endParaRPr>
          </a:p>
          <a:p>
            <a:pPr algn="ctr">
              <a:lnSpc>
                <a:spcPct val="150000"/>
              </a:lnSpc>
            </a:pPr>
            <a:r>
              <a:rPr lang="en-US" altLang="ja-JP" sz="2000" b="1" dirty="0" smtClean="0">
                <a:solidFill>
                  <a:srgbClr val="187EC0"/>
                </a:solidFill>
                <a:latin typeface="IPAMincho" pitchFamily="49" charset="-128"/>
                <a:ea typeface="IPAMincho" pitchFamily="49" charset="-128"/>
              </a:rPr>
              <a:t> &lt;</a:t>
            </a:r>
            <a:r>
              <a:rPr lang="ja-JP" altLang="en-US" sz="2000" b="1" dirty="0" smtClean="0">
                <a:solidFill>
                  <a:srgbClr val="187EC0"/>
                </a:solidFill>
                <a:latin typeface="IPAMincho" pitchFamily="49" charset="-128"/>
                <a:ea typeface="IPAMincho" pitchFamily="49" charset="-128"/>
              </a:rPr>
              <a:t>意見の作成画面</a:t>
            </a:r>
            <a:r>
              <a:rPr lang="en-US" altLang="ja-JP" sz="2000" b="1" dirty="0" smtClean="0">
                <a:solidFill>
                  <a:srgbClr val="187EC0"/>
                </a:solidFill>
                <a:latin typeface="IPAMincho" pitchFamily="49" charset="-128"/>
                <a:ea typeface="IPAMincho" pitchFamily="49" charset="-128"/>
              </a:rPr>
              <a:t>&gt;</a:t>
            </a:r>
          </a:p>
          <a:p>
            <a:pPr algn="ctr">
              <a:lnSpc>
                <a:spcPct val="150000"/>
              </a:lnSpc>
            </a:pPr>
            <a:r>
              <a:rPr lang="ja-JP" altLang="en-US" sz="2000" dirty="0" smtClean="0">
                <a:solidFill>
                  <a:schemeClr val="tx1"/>
                </a:solidFill>
                <a:latin typeface="IPAMincho" pitchFamily="49" charset="-128"/>
                <a:ea typeface="IPAMincho" pitchFamily="49" charset="-128"/>
              </a:rPr>
              <a:t>掲示板に意見を作成してファイルアップロードができます。</a:t>
            </a:r>
            <a:endParaRPr lang="en-US" altLang="ja-JP" sz="2000" dirty="0" smtClean="0">
              <a:solidFill>
                <a:srgbClr val="187EC0"/>
              </a:solidFill>
              <a:latin typeface="IPAMincho" pitchFamily="49" charset="-128"/>
              <a:ea typeface="IPAMincho" pitchFamily="49" charset="-128"/>
            </a:endParaRPr>
          </a:p>
          <a:p>
            <a:pPr algn="ctr">
              <a:lnSpc>
                <a:spcPct val="150000"/>
              </a:lnSpc>
            </a:pPr>
            <a:endParaRPr lang="en-US" altLang="ja-JP" sz="2000" dirty="0" smtClean="0">
              <a:solidFill>
                <a:srgbClr val="187EC0"/>
              </a:solidFill>
              <a:latin typeface="IPAMincho" pitchFamily="49" charset="-128"/>
              <a:ea typeface="IPAMincho" pitchFamily="49" charset="-128"/>
            </a:endParaRPr>
          </a:p>
          <a:p>
            <a:pPr algn="ctr">
              <a:lnSpc>
                <a:spcPct val="150000"/>
              </a:lnSpc>
            </a:pPr>
            <a:endParaRPr lang="en-US" altLang="ko-KR" sz="1100" dirty="0" smtClean="0">
              <a:solidFill>
                <a:srgbClr val="187EC0"/>
              </a:solidFill>
              <a:latin typeface="IPAMincho" pitchFamily="49" charset="-128"/>
              <a:ea typeface="IPAMincho" pitchFamily="49" charset="-128"/>
            </a:endParaRPr>
          </a:p>
          <a:p>
            <a:pPr>
              <a:lnSpc>
                <a:spcPct val="150000"/>
              </a:lnSpc>
            </a:pPr>
            <a:endParaRPr lang="en-US" altLang="ko-KR" sz="1100" dirty="0">
              <a:solidFill>
                <a:schemeClr val="bg1">
                  <a:lumMod val="50000"/>
                </a:schemeClr>
              </a:solidFill>
              <a:latin typeface="+mn-ea"/>
            </a:endParaRPr>
          </a:p>
        </p:txBody>
      </p:sp>
      <p:pic>
        <p:nvPicPr>
          <p:cNvPr id="15" name="그림 14" descr="캡처.PNG"/>
          <p:cNvPicPr>
            <a:picLocks noChangeAspect="1"/>
          </p:cNvPicPr>
          <p:nvPr/>
        </p:nvPicPr>
        <p:blipFill>
          <a:blip r:embed="rId2"/>
          <a:stretch>
            <a:fillRect/>
          </a:stretch>
        </p:blipFill>
        <p:spPr>
          <a:xfrm>
            <a:off x="175846" y="1022870"/>
            <a:ext cx="3793247" cy="3461207"/>
          </a:xfrm>
          <a:prstGeom prst="rect">
            <a:avLst/>
          </a:prstGeom>
        </p:spPr>
      </p:pic>
      <p:pic>
        <p:nvPicPr>
          <p:cNvPr id="16" name="그림 15"/>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064610" y="1006354"/>
            <a:ext cx="3892428" cy="3504100"/>
          </a:xfrm>
          <a:prstGeom prst="rect">
            <a:avLst/>
          </a:prstGeom>
        </p:spPr>
      </p:pic>
      <p:pic>
        <p:nvPicPr>
          <p:cNvPr id="17" name="그림 16"/>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8088556" y="980709"/>
            <a:ext cx="3956906" cy="3547329"/>
          </a:xfrm>
          <a:prstGeom prst="rect">
            <a:avLst/>
          </a:prstGeom>
        </p:spPr>
      </p:pic>
    </p:spTree>
    <p:extLst>
      <p:ext uri="{BB962C8B-B14F-4D97-AF65-F5344CB8AC3E}">
        <p14:creationId xmlns:p14="http://schemas.microsoft.com/office/powerpoint/2010/main" xmlns="" val="231788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52"/>
          <p:cNvGrpSpPr/>
          <p:nvPr/>
        </p:nvGrpSpPr>
        <p:grpSpPr>
          <a:xfrm>
            <a:off x="601011" y="256135"/>
            <a:ext cx="420565" cy="420565"/>
            <a:chOff x="1251987" y="549090"/>
            <a:chExt cx="420565" cy="420565"/>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8" name="직사각형 57"/>
          <p:cNvSpPr/>
          <p:nvPr/>
        </p:nvSpPr>
        <p:spPr>
          <a:xfrm>
            <a:off x="1227753" y="114300"/>
            <a:ext cx="10677032" cy="72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3200" dirty="0" smtClean="0">
                <a:solidFill>
                  <a:srgbClr val="816CF5"/>
                </a:solidFill>
                <a:latin typeface="IPAMincho" pitchFamily="49" charset="-128"/>
                <a:ea typeface="IPAMincho" pitchFamily="49" charset="-128"/>
                <a:cs typeface="Aharoni" panose="02010803020104030203" pitchFamily="2" charset="-79"/>
              </a:rPr>
              <a:t>3</a:t>
            </a:r>
            <a:r>
              <a:rPr lang="ja-JP" altLang="en-US" sz="3200" dirty="0" smtClean="0">
                <a:solidFill>
                  <a:srgbClr val="816CF5"/>
                </a:solidFill>
                <a:latin typeface="IPAMincho" pitchFamily="49" charset="-128"/>
                <a:ea typeface="IPAMincho" pitchFamily="49" charset="-128"/>
                <a:cs typeface="Aharoni" panose="02010803020104030203" pitchFamily="2" charset="-79"/>
              </a:rPr>
              <a:t>次プロジェクト </a:t>
            </a:r>
            <a:r>
              <a:rPr lang="en-US" altLang="ja-JP" sz="3200" dirty="0" smtClean="0">
                <a:solidFill>
                  <a:srgbClr val="816CF5"/>
                </a:solidFill>
                <a:latin typeface="IPAMincho" pitchFamily="49" charset="-128"/>
                <a:ea typeface="IPAMincho" pitchFamily="49" charset="-128"/>
                <a:cs typeface="Aharoni" panose="02010803020104030203" pitchFamily="2" charset="-79"/>
              </a:rPr>
              <a:t>- </a:t>
            </a:r>
            <a:r>
              <a:rPr lang="ja-JP" altLang="en-US" sz="3200" dirty="0" smtClean="0">
                <a:solidFill>
                  <a:srgbClr val="816CF5"/>
                </a:solidFill>
                <a:ea typeface="IPAMincho" pitchFamily="49" charset="-128"/>
                <a:cs typeface="Aharoni" panose="02010803020104030203" pitchFamily="2" charset="-79"/>
              </a:rPr>
              <a:t>アンドロイドを活用した </a:t>
            </a:r>
            <a:r>
              <a:rPr lang="en-US" altLang="ja-JP" sz="3200" dirty="0" err="1" smtClean="0">
                <a:solidFill>
                  <a:srgbClr val="816CF5"/>
                </a:solidFill>
                <a:ea typeface="IPAMincho" pitchFamily="49" charset="-128"/>
                <a:cs typeface="Aharoni" panose="02010803020104030203" pitchFamily="2" charset="-79"/>
              </a:rPr>
              <a:t>ToDo</a:t>
            </a:r>
            <a:r>
              <a:rPr lang="en-US" altLang="ja-JP" sz="3200" dirty="0" smtClean="0">
                <a:solidFill>
                  <a:srgbClr val="816CF5"/>
                </a:solidFill>
                <a:ea typeface="IPAMincho" pitchFamily="49" charset="-128"/>
                <a:cs typeface="Aharoni" panose="02010803020104030203" pitchFamily="2" charset="-79"/>
              </a:rPr>
              <a:t>-LIST</a:t>
            </a:r>
            <a:endParaRPr lang="en-US" altLang="ko-KR" sz="3200" dirty="0">
              <a:solidFill>
                <a:srgbClr val="816CF5"/>
              </a:solidFill>
              <a:ea typeface="IPAMincho" pitchFamily="49" charset="-128"/>
            </a:endParaRPr>
          </a:p>
        </p:txBody>
      </p:sp>
      <p:pic>
        <p:nvPicPr>
          <p:cNvPr id="16" name="그림 15"/>
          <p:cNvPicPr/>
          <p:nvPr/>
        </p:nvPicPr>
        <p:blipFill>
          <a:blip r:embed="rId2"/>
          <a:srcRect/>
          <a:stretch>
            <a:fillRect/>
          </a:stretch>
        </p:blipFill>
        <p:spPr bwMode="auto">
          <a:xfrm>
            <a:off x="1388746" y="800102"/>
            <a:ext cx="3965770" cy="2637690"/>
          </a:xfrm>
          <a:prstGeom prst="rect">
            <a:avLst/>
          </a:prstGeom>
          <a:noFill/>
          <a:ln w="9525">
            <a:noFill/>
            <a:miter lim="800000"/>
            <a:headEnd/>
            <a:tailEnd/>
          </a:ln>
        </p:spPr>
      </p:pic>
      <p:pic>
        <p:nvPicPr>
          <p:cNvPr id="17" name="그림 16"/>
          <p:cNvPicPr/>
          <p:nvPr/>
        </p:nvPicPr>
        <p:blipFill>
          <a:blip r:embed="rId3"/>
          <a:srcRect/>
          <a:stretch>
            <a:fillRect/>
          </a:stretch>
        </p:blipFill>
        <p:spPr bwMode="auto">
          <a:xfrm>
            <a:off x="6701057" y="762597"/>
            <a:ext cx="3788166" cy="2710365"/>
          </a:xfrm>
          <a:prstGeom prst="rect">
            <a:avLst/>
          </a:prstGeom>
          <a:noFill/>
          <a:ln w="9525">
            <a:noFill/>
            <a:miter lim="800000"/>
            <a:headEnd/>
            <a:tailEnd/>
          </a:ln>
        </p:spPr>
      </p:pic>
      <p:sp>
        <p:nvSpPr>
          <p:cNvPr id="12" name="직사각형 11"/>
          <p:cNvSpPr/>
          <p:nvPr/>
        </p:nvSpPr>
        <p:spPr>
          <a:xfrm>
            <a:off x="0" y="3279532"/>
            <a:ext cx="12192000" cy="3416320"/>
          </a:xfrm>
          <a:prstGeom prst="rect">
            <a:avLst/>
          </a:prstGeom>
        </p:spPr>
        <p:txBody>
          <a:bodyPr wrap="square">
            <a:spAutoFit/>
          </a:bodyPr>
          <a:lstStyle/>
          <a:p>
            <a:pPr algn="ctr">
              <a:buNone/>
            </a:pPr>
            <a:endParaRPr lang="en-US" altLang="ja-JP" b="1" dirty="0" smtClean="0">
              <a:solidFill>
                <a:srgbClr val="187EC0"/>
              </a:solidFill>
              <a:latin typeface="IPAMincho" pitchFamily="49" charset="-128"/>
              <a:ea typeface="IPAMincho" pitchFamily="49" charset="-128"/>
            </a:endParaRPr>
          </a:p>
          <a:p>
            <a:pPr algn="ctr">
              <a:buNone/>
            </a:pPr>
            <a:r>
              <a:rPr lang="en-US" altLang="ja-JP" b="1" dirty="0" smtClean="0">
                <a:solidFill>
                  <a:srgbClr val="187EC0"/>
                </a:solidFill>
                <a:latin typeface="IPAMincho" pitchFamily="49" charset="-128"/>
                <a:ea typeface="IPAMincho" pitchFamily="49" charset="-128"/>
              </a:rPr>
              <a:t>&lt;</a:t>
            </a:r>
            <a:r>
              <a:rPr lang="en-US" altLang="ja-JP" b="1" dirty="0" err="1" smtClean="0">
                <a:solidFill>
                  <a:srgbClr val="187EC0"/>
                </a:solidFill>
                <a:latin typeface="IPAMincho" pitchFamily="49" charset="-128"/>
                <a:ea typeface="IPAMincho" pitchFamily="49" charset="-128"/>
              </a:rPr>
              <a:t>ToDo</a:t>
            </a:r>
            <a:r>
              <a:rPr lang="en-US" altLang="ja-JP" b="1" dirty="0" smtClean="0">
                <a:solidFill>
                  <a:srgbClr val="187EC0"/>
                </a:solidFill>
                <a:latin typeface="IPAMincho" pitchFamily="49" charset="-128"/>
                <a:ea typeface="IPAMincho" pitchFamily="49" charset="-128"/>
              </a:rPr>
              <a:t>-LIST</a:t>
            </a:r>
            <a:r>
              <a:rPr lang="ja-JP" altLang="en-US" b="1" dirty="0" smtClean="0">
                <a:solidFill>
                  <a:srgbClr val="187EC0"/>
                </a:solidFill>
                <a:latin typeface="IPAMincho" pitchFamily="49" charset="-128"/>
                <a:ea typeface="IPAMincho" pitchFamily="49" charset="-128"/>
              </a:rPr>
              <a:t>の目的</a:t>
            </a:r>
            <a:r>
              <a:rPr lang="en-US" altLang="ja-JP" b="1" dirty="0" smtClean="0">
                <a:solidFill>
                  <a:srgbClr val="187EC0"/>
                </a:solidFill>
                <a:latin typeface="IPAMincho" pitchFamily="49" charset="-128"/>
                <a:ea typeface="IPAMincho" pitchFamily="49" charset="-128"/>
              </a:rPr>
              <a:t>&gt;</a:t>
            </a:r>
            <a:r>
              <a:rPr lang="en-US" altLang="ja-JP" dirty="0" smtClean="0">
                <a:solidFill>
                  <a:srgbClr val="187EC0"/>
                </a:solidFill>
                <a:latin typeface="IPAMincho" pitchFamily="49" charset="-128"/>
                <a:ea typeface="IPAMincho" pitchFamily="49" charset="-128"/>
              </a:rPr>
              <a:t> </a:t>
            </a:r>
          </a:p>
          <a:p>
            <a:pPr algn="ctr">
              <a:buNone/>
            </a:pPr>
            <a:r>
              <a:rPr lang="en-US" altLang="ja-JP" dirty="0" err="1" smtClean="0">
                <a:latin typeface="IPAMincho" pitchFamily="49" charset="-128"/>
                <a:ea typeface="IPAMincho" pitchFamily="49" charset="-128"/>
              </a:rPr>
              <a:t>ToDo</a:t>
            </a:r>
            <a:r>
              <a:rPr lang="en-US" altLang="ja-JP" dirty="0" smtClean="0">
                <a:latin typeface="IPAMincho" pitchFamily="49" charset="-128"/>
                <a:ea typeface="IPAMincho" pitchFamily="49" charset="-128"/>
              </a:rPr>
              <a:t>-List</a:t>
            </a:r>
            <a:r>
              <a:rPr lang="ja-JP" altLang="en-US" dirty="0" smtClean="0">
                <a:latin typeface="IPAMincho" pitchFamily="49" charset="-128"/>
                <a:ea typeface="IPAMincho" pitchFamily="49" charset="-128"/>
              </a:rPr>
              <a:t>を通じてその日することを確認して勉強及びスケジュールに支障がないように</a:t>
            </a:r>
            <a:endParaRPr lang="en-US" altLang="ja-JP" dirty="0" smtClean="0">
              <a:latin typeface="IPAMincho" pitchFamily="49" charset="-128"/>
              <a:ea typeface="IPAMincho" pitchFamily="49" charset="-128"/>
            </a:endParaRPr>
          </a:p>
          <a:p>
            <a:pPr algn="ctr">
              <a:buNone/>
            </a:pPr>
            <a:r>
              <a:rPr lang="ja-JP" altLang="en-US" dirty="0" smtClean="0">
                <a:latin typeface="IPAMincho" pitchFamily="49" charset="-128"/>
                <a:ea typeface="IPAMincho" pitchFamily="49" charset="-128"/>
              </a:rPr>
              <a:t>計画的な生活をできるようにします。</a:t>
            </a:r>
            <a:endParaRPr lang="en-US" altLang="ja-JP" dirty="0" smtClean="0">
              <a:latin typeface="IPAMincho" pitchFamily="49" charset="-128"/>
              <a:ea typeface="IPAMincho" pitchFamily="49" charset="-128"/>
            </a:endParaRPr>
          </a:p>
          <a:p>
            <a:pPr algn="ctr">
              <a:buNone/>
            </a:pPr>
            <a:r>
              <a:rPr lang="en-US" altLang="ja-JP" b="1" dirty="0" smtClean="0">
                <a:solidFill>
                  <a:srgbClr val="187EC0"/>
                </a:solidFill>
                <a:latin typeface="IPAMincho" pitchFamily="49" charset="-128"/>
                <a:ea typeface="IPAMincho" pitchFamily="49" charset="-128"/>
              </a:rPr>
              <a:t>&lt;</a:t>
            </a:r>
            <a:r>
              <a:rPr lang="ja-JP" altLang="en-US" b="1" dirty="0" smtClean="0">
                <a:solidFill>
                  <a:srgbClr val="187EC0"/>
                </a:solidFill>
                <a:latin typeface="IPAMincho" pitchFamily="49" charset="-128"/>
                <a:ea typeface="IPAMincho" pitchFamily="49" charset="-128"/>
              </a:rPr>
              <a:t>プロジェクト機能</a:t>
            </a:r>
            <a:r>
              <a:rPr lang="en-US" altLang="ja-JP" b="1" dirty="0" smtClean="0">
                <a:solidFill>
                  <a:srgbClr val="187EC0"/>
                </a:solidFill>
                <a:latin typeface="IPAMincho" pitchFamily="49" charset="-128"/>
                <a:ea typeface="IPAMincho" pitchFamily="49" charset="-128"/>
              </a:rPr>
              <a:t>&gt;</a:t>
            </a:r>
          </a:p>
          <a:p>
            <a:pPr algn="ctr">
              <a:buFontTx/>
              <a:buChar char="-"/>
            </a:pPr>
            <a:r>
              <a:rPr lang="en-US" altLang="ja-JP" dirty="0" smtClean="0">
                <a:latin typeface="IPAMincho" pitchFamily="49" charset="-128"/>
                <a:ea typeface="IPAMincho" pitchFamily="49" charset="-128"/>
              </a:rPr>
              <a:t>Splash Activity</a:t>
            </a:r>
            <a:r>
              <a:rPr lang="ja-JP" altLang="en-US" dirty="0" smtClean="0">
                <a:latin typeface="IPAMincho" pitchFamily="49" charset="-128"/>
                <a:ea typeface="IPAMincho" pitchFamily="49" charset="-128"/>
              </a:rPr>
              <a:t>を利用</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カレンダーを通じて日付をクリックすると、その日その日の文章の作成可能。</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作成の有無を</a:t>
            </a:r>
            <a:r>
              <a:rPr lang="en-US" altLang="ja-JP" dirty="0" smtClean="0">
                <a:latin typeface="IPAMincho" pitchFamily="49" charset="-128"/>
                <a:ea typeface="IPAMincho" pitchFamily="49" charset="-128"/>
              </a:rPr>
              <a:t>Toast</a:t>
            </a:r>
            <a:r>
              <a:rPr lang="ja-JP" altLang="en-US" dirty="0" smtClean="0">
                <a:latin typeface="IPAMincho" pitchFamily="49" charset="-128"/>
                <a:ea typeface="IPAMincho" pitchFamily="49" charset="-128"/>
              </a:rPr>
              <a:t>にしたこと。</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en-US" altLang="ja-JP" dirty="0" err="1" smtClean="0">
                <a:latin typeface="IPAMincho" pitchFamily="49" charset="-128"/>
                <a:ea typeface="IPAMincho" pitchFamily="49" charset="-128"/>
              </a:rPr>
              <a:t>ToDo</a:t>
            </a:r>
            <a:r>
              <a:rPr lang="en-US" altLang="ja-JP" dirty="0" smtClean="0">
                <a:latin typeface="IPAMincho" pitchFamily="49" charset="-128"/>
                <a:ea typeface="IPAMincho" pitchFamily="49" charset="-128"/>
              </a:rPr>
              <a:t>-List</a:t>
            </a:r>
            <a:r>
              <a:rPr lang="ja-JP" altLang="en-US" dirty="0" smtClean="0">
                <a:latin typeface="IPAMincho" pitchFamily="49" charset="-128"/>
                <a:ea typeface="IPAMincho" pitchFamily="49" charset="-128"/>
              </a:rPr>
              <a:t>作成ファイルを</a:t>
            </a:r>
            <a:r>
              <a:rPr lang="en-US" altLang="ja-JP" dirty="0" smtClean="0">
                <a:latin typeface="IPAMincho" pitchFamily="49" charset="-128"/>
                <a:ea typeface="IPAMincho" pitchFamily="49" charset="-128"/>
              </a:rPr>
              <a:t>txt</a:t>
            </a:r>
            <a:r>
              <a:rPr lang="ja-JP" altLang="en-US" dirty="0" smtClean="0">
                <a:latin typeface="IPAMincho" pitchFamily="49" charset="-128"/>
                <a:ea typeface="IPAMincho" pitchFamily="49" charset="-128"/>
              </a:rPr>
              <a:t>ファイルに保存可能。</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一定の修正や削除の可能。</a:t>
            </a:r>
            <a:br>
              <a:rPr lang="ja-JP" altLang="en-US"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ポップアップメニューを使用してメモ帳</a:t>
            </a:r>
            <a:r>
              <a:rPr lang="en-US" altLang="ja-JP" dirty="0" smtClean="0">
                <a:latin typeface="IPAMincho" pitchFamily="49" charset="-128"/>
                <a:ea typeface="IPAMincho" pitchFamily="49" charset="-128"/>
              </a:rPr>
              <a:t>(</a:t>
            </a:r>
            <a:r>
              <a:rPr lang="ja-JP" altLang="en-US" dirty="0" smtClean="0">
                <a:latin typeface="IPAMincho" pitchFamily="49" charset="-128"/>
                <a:ea typeface="IPAMincho" pitchFamily="49" charset="-128"/>
              </a:rPr>
              <a:t>メモ帳はその日のメモしたのが内部に保存可能</a:t>
            </a:r>
            <a:r>
              <a:rPr lang="en-US" altLang="ja-JP" dirty="0" smtClean="0">
                <a:latin typeface="IPAMincho" pitchFamily="49" charset="-128"/>
                <a:ea typeface="IPAMincho" pitchFamily="49" charset="-128"/>
              </a:rPr>
              <a:t>)</a:t>
            </a:r>
            <a:br>
              <a:rPr lang="en-US" altLang="ja-JP" dirty="0" smtClean="0">
                <a:latin typeface="IPAMincho" pitchFamily="49" charset="-128"/>
                <a:ea typeface="IPAMincho" pitchFamily="49" charset="-128"/>
              </a:rPr>
            </a:br>
            <a:r>
              <a:rPr lang="en-US" altLang="ja-JP" dirty="0" smtClean="0">
                <a:latin typeface="IPAMincho" pitchFamily="49" charset="-128"/>
                <a:ea typeface="IPAMincho" pitchFamily="49" charset="-128"/>
              </a:rPr>
              <a:t>- </a:t>
            </a:r>
            <a:r>
              <a:rPr lang="ja-JP" altLang="en-US" dirty="0" smtClean="0">
                <a:latin typeface="IPAMincho" pitchFamily="49" charset="-128"/>
                <a:ea typeface="IPAMincho" pitchFamily="49" charset="-128"/>
              </a:rPr>
              <a:t>絵板や簡単な数字野球ゲーム</a:t>
            </a:r>
            <a:endParaRPr lang="en-US" altLang="ja-JP" dirty="0" smtClean="0">
              <a:latin typeface="IPAMincho" pitchFamily="49" charset="-128"/>
              <a:ea typeface="IPAMincho" pitchFamily="49" charset="-128"/>
            </a:endParaRPr>
          </a:p>
        </p:txBody>
      </p:sp>
    </p:spTree>
    <p:extLst>
      <p:ext uri="{BB962C8B-B14F-4D97-AF65-F5344CB8AC3E}">
        <p14:creationId xmlns:p14="http://schemas.microsoft.com/office/powerpoint/2010/main" xmlns="" val="2317885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52"/>
          <p:cNvGrpSpPr/>
          <p:nvPr/>
        </p:nvGrpSpPr>
        <p:grpSpPr>
          <a:xfrm>
            <a:off x="574634" y="282513"/>
            <a:ext cx="420565" cy="420565"/>
            <a:chOff x="1251987" y="549090"/>
            <a:chExt cx="420565" cy="420565"/>
          </a:xfrm>
          <a:effectLst>
            <a:outerShdw blurRad="76200" dir="18900000" sy="23000" kx="-1200000" algn="bl" rotWithShape="0">
              <a:prstClr val="black">
                <a:alpha val="20000"/>
              </a:prstClr>
            </a:outerShdw>
            <a:reflection blurRad="6350" stA="52000" endA="300" endPos="35000" dir="5400000" sy="-100000" algn="bl" rotWithShape="0"/>
          </a:effectLst>
        </p:grpSpPr>
        <p:sp>
          <p:nvSpPr>
            <p:cNvPr id="52" name="자유형 51"/>
            <p:cNvSpPr>
              <a:spLocks/>
            </p:cNvSpPr>
            <p:nvPr/>
          </p:nvSpPr>
          <p:spPr bwMode="auto">
            <a:xfrm>
              <a:off x="1251987" y="549090"/>
              <a:ext cx="420565" cy="420565"/>
            </a:xfrm>
            <a:custGeom>
              <a:avLst/>
              <a:gdLst>
                <a:gd name="connsiteX0" fmla="*/ 195834 w 420565"/>
                <a:gd name="connsiteY0" fmla="*/ 175489 h 420565"/>
                <a:gd name="connsiteX1" fmla="*/ 195834 w 420565"/>
                <a:gd name="connsiteY1" fmla="*/ 181692 h 420565"/>
                <a:gd name="connsiteX2" fmla="*/ 194604 w 420565"/>
                <a:gd name="connsiteY2" fmla="*/ 187533 h 420565"/>
                <a:gd name="connsiteX3" fmla="*/ 191530 w 420565"/>
                <a:gd name="connsiteY3" fmla="*/ 191530 h 420565"/>
                <a:gd name="connsiteX4" fmla="*/ 187533 w 420565"/>
                <a:gd name="connsiteY4" fmla="*/ 194604 h 420565"/>
                <a:gd name="connsiteX5" fmla="*/ 181692 w 420565"/>
                <a:gd name="connsiteY5" fmla="*/ 195834 h 420565"/>
                <a:gd name="connsiteX6" fmla="*/ 175802 w 420565"/>
                <a:gd name="connsiteY6" fmla="*/ 196114 h 420565"/>
                <a:gd name="connsiteX7" fmla="*/ 178925 w 420565"/>
                <a:gd name="connsiteY7" fmla="*/ 198908 h 420565"/>
                <a:gd name="connsiteX8" fmla="*/ 182614 w 420565"/>
                <a:gd name="connsiteY8" fmla="*/ 204749 h 420565"/>
                <a:gd name="connsiteX9" fmla="*/ 184151 w 420565"/>
                <a:gd name="connsiteY9" fmla="*/ 210283 h 420565"/>
                <a:gd name="connsiteX10" fmla="*/ 182614 w 420565"/>
                <a:gd name="connsiteY10" fmla="*/ 216124 h 420565"/>
                <a:gd name="connsiteX11" fmla="*/ 178925 w 420565"/>
                <a:gd name="connsiteY11" fmla="*/ 221350 h 420565"/>
                <a:gd name="connsiteX12" fmla="*/ 175680 w 420565"/>
                <a:gd name="connsiteY12" fmla="*/ 224424 h 420565"/>
                <a:gd name="connsiteX13" fmla="*/ 181692 w 420565"/>
                <a:gd name="connsiteY13" fmla="*/ 224424 h 420565"/>
                <a:gd name="connsiteX14" fmla="*/ 187533 w 420565"/>
                <a:gd name="connsiteY14" fmla="*/ 225961 h 420565"/>
                <a:gd name="connsiteX15" fmla="*/ 191530 w 420565"/>
                <a:gd name="connsiteY15" fmla="*/ 228728 h 420565"/>
                <a:gd name="connsiteX16" fmla="*/ 194604 w 420565"/>
                <a:gd name="connsiteY16" fmla="*/ 233340 h 420565"/>
                <a:gd name="connsiteX17" fmla="*/ 195834 w 420565"/>
                <a:gd name="connsiteY17" fmla="*/ 238566 h 420565"/>
                <a:gd name="connsiteX18" fmla="*/ 196115 w 420565"/>
                <a:gd name="connsiteY18" fmla="*/ 244762 h 420565"/>
                <a:gd name="connsiteX19" fmla="*/ 198908 w 420565"/>
                <a:gd name="connsiteY19" fmla="*/ 241641 h 420565"/>
                <a:gd name="connsiteX20" fmla="*/ 204749 w 420565"/>
                <a:gd name="connsiteY20" fmla="*/ 237952 h 420565"/>
                <a:gd name="connsiteX21" fmla="*/ 210283 w 420565"/>
                <a:gd name="connsiteY21" fmla="*/ 236722 h 420565"/>
                <a:gd name="connsiteX22" fmla="*/ 216124 w 420565"/>
                <a:gd name="connsiteY22" fmla="*/ 237952 h 420565"/>
                <a:gd name="connsiteX23" fmla="*/ 221350 w 420565"/>
                <a:gd name="connsiteY23" fmla="*/ 241641 h 420565"/>
                <a:gd name="connsiteX24" fmla="*/ 224424 w 420565"/>
                <a:gd name="connsiteY24" fmla="*/ 244885 h 420565"/>
                <a:gd name="connsiteX25" fmla="*/ 224424 w 420565"/>
                <a:gd name="connsiteY25" fmla="*/ 238566 h 420565"/>
                <a:gd name="connsiteX26" fmla="*/ 225961 w 420565"/>
                <a:gd name="connsiteY26" fmla="*/ 233340 h 420565"/>
                <a:gd name="connsiteX27" fmla="*/ 228728 w 420565"/>
                <a:gd name="connsiteY27" fmla="*/ 228728 h 420565"/>
                <a:gd name="connsiteX28" fmla="*/ 233340 w 420565"/>
                <a:gd name="connsiteY28" fmla="*/ 225961 h 420565"/>
                <a:gd name="connsiteX29" fmla="*/ 238566 w 420565"/>
                <a:gd name="connsiteY29" fmla="*/ 224424 h 420565"/>
                <a:gd name="connsiteX30" fmla="*/ 244885 w 420565"/>
                <a:gd name="connsiteY30" fmla="*/ 224424 h 420565"/>
                <a:gd name="connsiteX31" fmla="*/ 241641 w 420565"/>
                <a:gd name="connsiteY31" fmla="*/ 221350 h 420565"/>
                <a:gd name="connsiteX32" fmla="*/ 237952 w 420565"/>
                <a:gd name="connsiteY32" fmla="*/ 216124 h 420565"/>
                <a:gd name="connsiteX33" fmla="*/ 236722 w 420565"/>
                <a:gd name="connsiteY33" fmla="*/ 210283 h 420565"/>
                <a:gd name="connsiteX34" fmla="*/ 237952 w 420565"/>
                <a:gd name="connsiteY34" fmla="*/ 204749 h 420565"/>
                <a:gd name="connsiteX35" fmla="*/ 241641 w 420565"/>
                <a:gd name="connsiteY35" fmla="*/ 198908 h 420565"/>
                <a:gd name="connsiteX36" fmla="*/ 245076 w 420565"/>
                <a:gd name="connsiteY36" fmla="*/ 195834 h 420565"/>
                <a:gd name="connsiteX37" fmla="*/ 238566 w 420565"/>
                <a:gd name="connsiteY37" fmla="*/ 195834 h 420565"/>
                <a:gd name="connsiteX38" fmla="*/ 233340 w 420565"/>
                <a:gd name="connsiteY38" fmla="*/ 194604 h 420565"/>
                <a:gd name="connsiteX39" fmla="*/ 228728 w 420565"/>
                <a:gd name="connsiteY39" fmla="*/ 191530 h 420565"/>
                <a:gd name="connsiteX40" fmla="*/ 225961 w 420565"/>
                <a:gd name="connsiteY40" fmla="*/ 187533 h 420565"/>
                <a:gd name="connsiteX41" fmla="*/ 224424 w 420565"/>
                <a:gd name="connsiteY41" fmla="*/ 181692 h 420565"/>
                <a:gd name="connsiteX42" fmla="*/ 224424 w 420565"/>
                <a:gd name="connsiteY42" fmla="*/ 175680 h 420565"/>
                <a:gd name="connsiteX43" fmla="*/ 221350 w 420565"/>
                <a:gd name="connsiteY43" fmla="*/ 178925 h 420565"/>
                <a:gd name="connsiteX44" fmla="*/ 216124 w 420565"/>
                <a:gd name="connsiteY44" fmla="*/ 182614 h 420565"/>
                <a:gd name="connsiteX45" fmla="*/ 210283 w 420565"/>
                <a:gd name="connsiteY45" fmla="*/ 184151 h 420565"/>
                <a:gd name="connsiteX46" fmla="*/ 204749 w 420565"/>
                <a:gd name="connsiteY46" fmla="*/ 182614 h 420565"/>
                <a:gd name="connsiteX47" fmla="*/ 198908 w 420565"/>
                <a:gd name="connsiteY47" fmla="*/ 178925 h 420565"/>
                <a:gd name="connsiteX48" fmla="*/ 210283 w 420565"/>
                <a:gd name="connsiteY48" fmla="*/ 0 h 420565"/>
                <a:gd name="connsiteX49" fmla="*/ 221043 w 420565"/>
                <a:gd name="connsiteY49" fmla="*/ 1230 h 420565"/>
                <a:gd name="connsiteX50" fmla="*/ 230573 w 420565"/>
                <a:gd name="connsiteY50" fmla="*/ 4304 h 420565"/>
                <a:gd name="connsiteX51" fmla="*/ 239796 w 420565"/>
                <a:gd name="connsiteY51" fmla="*/ 9223 h 420565"/>
                <a:gd name="connsiteX52" fmla="*/ 247482 w 420565"/>
                <a:gd name="connsiteY52" fmla="*/ 15372 h 420565"/>
                <a:gd name="connsiteX53" fmla="*/ 253938 w 420565"/>
                <a:gd name="connsiteY53" fmla="*/ 23365 h 420565"/>
                <a:gd name="connsiteX54" fmla="*/ 258857 w 420565"/>
                <a:gd name="connsiteY54" fmla="*/ 31973 h 420565"/>
                <a:gd name="connsiteX55" fmla="*/ 261931 w 420565"/>
                <a:gd name="connsiteY55" fmla="*/ 42118 h 420565"/>
                <a:gd name="connsiteX56" fmla="*/ 262546 w 420565"/>
                <a:gd name="connsiteY56" fmla="*/ 52571 h 420565"/>
                <a:gd name="connsiteX57" fmla="*/ 262546 w 420565"/>
                <a:gd name="connsiteY57" fmla="*/ 59027 h 420565"/>
                <a:gd name="connsiteX58" fmla="*/ 261624 w 420565"/>
                <a:gd name="connsiteY58" fmla="*/ 67635 h 420565"/>
                <a:gd name="connsiteX59" fmla="*/ 260087 w 420565"/>
                <a:gd name="connsiteY59" fmla="*/ 77473 h 420565"/>
                <a:gd name="connsiteX60" fmla="*/ 257935 w 420565"/>
                <a:gd name="connsiteY60" fmla="*/ 88233 h 420565"/>
                <a:gd name="connsiteX61" fmla="*/ 255783 w 420565"/>
                <a:gd name="connsiteY61" fmla="*/ 99608 h 420565"/>
                <a:gd name="connsiteX62" fmla="*/ 255162 w 420565"/>
                <a:gd name="connsiteY62" fmla="*/ 102027 h 420565"/>
                <a:gd name="connsiteX63" fmla="*/ 260394 w 420565"/>
                <a:gd name="connsiteY63" fmla="*/ 93767 h 420565"/>
                <a:gd name="connsiteX64" fmla="*/ 265620 w 420565"/>
                <a:gd name="connsiteY64" fmla="*/ 85466 h 420565"/>
                <a:gd name="connsiteX65" fmla="*/ 271154 w 420565"/>
                <a:gd name="connsiteY65" fmla="*/ 78395 h 420565"/>
                <a:gd name="connsiteX66" fmla="*/ 276073 w 420565"/>
                <a:gd name="connsiteY66" fmla="*/ 71324 h 420565"/>
                <a:gd name="connsiteX67" fmla="*/ 280684 w 420565"/>
                <a:gd name="connsiteY67" fmla="*/ 66098 h 420565"/>
                <a:gd name="connsiteX68" fmla="*/ 284681 w 420565"/>
                <a:gd name="connsiteY68" fmla="*/ 61487 h 420565"/>
                <a:gd name="connsiteX69" fmla="*/ 292059 w 420565"/>
                <a:gd name="connsiteY69" fmla="*/ 55338 h 420565"/>
                <a:gd name="connsiteX70" fmla="*/ 300052 w 420565"/>
                <a:gd name="connsiteY70" fmla="*/ 50726 h 420565"/>
                <a:gd name="connsiteX71" fmla="*/ 308353 w 420565"/>
                <a:gd name="connsiteY71" fmla="*/ 47652 h 420565"/>
                <a:gd name="connsiteX72" fmla="*/ 317268 w 420565"/>
                <a:gd name="connsiteY72" fmla="*/ 46115 h 420565"/>
                <a:gd name="connsiteX73" fmla="*/ 326491 w 420565"/>
                <a:gd name="connsiteY73" fmla="*/ 46115 h 420565"/>
                <a:gd name="connsiteX74" fmla="*/ 335099 w 420565"/>
                <a:gd name="connsiteY74" fmla="*/ 47652 h 420565"/>
                <a:gd name="connsiteX75" fmla="*/ 343707 w 420565"/>
                <a:gd name="connsiteY75" fmla="*/ 50726 h 420565"/>
                <a:gd name="connsiteX76" fmla="*/ 351701 w 420565"/>
                <a:gd name="connsiteY76" fmla="*/ 55338 h 420565"/>
                <a:gd name="connsiteX77" fmla="*/ 358772 w 420565"/>
                <a:gd name="connsiteY77" fmla="*/ 61487 h 420565"/>
                <a:gd name="connsiteX78" fmla="*/ 364920 w 420565"/>
                <a:gd name="connsiteY78" fmla="*/ 68865 h 420565"/>
                <a:gd name="connsiteX79" fmla="*/ 369532 w 420565"/>
                <a:gd name="connsiteY79" fmla="*/ 76858 h 420565"/>
                <a:gd name="connsiteX80" fmla="*/ 372606 w 420565"/>
                <a:gd name="connsiteY80" fmla="*/ 85466 h 420565"/>
                <a:gd name="connsiteX81" fmla="*/ 374143 w 420565"/>
                <a:gd name="connsiteY81" fmla="*/ 94382 h 420565"/>
                <a:gd name="connsiteX82" fmla="*/ 374143 w 420565"/>
                <a:gd name="connsiteY82" fmla="*/ 102990 h 420565"/>
                <a:gd name="connsiteX83" fmla="*/ 372606 w 420565"/>
                <a:gd name="connsiteY83" fmla="*/ 112213 h 420565"/>
                <a:gd name="connsiteX84" fmla="*/ 369532 w 420565"/>
                <a:gd name="connsiteY84" fmla="*/ 120513 h 420565"/>
                <a:gd name="connsiteX85" fmla="*/ 364920 w 420565"/>
                <a:gd name="connsiteY85" fmla="*/ 128507 h 420565"/>
                <a:gd name="connsiteX86" fmla="*/ 358772 w 420565"/>
                <a:gd name="connsiteY86" fmla="*/ 135885 h 420565"/>
                <a:gd name="connsiteX87" fmla="*/ 354775 w 420565"/>
                <a:gd name="connsiteY87" fmla="*/ 139882 h 420565"/>
                <a:gd name="connsiteX88" fmla="*/ 348934 w 420565"/>
                <a:gd name="connsiteY88" fmla="*/ 144186 h 420565"/>
                <a:gd name="connsiteX89" fmla="*/ 342478 w 420565"/>
                <a:gd name="connsiteY89" fmla="*/ 149719 h 420565"/>
                <a:gd name="connsiteX90" fmla="*/ 334792 w 420565"/>
                <a:gd name="connsiteY90" fmla="*/ 154946 h 420565"/>
                <a:gd name="connsiteX91" fmla="*/ 326491 w 420565"/>
                <a:gd name="connsiteY91" fmla="*/ 160479 h 420565"/>
                <a:gd name="connsiteX92" fmla="*/ 318527 w 420565"/>
                <a:gd name="connsiteY92" fmla="*/ 165423 h 420565"/>
                <a:gd name="connsiteX93" fmla="*/ 320958 w 420565"/>
                <a:gd name="connsiteY93" fmla="*/ 164783 h 420565"/>
                <a:gd name="connsiteX94" fmla="*/ 332640 w 420565"/>
                <a:gd name="connsiteY94" fmla="*/ 162323 h 420565"/>
                <a:gd name="connsiteX95" fmla="*/ 343093 w 420565"/>
                <a:gd name="connsiteY95" fmla="*/ 160479 h 420565"/>
                <a:gd name="connsiteX96" fmla="*/ 352623 w 420565"/>
                <a:gd name="connsiteY96" fmla="*/ 158942 h 420565"/>
                <a:gd name="connsiteX97" fmla="*/ 361231 w 420565"/>
                <a:gd name="connsiteY97" fmla="*/ 158019 h 420565"/>
                <a:gd name="connsiteX98" fmla="*/ 367995 w 420565"/>
                <a:gd name="connsiteY98" fmla="*/ 157712 h 420565"/>
                <a:gd name="connsiteX99" fmla="*/ 378755 w 420565"/>
                <a:gd name="connsiteY99" fmla="*/ 158942 h 420565"/>
                <a:gd name="connsiteX100" fmla="*/ 388285 w 420565"/>
                <a:gd name="connsiteY100" fmla="*/ 162016 h 420565"/>
                <a:gd name="connsiteX101" fmla="*/ 397508 w 420565"/>
                <a:gd name="connsiteY101" fmla="*/ 166935 h 420565"/>
                <a:gd name="connsiteX102" fmla="*/ 405194 w 420565"/>
                <a:gd name="connsiteY102" fmla="*/ 173084 h 420565"/>
                <a:gd name="connsiteX103" fmla="*/ 411650 w 420565"/>
                <a:gd name="connsiteY103" fmla="*/ 181077 h 420565"/>
                <a:gd name="connsiteX104" fmla="*/ 416568 w 420565"/>
                <a:gd name="connsiteY104" fmla="*/ 189685 h 420565"/>
                <a:gd name="connsiteX105" fmla="*/ 419643 w 420565"/>
                <a:gd name="connsiteY105" fmla="*/ 199523 h 420565"/>
                <a:gd name="connsiteX106" fmla="*/ 420565 w 420565"/>
                <a:gd name="connsiteY106" fmla="*/ 210283 h 420565"/>
                <a:gd name="connsiteX107" fmla="*/ 419643 w 420565"/>
                <a:gd name="connsiteY107" fmla="*/ 221043 h 420565"/>
                <a:gd name="connsiteX108" fmla="*/ 416568 w 420565"/>
                <a:gd name="connsiteY108" fmla="*/ 230573 h 420565"/>
                <a:gd name="connsiteX109" fmla="*/ 411650 w 420565"/>
                <a:gd name="connsiteY109" fmla="*/ 239796 h 420565"/>
                <a:gd name="connsiteX110" fmla="*/ 405194 w 420565"/>
                <a:gd name="connsiteY110" fmla="*/ 247482 h 420565"/>
                <a:gd name="connsiteX111" fmla="*/ 397508 w 420565"/>
                <a:gd name="connsiteY111" fmla="*/ 253938 h 420565"/>
                <a:gd name="connsiteX112" fmla="*/ 388285 w 420565"/>
                <a:gd name="connsiteY112" fmla="*/ 258857 h 420565"/>
                <a:gd name="connsiteX113" fmla="*/ 378755 w 420565"/>
                <a:gd name="connsiteY113" fmla="*/ 261931 h 420565"/>
                <a:gd name="connsiteX114" fmla="*/ 367995 w 420565"/>
                <a:gd name="connsiteY114" fmla="*/ 262546 h 420565"/>
                <a:gd name="connsiteX115" fmla="*/ 361231 w 420565"/>
                <a:gd name="connsiteY115" fmla="*/ 262546 h 420565"/>
                <a:gd name="connsiteX116" fmla="*/ 352623 w 420565"/>
                <a:gd name="connsiteY116" fmla="*/ 261624 h 420565"/>
                <a:gd name="connsiteX117" fmla="*/ 343093 w 420565"/>
                <a:gd name="connsiteY117" fmla="*/ 260087 h 420565"/>
                <a:gd name="connsiteX118" fmla="*/ 332640 w 420565"/>
                <a:gd name="connsiteY118" fmla="*/ 257935 h 420565"/>
                <a:gd name="connsiteX119" fmla="*/ 320958 w 420565"/>
                <a:gd name="connsiteY119" fmla="*/ 255783 h 420565"/>
                <a:gd name="connsiteX120" fmla="*/ 318444 w 420565"/>
                <a:gd name="connsiteY120" fmla="*/ 255121 h 420565"/>
                <a:gd name="connsiteX121" fmla="*/ 326491 w 420565"/>
                <a:gd name="connsiteY121" fmla="*/ 260393 h 420565"/>
                <a:gd name="connsiteX122" fmla="*/ 334792 w 420565"/>
                <a:gd name="connsiteY122" fmla="*/ 265620 h 420565"/>
                <a:gd name="connsiteX123" fmla="*/ 342478 w 420565"/>
                <a:gd name="connsiteY123" fmla="*/ 271154 h 420565"/>
                <a:gd name="connsiteX124" fmla="*/ 348934 w 420565"/>
                <a:gd name="connsiteY124" fmla="*/ 276072 h 420565"/>
                <a:gd name="connsiteX125" fmla="*/ 354775 w 420565"/>
                <a:gd name="connsiteY125" fmla="*/ 280684 h 420565"/>
                <a:gd name="connsiteX126" fmla="*/ 358772 w 420565"/>
                <a:gd name="connsiteY126" fmla="*/ 284681 h 420565"/>
                <a:gd name="connsiteX127" fmla="*/ 364920 w 420565"/>
                <a:gd name="connsiteY127" fmla="*/ 292059 h 420565"/>
                <a:gd name="connsiteX128" fmla="*/ 369532 w 420565"/>
                <a:gd name="connsiteY128" fmla="*/ 300052 h 420565"/>
                <a:gd name="connsiteX129" fmla="*/ 372606 w 420565"/>
                <a:gd name="connsiteY129" fmla="*/ 308353 h 420565"/>
                <a:gd name="connsiteX130" fmla="*/ 374143 w 420565"/>
                <a:gd name="connsiteY130" fmla="*/ 317268 h 420565"/>
                <a:gd name="connsiteX131" fmla="*/ 374143 w 420565"/>
                <a:gd name="connsiteY131" fmla="*/ 326491 h 420565"/>
                <a:gd name="connsiteX132" fmla="*/ 372606 w 420565"/>
                <a:gd name="connsiteY132" fmla="*/ 335099 h 420565"/>
                <a:gd name="connsiteX133" fmla="*/ 369532 w 420565"/>
                <a:gd name="connsiteY133" fmla="*/ 343707 h 420565"/>
                <a:gd name="connsiteX134" fmla="*/ 364920 w 420565"/>
                <a:gd name="connsiteY134" fmla="*/ 351701 h 420565"/>
                <a:gd name="connsiteX135" fmla="*/ 358772 w 420565"/>
                <a:gd name="connsiteY135" fmla="*/ 358771 h 420565"/>
                <a:gd name="connsiteX136" fmla="*/ 351701 w 420565"/>
                <a:gd name="connsiteY136" fmla="*/ 364920 h 420565"/>
                <a:gd name="connsiteX137" fmla="*/ 343707 w 420565"/>
                <a:gd name="connsiteY137" fmla="*/ 369532 h 420565"/>
                <a:gd name="connsiteX138" fmla="*/ 335099 w 420565"/>
                <a:gd name="connsiteY138" fmla="*/ 372606 h 420565"/>
                <a:gd name="connsiteX139" fmla="*/ 326491 w 420565"/>
                <a:gd name="connsiteY139" fmla="*/ 374143 h 420565"/>
                <a:gd name="connsiteX140" fmla="*/ 317268 w 420565"/>
                <a:gd name="connsiteY140" fmla="*/ 374143 h 420565"/>
                <a:gd name="connsiteX141" fmla="*/ 308353 w 420565"/>
                <a:gd name="connsiteY141" fmla="*/ 372606 h 420565"/>
                <a:gd name="connsiteX142" fmla="*/ 300052 w 420565"/>
                <a:gd name="connsiteY142" fmla="*/ 369532 h 420565"/>
                <a:gd name="connsiteX143" fmla="*/ 292059 w 420565"/>
                <a:gd name="connsiteY143" fmla="*/ 364920 h 420565"/>
                <a:gd name="connsiteX144" fmla="*/ 284681 w 420565"/>
                <a:gd name="connsiteY144" fmla="*/ 358771 h 420565"/>
                <a:gd name="connsiteX145" fmla="*/ 280684 w 420565"/>
                <a:gd name="connsiteY145" fmla="*/ 354775 h 420565"/>
                <a:gd name="connsiteX146" fmla="*/ 276073 w 420565"/>
                <a:gd name="connsiteY146" fmla="*/ 348934 h 420565"/>
                <a:gd name="connsiteX147" fmla="*/ 271154 w 420565"/>
                <a:gd name="connsiteY147" fmla="*/ 342478 h 420565"/>
                <a:gd name="connsiteX148" fmla="*/ 265620 w 420565"/>
                <a:gd name="connsiteY148" fmla="*/ 334792 h 420565"/>
                <a:gd name="connsiteX149" fmla="*/ 260394 w 420565"/>
                <a:gd name="connsiteY149" fmla="*/ 326491 h 420565"/>
                <a:gd name="connsiteX150" fmla="*/ 255121 w 420565"/>
                <a:gd name="connsiteY150" fmla="*/ 318444 h 420565"/>
                <a:gd name="connsiteX151" fmla="*/ 255783 w 420565"/>
                <a:gd name="connsiteY151" fmla="*/ 320958 h 420565"/>
                <a:gd name="connsiteX152" fmla="*/ 257935 w 420565"/>
                <a:gd name="connsiteY152" fmla="*/ 332640 h 420565"/>
                <a:gd name="connsiteX153" fmla="*/ 260087 w 420565"/>
                <a:gd name="connsiteY153" fmla="*/ 343093 h 420565"/>
                <a:gd name="connsiteX154" fmla="*/ 261624 w 420565"/>
                <a:gd name="connsiteY154" fmla="*/ 352623 h 420565"/>
                <a:gd name="connsiteX155" fmla="*/ 262546 w 420565"/>
                <a:gd name="connsiteY155" fmla="*/ 361231 h 420565"/>
                <a:gd name="connsiteX156" fmla="*/ 262546 w 420565"/>
                <a:gd name="connsiteY156" fmla="*/ 367995 h 420565"/>
                <a:gd name="connsiteX157" fmla="*/ 261931 w 420565"/>
                <a:gd name="connsiteY157" fmla="*/ 378755 h 420565"/>
                <a:gd name="connsiteX158" fmla="*/ 258857 w 420565"/>
                <a:gd name="connsiteY158" fmla="*/ 388285 h 420565"/>
                <a:gd name="connsiteX159" fmla="*/ 253938 w 420565"/>
                <a:gd name="connsiteY159" fmla="*/ 397508 h 420565"/>
                <a:gd name="connsiteX160" fmla="*/ 247482 w 420565"/>
                <a:gd name="connsiteY160" fmla="*/ 405194 h 420565"/>
                <a:gd name="connsiteX161" fmla="*/ 239796 w 420565"/>
                <a:gd name="connsiteY161" fmla="*/ 411650 h 420565"/>
                <a:gd name="connsiteX162" fmla="*/ 230573 w 420565"/>
                <a:gd name="connsiteY162" fmla="*/ 416568 h 420565"/>
                <a:gd name="connsiteX163" fmla="*/ 221043 w 420565"/>
                <a:gd name="connsiteY163" fmla="*/ 419643 h 420565"/>
                <a:gd name="connsiteX164" fmla="*/ 210283 w 420565"/>
                <a:gd name="connsiteY164" fmla="*/ 420565 h 420565"/>
                <a:gd name="connsiteX165" fmla="*/ 199523 w 420565"/>
                <a:gd name="connsiteY165" fmla="*/ 419643 h 420565"/>
                <a:gd name="connsiteX166" fmla="*/ 189685 w 420565"/>
                <a:gd name="connsiteY166" fmla="*/ 416568 h 420565"/>
                <a:gd name="connsiteX167" fmla="*/ 181077 w 420565"/>
                <a:gd name="connsiteY167" fmla="*/ 411650 h 420565"/>
                <a:gd name="connsiteX168" fmla="*/ 173084 w 420565"/>
                <a:gd name="connsiteY168" fmla="*/ 405194 h 420565"/>
                <a:gd name="connsiteX169" fmla="*/ 166935 w 420565"/>
                <a:gd name="connsiteY169" fmla="*/ 397508 h 420565"/>
                <a:gd name="connsiteX170" fmla="*/ 162016 w 420565"/>
                <a:gd name="connsiteY170" fmla="*/ 388285 h 420565"/>
                <a:gd name="connsiteX171" fmla="*/ 158942 w 420565"/>
                <a:gd name="connsiteY171" fmla="*/ 378755 h 420565"/>
                <a:gd name="connsiteX172" fmla="*/ 157712 w 420565"/>
                <a:gd name="connsiteY172" fmla="*/ 367995 h 420565"/>
                <a:gd name="connsiteX173" fmla="*/ 158019 w 420565"/>
                <a:gd name="connsiteY173" fmla="*/ 361231 h 420565"/>
                <a:gd name="connsiteX174" fmla="*/ 158942 w 420565"/>
                <a:gd name="connsiteY174" fmla="*/ 352623 h 420565"/>
                <a:gd name="connsiteX175" fmla="*/ 160479 w 420565"/>
                <a:gd name="connsiteY175" fmla="*/ 343093 h 420565"/>
                <a:gd name="connsiteX176" fmla="*/ 162324 w 420565"/>
                <a:gd name="connsiteY176" fmla="*/ 332640 h 420565"/>
                <a:gd name="connsiteX177" fmla="*/ 164783 w 420565"/>
                <a:gd name="connsiteY177" fmla="*/ 320958 h 420565"/>
                <a:gd name="connsiteX178" fmla="*/ 165423 w 420565"/>
                <a:gd name="connsiteY178" fmla="*/ 318526 h 420565"/>
                <a:gd name="connsiteX179" fmla="*/ 160479 w 420565"/>
                <a:gd name="connsiteY179" fmla="*/ 326491 h 420565"/>
                <a:gd name="connsiteX180" fmla="*/ 154945 w 420565"/>
                <a:gd name="connsiteY180" fmla="*/ 334792 h 420565"/>
                <a:gd name="connsiteX181" fmla="*/ 149719 w 420565"/>
                <a:gd name="connsiteY181" fmla="*/ 342478 h 420565"/>
                <a:gd name="connsiteX182" fmla="*/ 144185 w 420565"/>
                <a:gd name="connsiteY182" fmla="*/ 348934 h 420565"/>
                <a:gd name="connsiteX183" fmla="*/ 139881 w 420565"/>
                <a:gd name="connsiteY183" fmla="*/ 354775 h 420565"/>
                <a:gd name="connsiteX184" fmla="*/ 135885 w 420565"/>
                <a:gd name="connsiteY184" fmla="*/ 358771 h 420565"/>
                <a:gd name="connsiteX185" fmla="*/ 128506 w 420565"/>
                <a:gd name="connsiteY185" fmla="*/ 364920 h 420565"/>
                <a:gd name="connsiteX186" fmla="*/ 120513 w 420565"/>
                <a:gd name="connsiteY186" fmla="*/ 369532 h 420565"/>
                <a:gd name="connsiteX187" fmla="*/ 112212 w 420565"/>
                <a:gd name="connsiteY187" fmla="*/ 372606 h 420565"/>
                <a:gd name="connsiteX188" fmla="*/ 102990 w 420565"/>
                <a:gd name="connsiteY188" fmla="*/ 374143 h 420565"/>
                <a:gd name="connsiteX189" fmla="*/ 94381 w 420565"/>
                <a:gd name="connsiteY189" fmla="*/ 374143 h 420565"/>
                <a:gd name="connsiteX190" fmla="*/ 85466 w 420565"/>
                <a:gd name="connsiteY190" fmla="*/ 372606 h 420565"/>
                <a:gd name="connsiteX191" fmla="*/ 76858 w 420565"/>
                <a:gd name="connsiteY191" fmla="*/ 369532 h 420565"/>
                <a:gd name="connsiteX192" fmla="*/ 68865 w 420565"/>
                <a:gd name="connsiteY192" fmla="*/ 364920 h 420565"/>
                <a:gd name="connsiteX193" fmla="*/ 61486 w 420565"/>
                <a:gd name="connsiteY193" fmla="*/ 358771 h 420565"/>
                <a:gd name="connsiteX194" fmla="*/ 55338 w 420565"/>
                <a:gd name="connsiteY194" fmla="*/ 351701 h 420565"/>
                <a:gd name="connsiteX195" fmla="*/ 50726 w 420565"/>
                <a:gd name="connsiteY195" fmla="*/ 343707 h 420565"/>
                <a:gd name="connsiteX196" fmla="*/ 47652 w 420565"/>
                <a:gd name="connsiteY196" fmla="*/ 335099 h 420565"/>
                <a:gd name="connsiteX197" fmla="*/ 46115 w 420565"/>
                <a:gd name="connsiteY197" fmla="*/ 326491 h 420565"/>
                <a:gd name="connsiteX198" fmla="*/ 46115 w 420565"/>
                <a:gd name="connsiteY198" fmla="*/ 317268 h 420565"/>
                <a:gd name="connsiteX199" fmla="*/ 47652 w 420565"/>
                <a:gd name="connsiteY199" fmla="*/ 308353 h 420565"/>
                <a:gd name="connsiteX200" fmla="*/ 50726 w 420565"/>
                <a:gd name="connsiteY200" fmla="*/ 300052 h 420565"/>
                <a:gd name="connsiteX201" fmla="*/ 55338 w 420565"/>
                <a:gd name="connsiteY201" fmla="*/ 292059 h 420565"/>
                <a:gd name="connsiteX202" fmla="*/ 61486 w 420565"/>
                <a:gd name="connsiteY202" fmla="*/ 284681 h 420565"/>
                <a:gd name="connsiteX203" fmla="*/ 66098 w 420565"/>
                <a:gd name="connsiteY203" fmla="*/ 280684 h 420565"/>
                <a:gd name="connsiteX204" fmla="*/ 71324 w 420565"/>
                <a:gd name="connsiteY204" fmla="*/ 276072 h 420565"/>
                <a:gd name="connsiteX205" fmla="*/ 78395 w 420565"/>
                <a:gd name="connsiteY205" fmla="*/ 271154 h 420565"/>
                <a:gd name="connsiteX206" fmla="*/ 85466 w 420565"/>
                <a:gd name="connsiteY206" fmla="*/ 265620 h 420565"/>
                <a:gd name="connsiteX207" fmla="*/ 93767 w 420565"/>
                <a:gd name="connsiteY207" fmla="*/ 260393 h 420565"/>
                <a:gd name="connsiteX208" fmla="*/ 102026 w 420565"/>
                <a:gd name="connsiteY208" fmla="*/ 255162 h 420565"/>
                <a:gd name="connsiteX209" fmla="*/ 99607 w 420565"/>
                <a:gd name="connsiteY209" fmla="*/ 255783 h 420565"/>
                <a:gd name="connsiteX210" fmla="*/ 88233 w 420565"/>
                <a:gd name="connsiteY210" fmla="*/ 257935 h 420565"/>
                <a:gd name="connsiteX211" fmla="*/ 77472 w 420565"/>
                <a:gd name="connsiteY211" fmla="*/ 260087 h 420565"/>
                <a:gd name="connsiteX212" fmla="*/ 67635 w 420565"/>
                <a:gd name="connsiteY212" fmla="*/ 261624 h 420565"/>
                <a:gd name="connsiteX213" fmla="*/ 59027 w 420565"/>
                <a:gd name="connsiteY213" fmla="*/ 262546 h 420565"/>
                <a:gd name="connsiteX214" fmla="*/ 52571 w 420565"/>
                <a:gd name="connsiteY214" fmla="*/ 262546 h 420565"/>
                <a:gd name="connsiteX215" fmla="*/ 42118 w 420565"/>
                <a:gd name="connsiteY215" fmla="*/ 261931 h 420565"/>
                <a:gd name="connsiteX216" fmla="*/ 31973 w 420565"/>
                <a:gd name="connsiteY216" fmla="*/ 258857 h 420565"/>
                <a:gd name="connsiteX217" fmla="*/ 23365 w 420565"/>
                <a:gd name="connsiteY217" fmla="*/ 253938 h 420565"/>
                <a:gd name="connsiteX218" fmla="*/ 15371 w 420565"/>
                <a:gd name="connsiteY218" fmla="*/ 247482 h 420565"/>
                <a:gd name="connsiteX219" fmla="*/ 9223 w 420565"/>
                <a:gd name="connsiteY219" fmla="*/ 239796 h 420565"/>
                <a:gd name="connsiteX220" fmla="*/ 4304 w 420565"/>
                <a:gd name="connsiteY220" fmla="*/ 230573 h 420565"/>
                <a:gd name="connsiteX221" fmla="*/ 1230 w 420565"/>
                <a:gd name="connsiteY221" fmla="*/ 221043 h 420565"/>
                <a:gd name="connsiteX222" fmla="*/ 0 w 420565"/>
                <a:gd name="connsiteY222" fmla="*/ 210283 h 420565"/>
                <a:gd name="connsiteX223" fmla="*/ 1230 w 420565"/>
                <a:gd name="connsiteY223" fmla="*/ 199523 h 420565"/>
                <a:gd name="connsiteX224" fmla="*/ 4304 w 420565"/>
                <a:gd name="connsiteY224" fmla="*/ 189685 h 420565"/>
                <a:gd name="connsiteX225" fmla="*/ 9223 w 420565"/>
                <a:gd name="connsiteY225" fmla="*/ 181077 h 420565"/>
                <a:gd name="connsiteX226" fmla="*/ 15371 w 420565"/>
                <a:gd name="connsiteY226" fmla="*/ 173084 h 420565"/>
                <a:gd name="connsiteX227" fmla="*/ 23365 w 420565"/>
                <a:gd name="connsiteY227" fmla="*/ 166935 h 420565"/>
                <a:gd name="connsiteX228" fmla="*/ 31973 w 420565"/>
                <a:gd name="connsiteY228" fmla="*/ 162016 h 420565"/>
                <a:gd name="connsiteX229" fmla="*/ 42118 w 420565"/>
                <a:gd name="connsiteY229" fmla="*/ 158942 h 420565"/>
                <a:gd name="connsiteX230" fmla="*/ 52571 w 420565"/>
                <a:gd name="connsiteY230" fmla="*/ 157712 h 420565"/>
                <a:gd name="connsiteX231" fmla="*/ 59027 w 420565"/>
                <a:gd name="connsiteY231" fmla="*/ 158019 h 420565"/>
                <a:gd name="connsiteX232" fmla="*/ 67635 w 420565"/>
                <a:gd name="connsiteY232" fmla="*/ 158942 h 420565"/>
                <a:gd name="connsiteX233" fmla="*/ 77472 w 420565"/>
                <a:gd name="connsiteY233" fmla="*/ 160479 h 420565"/>
                <a:gd name="connsiteX234" fmla="*/ 88233 w 420565"/>
                <a:gd name="connsiteY234" fmla="*/ 162323 h 420565"/>
                <a:gd name="connsiteX235" fmla="*/ 99607 w 420565"/>
                <a:gd name="connsiteY235" fmla="*/ 164783 h 420565"/>
                <a:gd name="connsiteX236" fmla="*/ 101934 w 420565"/>
                <a:gd name="connsiteY236" fmla="*/ 165380 h 420565"/>
                <a:gd name="connsiteX237" fmla="*/ 93767 w 420565"/>
                <a:gd name="connsiteY237" fmla="*/ 160479 h 420565"/>
                <a:gd name="connsiteX238" fmla="*/ 85466 w 420565"/>
                <a:gd name="connsiteY238" fmla="*/ 154945 h 420565"/>
                <a:gd name="connsiteX239" fmla="*/ 78395 w 420565"/>
                <a:gd name="connsiteY239" fmla="*/ 149719 h 420565"/>
                <a:gd name="connsiteX240" fmla="*/ 71324 w 420565"/>
                <a:gd name="connsiteY240" fmla="*/ 144185 h 420565"/>
                <a:gd name="connsiteX241" fmla="*/ 66098 w 420565"/>
                <a:gd name="connsiteY241" fmla="*/ 139881 h 420565"/>
                <a:gd name="connsiteX242" fmla="*/ 61486 w 420565"/>
                <a:gd name="connsiteY242" fmla="*/ 135885 h 420565"/>
                <a:gd name="connsiteX243" fmla="*/ 55338 w 420565"/>
                <a:gd name="connsiteY243" fmla="*/ 128506 h 420565"/>
                <a:gd name="connsiteX244" fmla="*/ 50726 w 420565"/>
                <a:gd name="connsiteY244" fmla="*/ 120513 h 420565"/>
                <a:gd name="connsiteX245" fmla="*/ 47652 w 420565"/>
                <a:gd name="connsiteY245" fmla="*/ 112213 h 420565"/>
                <a:gd name="connsiteX246" fmla="*/ 46115 w 420565"/>
                <a:gd name="connsiteY246" fmla="*/ 102990 h 420565"/>
                <a:gd name="connsiteX247" fmla="*/ 46115 w 420565"/>
                <a:gd name="connsiteY247" fmla="*/ 94382 h 420565"/>
                <a:gd name="connsiteX248" fmla="*/ 47652 w 420565"/>
                <a:gd name="connsiteY248" fmla="*/ 85466 h 420565"/>
                <a:gd name="connsiteX249" fmla="*/ 50726 w 420565"/>
                <a:gd name="connsiteY249" fmla="*/ 76858 h 420565"/>
                <a:gd name="connsiteX250" fmla="*/ 55338 w 420565"/>
                <a:gd name="connsiteY250" fmla="*/ 68865 h 420565"/>
                <a:gd name="connsiteX251" fmla="*/ 61486 w 420565"/>
                <a:gd name="connsiteY251" fmla="*/ 61487 h 420565"/>
                <a:gd name="connsiteX252" fmla="*/ 68865 w 420565"/>
                <a:gd name="connsiteY252" fmla="*/ 55338 h 420565"/>
                <a:gd name="connsiteX253" fmla="*/ 76858 w 420565"/>
                <a:gd name="connsiteY253" fmla="*/ 50726 h 420565"/>
                <a:gd name="connsiteX254" fmla="*/ 85466 w 420565"/>
                <a:gd name="connsiteY254" fmla="*/ 47652 h 420565"/>
                <a:gd name="connsiteX255" fmla="*/ 94382 w 420565"/>
                <a:gd name="connsiteY255" fmla="*/ 46115 h 420565"/>
                <a:gd name="connsiteX256" fmla="*/ 102990 w 420565"/>
                <a:gd name="connsiteY256" fmla="*/ 46115 h 420565"/>
                <a:gd name="connsiteX257" fmla="*/ 112213 w 420565"/>
                <a:gd name="connsiteY257" fmla="*/ 47652 h 420565"/>
                <a:gd name="connsiteX258" fmla="*/ 120513 w 420565"/>
                <a:gd name="connsiteY258" fmla="*/ 50726 h 420565"/>
                <a:gd name="connsiteX259" fmla="*/ 128506 w 420565"/>
                <a:gd name="connsiteY259" fmla="*/ 55338 h 420565"/>
                <a:gd name="connsiteX260" fmla="*/ 135885 w 420565"/>
                <a:gd name="connsiteY260" fmla="*/ 61487 h 420565"/>
                <a:gd name="connsiteX261" fmla="*/ 139881 w 420565"/>
                <a:gd name="connsiteY261" fmla="*/ 66098 h 420565"/>
                <a:gd name="connsiteX262" fmla="*/ 144185 w 420565"/>
                <a:gd name="connsiteY262" fmla="*/ 71324 h 420565"/>
                <a:gd name="connsiteX263" fmla="*/ 149719 w 420565"/>
                <a:gd name="connsiteY263" fmla="*/ 78395 h 420565"/>
                <a:gd name="connsiteX264" fmla="*/ 154946 w 420565"/>
                <a:gd name="connsiteY264" fmla="*/ 85466 h 420565"/>
                <a:gd name="connsiteX265" fmla="*/ 160479 w 420565"/>
                <a:gd name="connsiteY265" fmla="*/ 93767 h 420565"/>
                <a:gd name="connsiteX266" fmla="*/ 165379 w 420565"/>
                <a:gd name="connsiteY266" fmla="*/ 101933 h 420565"/>
                <a:gd name="connsiteX267" fmla="*/ 164783 w 420565"/>
                <a:gd name="connsiteY267" fmla="*/ 99608 h 420565"/>
                <a:gd name="connsiteX268" fmla="*/ 162324 w 420565"/>
                <a:gd name="connsiteY268" fmla="*/ 88233 h 420565"/>
                <a:gd name="connsiteX269" fmla="*/ 160479 w 420565"/>
                <a:gd name="connsiteY269" fmla="*/ 77473 h 420565"/>
                <a:gd name="connsiteX270" fmla="*/ 158942 w 420565"/>
                <a:gd name="connsiteY270" fmla="*/ 67635 h 420565"/>
                <a:gd name="connsiteX271" fmla="*/ 158019 w 420565"/>
                <a:gd name="connsiteY271" fmla="*/ 59027 h 420565"/>
                <a:gd name="connsiteX272" fmla="*/ 157712 w 420565"/>
                <a:gd name="connsiteY272" fmla="*/ 52571 h 420565"/>
                <a:gd name="connsiteX273" fmla="*/ 158942 w 420565"/>
                <a:gd name="connsiteY273" fmla="*/ 42118 h 420565"/>
                <a:gd name="connsiteX274" fmla="*/ 162016 w 420565"/>
                <a:gd name="connsiteY274" fmla="*/ 31973 h 420565"/>
                <a:gd name="connsiteX275" fmla="*/ 166935 w 420565"/>
                <a:gd name="connsiteY275" fmla="*/ 23365 h 420565"/>
                <a:gd name="connsiteX276" fmla="*/ 173084 w 420565"/>
                <a:gd name="connsiteY276" fmla="*/ 15372 h 420565"/>
                <a:gd name="connsiteX277" fmla="*/ 181077 w 420565"/>
                <a:gd name="connsiteY277" fmla="*/ 9223 h 420565"/>
                <a:gd name="connsiteX278" fmla="*/ 189685 w 420565"/>
                <a:gd name="connsiteY278" fmla="*/ 4304 h 420565"/>
                <a:gd name="connsiteX279" fmla="*/ 199523 w 420565"/>
                <a:gd name="connsiteY279" fmla="*/ 1230 h 4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20565" h="420565">
                  <a:moveTo>
                    <a:pt x="195834" y="175489"/>
                  </a:moveTo>
                  <a:lnTo>
                    <a:pt x="195834" y="181692"/>
                  </a:lnTo>
                  <a:lnTo>
                    <a:pt x="194604" y="187533"/>
                  </a:lnTo>
                  <a:lnTo>
                    <a:pt x="191530" y="191530"/>
                  </a:lnTo>
                  <a:lnTo>
                    <a:pt x="187533" y="194604"/>
                  </a:lnTo>
                  <a:lnTo>
                    <a:pt x="181692" y="195834"/>
                  </a:lnTo>
                  <a:lnTo>
                    <a:pt x="175802" y="196114"/>
                  </a:lnTo>
                  <a:lnTo>
                    <a:pt x="178925" y="198908"/>
                  </a:lnTo>
                  <a:lnTo>
                    <a:pt x="182614" y="204749"/>
                  </a:lnTo>
                  <a:lnTo>
                    <a:pt x="184151" y="210283"/>
                  </a:lnTo>
                  <a:lnTo>
                    <a:pt x="182614" y="216124"/>
                  </a:lnTo>
                  <a:lnTo>
                    <a:pt x="178925" y="221350"/>
                  </a:lnTo>
                  <a:lnTo>
                    <a:pt x="175680" y="224424"/>
                  </a:lnTo>
                  <a:lnTo>
                    <a:pt x="181692" y="224424"/>
                  </a:lnTo>
                  <a:lnTo>
                    <a:pt x="187533" y="225961"/>
                  </a:lnTo>
                  <a:lnTo>
                    <a:pt x="191530" y="228728"/>
                  </a:lnTo>
                  <a:lnTo>
                    <a:pt x="194604" y="233340"/>
                  </a:lnTo>
                  <a:lnTo>
                    <a:pt x="195834" y="238566"/>
                  </a:lnTo>
                  <a:lnTo>
                    <a:pt x="196115" y="244762"/>
                  </a:lnTo>
                  <a:lnTo>
                    <a:pt x="198908" y="241641"/>
                  </a:lnTo>
                  <a:lnTo>
                    <a:pt x="204749" y="237952"/>
                  </a:lnTo>
                  <a:lnTo>
                    <a:pt x="210283" y="236722"/>
                  </a:lnTo>
                  <a:lnTo>
                    <a:pt x="216124" y="237952"/>
                  </a:lnTo>
                  <a:lnTo>
                    <a:pt x="221350" y="241641"/>
                  </a:lnTo>
                  <a:lnTo>
                    <a:pt x="224424" y="244885"/>
                  </a:lnTo>
                  <a:lnTo>
                    <a:pt x="224424" y="238566"/>
                  </a:lnTo>
                  <a:lnTo>
                    <a:pt x="225961" y="233340"/>
                  </a:lnTo>
                  <a:lnTo>
                    <a:pt x="228728" y="228728"/>
                  </a:lnTo>
                  <a:lnTo>
                    <a:pt x="233340" y="225961"/>
                  </a:lnTo>
                  <a:lnTo>
                    <a:pt x="238566" y="224424"/>
                  </a:lnTo>
                  <a:lnTo>
                    <a:pt x="244885" y="224424"/>
                  </a:lnTo>
                  <a:lnTo>
                    <a:pt x="241641" y="221350"/>
                  </a:lnTo>
                  <a:lnTo>
                    <a:pt x="237952" y="216124"/>
                  </a:lnTo>
                  <a:lnTo>
                    <a:pt x="236722" y="210283"/>
                  </a:lnTo>
                  <a:lnTo>
                    <a:pt x="237952" y="204749"/>
                  </a:lnTo>
                  <a:lnTo>
                    <a:pt x="241641" y="198908"/>
                  </a:lnTo>
                  <a:lnTo>
                    <a:pt x="245076" y="195834"/>
                  </a:lnTo>
                  <a:lnTo>
                    <a:pt x="238566" y="195834"/>
                  </a:lnTo>
                  <a:lnTo>
                    <a:pt x="233340" y="194604"/>
                  </a:lnTo>
                  <a:lnTo>
                    <a:pt x="228728" y="191530"/>
                  </a:lnTo>
                  <a:lnTo>
                    <a:pt x="225961" y="187533"/>
                  </a:lnTo>
                  <a:lnTo>
                    <a:pt x="224424" y="181692"/>
                  </a:lnTo>
                  <a:lnTo>
                    <a:pt x="224424" y="175680"/>
                  </a:lnTo>
                  <a:lnTo>
                    <a:pt x="221350" y="178925"/>
                  </a:lnTo>
                  <a:lnTo>
                    <a:pt x="216124" y="182614"/>
                  </a:lnTo>
                  <a:lnTo>
                    <a:pt x="210283" y="184151"/>
                  </a:lnTo>
                  <a:lnTo>
                    <a:pt x="204749" y="182614"/>
                  </a:lnTo>
                  <a:lnTo>
                    <a:pt x="198908" y="178925"/>
                  </a:lnTo>
                  <a:close/>
                  <a:moveTo>
                    <a:pt x="210283" y="0"/>
                  </a:moveTo>
                  <a:lnTo>
                    <a:pt x="221043" y="1230"/>
                  </a:lnTo>
                  <a:lnTo>
                    <a:pt x="230573" y="4304"/>
                  </a:lnTo>
                  <a:lnTo>
                    <a:pt x="239796" y="9223"/>
                  </a:lnTo>
                  <a:lnTo>
                    <a:pt x="247482" y="15372"/>
                  </a:lnTo>
                  <a:lnTo>
                    <a:pt x="253938" y="23365"/>
                  </a:lnTo>
                  <a:lnTo>
                    <a:pt x="258857" y="31973"/>
                  </a:lnTo>
                  <a:lnTo>
                    <a:pt x="261931" y="42118"/>
                  </a:lnTo>
                  <a:lnTo>
                    <a:pt x="262546" y="52571"/>
                  </a:lnTo>
                  <a:lnTo>
                    <a:pt x="262546" y="59027"/>
                  </a:lnTo>
                  <a:lnTo>
                    <a:pt x="261624" y="67635"/>
                  </a:lnTo>
                  <a:lnTo>
                    <a:pt x="260087" y="77473"/>
                  </a:lnTo>
                  <a:lnTo>
                    <a:pt x="257935" y="88233"/>
                  </a:lnTo>
                  <a:lnTo>
                    <a:pt x="255783" y="99608"/>
                  </a:lnTo>
                  <a:lnTo>
                    <a:pt x="255162" y="102027"/>
                  </a:lnTo>
                  <a:lnTo>
                    <a:pt x="260394" y="93767"/>
                  </a:lnTo>
                  <a:lnTo>
                    <a:pt x="265620" y="85466"/>
                  </a:lnTo>
                  <a:lnTo>
                    <a:pt x="271154" y="78395"/>
                  </a:lnTo>
                  <a:lnTo>
                    <a:pt x="276073" y="71324"/>
                  </a:lnTo>
                  <a:lnTo>
                    <a:pt x="280684" y="66098"/>
                  </a:lnTo>
                  <a:lnTo>
                    <a:pt x="284681" y="61487"/>
                  </a:lnTo>
                  <a:lnTo>
                    <a:pt x="292059" y="55338"/>
                  </a:lnTo>
                  <a:lnTo>
                    <a:pt x="300052" y="50726"/>
                  </a:lnTo>
                  <a:lnTo>
                    <a:pt x="308353" y="47652"/>
                  </a:lnTo>
                  <a:lnTo>
                    <a:pt x="317268" y="46115"/>
                  </a:lnTo>
                  <a:lnTo>
                    <a:pt x="326491" y="46115"/>
                  </a:lnTo>
                  <a:lnTo>
                    <a:pt x="335099" y="47652"/>
                  </a:lnTo>
                  <a:lnTo>
                    <a:pt x="343707" y="50726"/>
                  </a:lnTo>
                  <a:lnTo>
                    <a:pt x="351701" y="55338"/>
                  </a:lnTo>
                  <a:lnTo>
                    <a:pt x="358772" y="61487"/>
                  </a:lnTo>
                  <a:lnTo>
                    <a:pt x="364920" y="68865"/>
                  </a:lnTo>
                  <a:lnTo>
                    <a:pt x="369532" y="76858"/>
                  </a:lnTo>
                  <a:lnTo>
                    <a:pt x="372606" y="85466"/>
                  </a:lnTo>
                  <a:lnTo>
                    <a:pt x="374143" y="94382"/>
                  </a:lnTo>
                  <a:lnTo>
                    <a:pt x="374143" y="102990"/>
                  </a:lnTo>
                  <a:lnTo>
                    <a:pt x="372606" y="112213"/>
                  </a:lnTo>
                  <a:lnTo>
                    <a:pt x="369532" y="120513"/>
                  </a:lnTo>
                  <a:lnTo>
                    <a:pt x="364920" y="128507"/>
                  </a:lnTo>
                  <a:lnTo>
                    <a:pt x="358772" y="135885"/>
                  </a:lnTo>
                  <a:lnTo>
                    <a:pt x="354775" y="139882"/>
                  </a:lnTo>
                  <a:lnTo>
                    <a:pt x="348934" y="144186"/>
                  </a:lnTo>
                  <a:lnTo>
                    <a:pt x="342478" y="149719"/>
                  </a:lnTo>
                  <a:lnTo>
                    <a:pt x="334792" y="154946"/>
                  </a:lnTo>
                  <a:lnTo>
                    <a:pt x="326491" y="160479"/>
                  </a:lnTo>
                  <a:lnTo>
                    <a:pt x="318527" y="165423"/>
                  </a:lnTo>
                  <a:lnTo>
                    <a:pt x="320958" y="164783"/>
                  </a:lnTo>
                  <a:lnTo>
                    <a:pt x="332640" y="162323"/>
                  </a:lnTo>
                  <a:lnTo>
                    <a:pt x="343093" y="160479"/>
                  </a:lnTo>
                  <a:lnTo>
                    <a:pt x="352623" y="158942"/>
                  </a:lnTo>
                  <a:lnTo>
                    <a:pt x="361231" y="158019"/>
                  </a:lnTo>
                  <a:lnTo>
                    <a:pt x="367995" y="157712"/>
                  </a:lnTo>
                  <a:lnTo>
                    <a:pt x="378755" y="158942"/>
                  </a:lnTo>
                  <a:lnTo>
                    <a:pt x="388285" y="162016"/>
                  </a:lnTo>
                  <a:lnTo>
                    <a:pt x="397508" y="166935"/>
                  </a:lnTo>
                  <a:lnTo>
                    <a:pt x="405194" y="173084"/>
                  </a:lnTo>
                  <a:lnTo>
                    <a:pt x="411650" y="181077"/>
                  </a:lnTo>
                  <a:lnTo>
                    <a:pt x="416568" y="189685"/>
                  </a:lnTo>
                  <a:lnTo>
                    <a:pt x="419643" y="199523"/>
                  </a:lnTo>
                  <a:lnTo>
                    <a:pt x="420565" y="210283"/>
                  </a:lnTo>
                  <a:lnTo>
                    <a:pt x="419643" y="221043"/>
                  </a:lnTo>
                  <a:lnTo>
                    <a:pt x="416568" y="230573"/>
                  </a:lnTo>
                  <a:lnTo>
                    <a:pt x="411650" y="239796"/>
                  </a:lnTo>
                  <a:lnTo>
                    <a:pt x="405194" y="247482"/>
                  </a:lnTo>
                  <a:lnTo>
                    <a:pt x="397508" y="253938"/>
                  </a:lnTo>
                  <a:lnTo>
                    <a:pt x="388285" y="258857"/>
                  </a:lnTo>
                  <a:lnTo>
                    <a:pt x="378755" y="261931"/>
                  </a:lnTo>
                  <a:lnTo>
                    <a:pt x="367995" y="262546"/>
                  </a:lnTo>
                  <a:lnTo>
                    <a:pt x="361231" y="262546"/>
                  </a:lnTo>
                  <a:lnTo>
                    <a:pt x="352623" y="261624"/>
                  </a:lnTo>
                  <a:lnTo>
                    <a:pt x="343093" y="260087"/>
                  </a:lnTo>
                  <a:lnTo>
                    <a:pt x="332640" y="257935"/>
                  </a:lnTo>
                  <a:lnTo>
                    <a:pt x="320958" y="255783"/>
                  </a:lnTo>
                  <a:lnTo>
                    <a:pt x="318444" y="255121"/>
                  </a:lnTo>
                  <a:lnTo>
                    <a:pt x="326491" y="260393"/>
                  </a:lnTo>
                  <a:lnTo>
                    <a:pt x="334792" y="265620"/>
                  </a:lnTo>
                  <a:lnTo>
                    <a:pt x="342478" y="271154"/>
                  </a:lnTo>
                  <a:lnTo>
                    <a:pt x="348934" y="276072"/>
                  </a:lnTo>
                  <a:lnTo>
                    <a:pt x="354775" y="280684"/>
                  </a:lnTo>
                  <a:lnTo>
                    <a:pt x="358772" y="284681"/>
                  </a:lnTo>
                  <a:lnTo>
                    <a:pt x="364920" y="292059"/>
                  </a:lnTo>
                  <a:lnTo>
                    <a:pt x="369532" y="300052"/>
                  </a:lnTo>
                  <a:lnTo>
                    <a:pt x="372606" y="308353"/>
                  </a:lnTo>
                  <a:lnTo>
                    <a:pt x="374143" y="317268"/>
                  </a:lnTo>
                  <a:lnTo>
                    <a:pt x="374143" y="326491"/>
                  </a:lnTo>
                  <a:lnTo>
                    <a:pt x="372606" y="335099"/>
                  </a:lnTo>
                  <a:lnTo>
                    <a:pt x="369532" y="343707"/>
                  </a:lnTo>
                  <a:lnTo>
                    <a:pt x="364920" y="351701"/>
                  </a:lnTo>
                  <a:lnTo>
                    <a:pt x="358772" y="358771"/>
                  </a:lnTo>
                  <a:lnTo>
                    <a:pt x="351701" y="364920"/>
                  </a:lnTo>
                  <a:lnTo>
                    <a:pt x="343707" y="369532"/>
                  </a:lnTo>
                  <a:lnTo>
                    <a:pt x="335099" y="372606"/>
                  </a:lnTo>
                  <a:lnTo>
                    <a:pt x="326491" y="374143"/>
                  </a:lnTo>
                  <a:lnTo>
                    <a:pt x="317268" y="374143"/>
                  </a:lnTo>
                  <a:lnTo>
                    <a:pt x="308353" y="372606"/>
                  </a:lnTo>
                  <a:lnTo>
                    <a:pt x="300052" y="369532"/>
                  </a:lnTo>
                  <a:lnTo>
                    <a:pt x="292059" y="364920"/>
                  </a:lnTo>
                  <a:lnTo>
                    <a:pt x="284681" y="358771"/>
                  </a:lnTo>
                  <a:lnTo>
                    <a:pt x="280684" y="354775"/>
                  </a:lnTo>
                  <a:lnTo>
                    <a:pt x="276073" y="348934"/>
                  </a:lnTo>
                  <a:lnTo>
                    <a:pt x="271154" y="342478"/>
                  </a:lnTo>
                  <a:lnTo>
                    <a:pt x="265620" y="334792"/>
                  </a:lnTo>
                  <a:lnTo>
                    <a:pt x="260394" y="326491"/>
                  </a:lnTo>
                  <a:lnTo>
                    <a:pt x="255121" y="318444"/>
                  </a:lnTo>
                  <a:lnTo>
                    <a:pt x="255783" y="320958"/>
                  </a:lnTo>
                  <a:lnTo>
                    <a:pt x="257935" y="332640"/>
                  </a:lnTo>
                  <a:lnTo>
                    <a:pt x="260087" y="343093"/>
                  </a:lnTo>
                  <a:lnTo>
                    <a:pt x="261624" y="352623"/>
                  </a:lnTo>
                  <a:lnTo>
                    <a:pt x="262546" y="361231"/>
                  </a:lnTo>
                  <a:lnTo>
                    <a:pt x="262546" y="367995"/>
                  </a:lnTo>
                  <a:lnTo>
                    <a:pt x="261931" y="378755"/>
                  </a:lnTo>
                  <a:lnTo>
                    <a:pt x="258857" y="388285"/>
                  </a:lnTo>
                  <a:lnTo>
                    <a:pt x="253938" y="397508"/>
                  </a:lnTo>
                  <a:lnTo>
                    <a:pt x="247482" y="405194"/>
                  </a:lnTo>
                  <a:lnTo>
                    <a:pt x="239796" y="411650"/>
                  </a:lnTo>
                  <a:lnTo>
                    <a:pt x="230573" y="416568"/>
                  </a:lnTo>
                  <a:lnTo>
                    <a:pt x="221043" y="419643"/>
                  </a:lnTo>
                  <a:lnTo>
                    <a:pt x="210283" y="420565"/>
                  </a:lnTo>
                  <a:lnTo>
                    <a:pt x="199523" y="419643"/>
                  </a:lnTo>
                  <a:lnTo>
                    <a:pt x="189685" y="416568"/>
                  </a:lnTo>
                  <a:lnTo>
                    <a:pt x="181077" y="411650"/>
                  </a:lnTo>
                  <a:lnTo>
                    <a:pt x="173084" y="405194"/>
                  </a:lnTo>
                  <a:lnTo>
                    <a:pt x="166935" y="397508"/>
                  </a:lnTo>
                  <a:lnTo>
                    <a:pt x="162016" y="388285"/>
                  </a:lnTo>
                  <a:lnTo>
                    <a:pt x="158942" y="378755"/>
                  </a:lnTo>
                  <a:lnTo>
                    <a:pt x="157712" y="367995"/>
                  </a:lnTo>
                  <a:lnTo>
                    <a:pt x="158019" y="361231"/>
                  </a:lnTo>
                  <a:lnTo>
                    <a:pt x="158942" y="352623"/>
                  </a:lnTo>
                  <a:lnTo>
                    <a:pt x="160479" y="343093"/>
                  </a:lnTo>
                  <a:lnTo>
                    <a:pt x="162324" y="332640"/>
                  </a:lnTo>
                  <a:lnTo>
                    <a:pt x="164783" y="320958"/>
                  </a:lnTo>
                  <a:lnTo>
                    <a:pt x="165423" y="318526"/>
                  </a:lnTo>
                  <a:lnTo>
                    <a:pt x="160479" y="326491"/>
                  </a:lnTo>
                  <a:lnTo>
                    <a:pt x="154945" y="334792"/>
                  </a:lnTo>
                  <a:lnTo>
                    <a:pt x="149719" y="342478"/>
                  </a:lnTo>
                  <a:lnTo>
                    <a:pt x="144185" y="348934"/>
                  </a:lnTo>
                  <a:lnTo>
                    <a:pt x="139881" y="354775"/>
                  </a:lnTo>
                  <a:lnTo>
                    <a:pt x="135885" y="358771"/>
                  </a:lnTo>
                  <a:lnTo>
                    <a:pt x="128506" y="364920"/>
                  </a:lnTo>
                  <a:lnTo>
                    <a:pt x="120513" y="369532"/>
                  </a:lnTo>
                  <a:lnTo>
                    <a:pt x="112212" y="372606"/>
                  </a:lnTo>
                  <a:lnTo>
                    <a:pt x="102990" y="374143"/>
                  </a:lnTo>
                  <a:lnTo>
                    <a:pt x="94381" y="374143"/>
                  </a:lnTo>
                  <a:lnTo>
                    <a:pt x="85466" y="372606"/>
                  </a:lnTo>
                  <a:lnTo>
                    <a:pt x="76858" y="369532"/>
                  </a:lnTo>
                  <a:lnTo>
                    <a:pt x="68865" y="364920"/>
                  </a:lnTo>
                  <a:lnTo>
                    <a:pt x="61486" y="358771"/>
                  </a:lnTo>
                  <a:lnTo>
                    <a:pt x="55338" y="351701"/>
                  </a:lnTo>
                  <a:lnTo>
                    <a:pt x="50726" y="343707"/>
                  </a:lnTo>
                  <a:lnTo>
                    <a:pt x="47652" y="335099"/>
                  </a:lnTo>
                  <a:lnTo>
                    <a:pt x="46115" y="326491"/>
                  </a:lnTo>
                  <a:lnTo>
                    <a:pt x="46115" y="317268"/>
                  </a:lnTo>
                  <a:lnTo>
                    <a:pt x="47652" y="308353"/>
                  </a:lnTo>
                  <a:lnTo>
                    <a:pt x="50726" y="300052"/>
                  </a:lnTo>
                  <a:lnTo>
                    <a:pt x="55338" y="292059"/>
                  </a:lnTo>
                  <a:lnTo>
                    <a:pt x="61486" y="284681"/>
                  </a:lnTo>
                  <a:lnTo>
                    <a:pt x="66098" y="280684"/>
                  </a:lnTo>
                  <a:lnTo>
                    <a:pt x="71324" y="276072"/>
                  </a:lnTo>
                  <a:lnTo>
                    <a:pt x="78395" y="271154"/>
                  </a:lnTo>
                  <a:lnTo>
                    <a:pt x="85466" y="265620"/>
                  </a:lnTo>
                  <a:lnTo>
                    <a:pt x="93767" y="260393"/>
                  </a:lnTo>
                  <a:lnTo>
                    <a:pt x="102026" y="255162"/>
                  </a:lnTo>
                  <a:lnTo>
                    <a:pt x="99607" y="255783"/>
                  </a:lnTo>
                  <a:lnTo>
                    <a:pt x="88233" y="257935"/>
                  </a:lnTo>
                  <a:lnTo>
                    <a:pt x="77472" y="260087"/>
                  </a:lnTo>
                  <a:lnTo>
                    <a:pt x="67635" y="261624"/>
                  </a:lnTo>
                  <a:lnTo>
                    <a:pt x="59027" y="262546"/>
                  </a:lnTo>
                  <a:lnTo>
                    <a:pt x="52571" y="262546"/>
                  </a:lnTo>
                  <a:lnTo>
                    <a:pt x="42118" y="261931"/>
                  </a:lnTo>
                  <a:lnTo>
                    <a:pt x="31973" y="258857"/>
                  </a:lnTo>
                  <a:lnTo>
                    <a:pt x="23365" y="253938"/>
                  </a:lnTo>
                  <a:lnTo>
                    <a:pt x="15371" y="247482"/>
                  </a:lnTo>
                  <a:lnTo>
                    <a:pt x="9223" y="239796"/>
                  </a:lnTo>
                  <a:lnTo>
                    <a:pt x="4304" y="230573"/>
                  </a:lnTo>
                  <a:lnTo>
                    <a:pt x="1230" y="221043"/>
                  </a:lnTo>
                  <a:lnTo>
                    <a:pt x="0" y="210283"/>
                  </a:lnTo>
                  <a:lnTo>
                    <a:pt x="1230" y="199523"/>
                  </a:lnTo>
                  <a:lnTo>
                    <a:pt x="4304" y="189685"/>
                  </a:lnTo>
                  <a:lnTo>
                    <a:pt x="9223" y="181077"/>
                  </a:lnTo>
                  <a:lnTo>
                    <a:pt x="15371" y="173084"/>
                  </a:lnTo>
                  <a:lnTo>
                    <a:pt x="23365" y="166935"/>
                  </a:lnTo>
                  <a:lnTo>
                    <a:pt x="31973" y="162016"/>
                  </a:lnTo>
                  <a:lnTo>
                    <a:pt x="42118" y="158942"/>
                  </a:lnTo>
                  <a:lnTo>
                    <a:pt x="52571" y="157712"/>
                  </a:lnTo>
                  <a:lnTo>
                    <a:pt x="59027" y="158019"/>
                  </a:lnTo>
                  <a:lnTo>
                    <a:pt x="67635" y="158942"/>
                  </a:lnTo>
                  <a:lnTo>
                    <a:pt x="77472" y="160479"/>
                  </a:lnTo>
                  <a:lnTo>
                    <a:pt x="88233" y="162323"/>
                  </a:lnTo>
                  <a:lnTo>
                    <a:pt x="99607" y="164783"/>
                  </a:lnTo>
                  <a:lnTo>
                    <a:pt x="101934" y="165380"/>
                  </a:lnTo>
                  <a:lnTo>
                    <a:pt x="93767" y="160479"/>
                  </a:lnTo>
                  <a:lnTo>
                    <a:pt x="85466" y="154945"/>
                  </a:lnTo>
                  <a:lnTo>
                    <a:pt x="78395" y="149719"/>
                  </a:lnTo>
                  <a:lnTo>
                    <a:pt x="71324" y="144185"/>
                  </a:lnTo>
                  <a:lnTo>
                    <a:pt x="66098" y="139881"/>
                  </a:lnTo>
                  <a:lnTo>
                    <a:pt x="61486" y="135885"/>
                  </a:lnTo>
                  <a:lnTo>
                    <a:pt x="55338" y="128506"/>
                  </a:lnTo>
                  <a:lnTo>
                    <a:pt x="50726" y="120513"/>
                  </a:lnTo>
                  <a:lnTo>
                    <a:pt x="47652" y="112213"/>
                  </a:lnTo>
                  <a:lnTo>
                    <a:pt x="46115" y="102990"/>
                  </a:lnTo>
                  <a:lnTo>
                    <a:pt x="46115" y="94382"/>
                  </a:lnTo>
                  <a:lnTo>
                    <a:pt x="47652" y="85466"/>
                  </a:lnTo>
                  <a:lnTo>
                    <a:pt x="50726" y="76858"/>
                  </a:lnTo>
                  <a:lnTo>
                    <a:pt x="55338" y="68865"/>
                  </a:lnTo>
                  <a:lnTo>
                    <a:pt x="61486" y="61487"/>
                  </a:lnTo>
                  <a:lnTo>
                    <a:pt x="68865" y="55338"/>
                  </a:lnTo>
                  <a:lnTo>
                    <a:pt x="76858" y="50726"/>
                  </a:lnTo>
                  <a:lnTo>
                    <a:pt x="85466" y="47652"/>
                  </a:lnTo>
                  <a:lnTo>
                    <a:pt x="94382" y="46115"/>
                  </a:lnTo>
                  <a:lnTo>
                    <a:pt x="102990" y="46115"/>
                  </a:lnTo>
                  <a:lnTo>
                    <a:pt x="112213" y="47652"/>
                  </a:lnTo>
                  <a:lnTo>
                    <a:pt x="120513" y="50726"/>
                  </a:lnTo>
                  <a:lnTo>
                    <a:pt x="128506" y="55338"/>
                  </a:lnTo>
                  <a:lnTo>
                    <a:pt x="135885" y="61487"/>
                  </a:lnTo>
                  <a:lnTo>
                    <a:pt x="139881" y="66098"/>
                  </a:lnTo>
                  <a:lnTo>
                    <a:pt x="144185" y="71324"/>
                  </a:lnTo>
                  <a:lnTo>
                    <a:pt x="149719" y="78395"/>
                  </a:lnTo>
                  <a:lnTo>
                    <a:pt x="154946" y="85466"/>
                  </a:lnTo>
                  <a:lnTo>
                    <a:pt x="160479" y="93767"/>
                  </a:lnTo>
                  <a:lnTo>
                    <a:pt x="165379" y="101933"/>
                  </a:lnTo>
                  <a:lnTo>
                    <a:pt x="164783" y="99608"/>
                  </a:lnTo>
                  <a:lnTo>
                    <a:pt x="162324" y="88233"/>
                  </a:lnTo>
                  <a:lnTo>
                    <a:pt x="160479" y="77473"/>
                  </a:lnTo>
                  <a:lnTo>
                    <a:pt x="158942" y="67635"/>
                  </a:lnTo>
                  <a:lnTo>
                    <a:pt x="158019" y="59027"/>
                  </a:lnTo>
                  <a:lnTo>
                    <a:pt x="157712" y="52571"/>
                  </a:lnTo>
                  <a:lnTo>
                    <a:pt x="158942" y="42118"/>
                  </a:lnTo>
                  <a:lnTo>
                    <a:pt x="162016" y="31973"/>
                  </a:lnTo>
                  <a:lnTo>
                    <a:pt x="166935" y="23365"/>
                  </a:lnTo>
                  <a:lnTo>
                    <a:pt x="173084" y="15372"/>
                  </a:lnTo>
                  <a:lnTo>
                    <a:pt x="181077" y="9223"/>
                  </a:lnTo>
                  <a:lnTo>
                    <a:pt x="189685" y="4304"/>
                  </a:lnTo>
                  <a:lnTo>
                    <a:pt x="199523" y="12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sp>
          <p:nvSpPr>
            <p:cNvPr id="50" name="Freeform 22"/>
            <p:cNvSpPr>
              <a:spLocks/>
            </p:cNvSpPr>
            <p:nvPr/>
          </p:nvSpPr>
          <p:spPr bwMode="auto">
            <a:xfrm>
              <a:off x="1383260" y="680363"/>
              <a:ext cx="157712" cy="157712"/>
            </a:xfrm>
            <a:custGeom>
              <a:avLst/>
              <a:gdLst>
                <a:gd name="T0" fmla="*/ 257 w 513"/>
                <a:gd name="T1" fmla="*/ 0 h 513"/>
                <a:gd name="T2" fmla="*/ 298 w 513"/>
                <a:gd name="T3" fmla="*/ 4 h 513"/>
                <a:gd name="T4" fmla="*/ 338 w 513"/>
                <a:gd name="T5" fmla="*/ 14 h 513"/>
                <a:gd name="T6" fmla="*/ 375 w 513"/>
                <a:gd name="T7" fmla="*/ 29 h 513"/>
                <a:gd name="T8" fmla="*/ 409 w 513"/>
                <a:gd name="T9" fmla="*/ 50 h 513"/>
                <a:gd name="T10" fmla="*/ 439 w 513"/>
                <a:gd name="T11" fmla="*/ 76 h 513"/>
                <a:gd name="T12" fmla="*/ 463 w 513"/>
                <a:gd name="T13" fmla="*/ 106 h 513"/>
                <a:gd name="T14" fmla="*/ 484 w 513"/>
                <a:gd name="T15" fmla="*/ 139 h 513"/>
                <a:gd name="T16" fmla="*/ 501 w 513"/>
                <a:gd name="T17" fmla="*/ 175 h 513"/>
                <a:gd name="T18" fmla="*/ 511 w 513"/>
                <a:gd name="T19" fmla="*/ 215 h 513"/>
                <a:gd name="T20" fmla="*/ 513 w 513"/>
                <a:gd name="T21" fmla="*/ 257 h 513"/>
                <a:gd name="T22" fmla="*/ 511 w 513"/>
                <a:gd name="T23" fmla="*/ 298 h 513"/>
                <a:gd name="T24" fmla="*/ 501 w 513"/>
                <a:gd name="T25" fmla="*/ 338 h 513"/>
                <a:gd name="T26" fmla="*/ 484 w 513"/>
                <a:gd name="T27" fmla="*/ 375 h 513"/>
                <a:gd name="T28" fmla="*/ 463 w 513"/>
                <a:gd name="T29" fmla="*/ 409 h 513"/>
                <a:gd name="T30" fmla="*/ 439 w 513"/>
                <a:gd name="T31" fmla="*/ 439 h 513"/>
                <a:gd name="T32" fmla="*/ 409 w 513"/>
                <a:gd name="T33" fmla="*/ 463 h 513"/>
                <a:gd name="T34" fmla="*/ 375 w 513"/>
                <a:gd name="T35" fmla="*/ 484 h 513"/>
                <a:gd name="T36" fmla="*/ 338 w 513"/>
                <a:gd name="T37" fmla="*/ 501 h 513"/>
                <a:gd name="T38" fmla="*/ 298 w 513"/>
                <a:gd name="T39" fmla="*/ 511 h 513"/>
                <a:gd name="T40" fmla="*/ 257 w 513"/>
                <a:gd name="T41" fmla="*/ 513 h 513"/>
                <a:gd name="T42" fmla="*/ 215 w 513"/>
                <a:gd name="T43" fmla="*/ 511 h 513"/>
                <a:gd name="T44" fmla="*/ 175 w 513"/>
                <a:gd name="T45" fmla="*/ 501 h 513"/>
                <a:gd name="T46" fmla="*/ 139 w 513"/>
                <a:gd name="T47" fmla="*/ 484 h 513"/>
                <a:gd name="T48" fmla="*/ 106 w 513"/>
                <a:gd name="T49" fmla="*/ 463 h 513"/>
                <a:gd name="T50" fmla="*/ 76 w 513"/>
                <a:gd name="T51" fmla="*/ 439 h 513"/>
                <a:gd name="T52" fmla="*/ 50 w 513"/>
                <a:gd name="T53" fmla="*/ 409 h 513"/>
                <a:gd name="T54" fmla="*/ 29 w 513"/>
                <a:gd name="T55" fmla="*/ 375 h 513"/>
                <a:gd name="T56" fmla="*/ 14 w 513"/>
                <a:gd name="T57" fmla="*/ 338 h 513"/>
                <a:gd name="T58" fmla="*/ 4 w 513"/>
                <a:gd name="T59" fmla="*/ 298 h 513"/>
                <a:gd name="T60" fmla="*/ 0 w 513"/>
                <a:gd name="T61" fmla="*/ 257 h 513"/>
                <a:gd name="T62" fmla="*/ 4 w 513"/>
                <a:gd name="T63" fmla="*/ 215 h 513"/>
                <a:gd name="T64" fmla="*/ 14 w 513"/>
                <a:gd name="T65" fmla="*/ 175 h 513"/>
                <a:gd name="T66" fmla="*/ 29 w 513"/>
                <a:gd name="T67" fmla="*/ 139 h 513"/>
                <a:gd name="T68" fmla="*/ 50 w 513"/>
                <a:gd name="T69" fmla="*/ 106 h 513"/>
                <a:gd name="T70" fmla="*/ 76 w 513"/>
                <a:gd name="T71" fmla="*/ 76 h 513"/>
                <a:gd name="T72" fmla="*/ 106 w 513"/>
                <a:gd name="T73" fmla="*/ 50 h 513"/>
                <a:gd name="T74" fmla="*/ 139 w 513"/>
                <a:gd name="T75" fmla="*/ 29 h 513"/>
                <a:gd name="T76" fmla="*/ 175 w 513"/>
                <a:gd name="T77" fmla="*/ 14 h 513"/>
                <a:gd name="T78" fmla="*/ 215 w 513"/>
                <a:gd name="T79" fmla="*/ 4 h 513"/>
                <a:gd name="T80" fmla="*/ 257 w 513"/>
                <a:gd name="T8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13">
                  <a:moveTo>
                    <a:pt x="257" y="0"/>
                  </a:moveTo>
                  <a:lnTo>
                    <a:pt x="298" y="4"/>
                  </a:lnTo>
                  <a:lnTo>
                    <a:pt x="338" y="14"/>
                  </a:lnTo>
                  <a:lnTo>
                    <a:pt x="375" y="29"/>
                  </a:lnTo>
                  <a:lnTo>
                    <a:pt x="409" y="50"/>
                  </a:lnTo>
                  <a:lnTo>
                    <a:pt x="439" y="76"/>
                  </a:lnTo>
                  <a:lnTo>
                    <a:pt x="463" y="106"/>
                  </a:lnTo>
                  <a:lnTo>
                    <a:pt x="484" y="139"/>
                  </a:lnTo>
                  <a:lnTo>
                    <a:pt x="501" y="175"/>
                  </a:lnTo>
                  <a:lnTo>
                    <a:pt x="511" y="215"/>
                  </a:lnTo>
                  <a:lnTo>
                    <a:pt x="513" y="257"/>
                  </a:lnTo>
                  <a:lnTo>
                    <a:pt x="511" y="298"/>
                  </a:lnTo>
                  <a:lnTo>
                    <a:pt x="501" y="338"/>
                  </a:lnTo>
                  <a:lnTo>
                    <a:pt x="484" y="375"/>
                  </a:lnTo>
                  <a:lnTo>
                    <a:pt x="463" y="409"/>
                  </a:lnTo>
                  <a:lnTo>
                    <a:pt x="439" y="439"/>
                  </a:lnTo>
                  <a:lnTo>
                    <a:pt x="409" y="463"/>
                  </a:lnTo>
                  <a:lnTo>
                    <a:pt x="375" y="484"/>
                  </a:lnTo>
                  <a:lnTo>
                    <a:pt x="338" y="501"/>
                  </a:lnTo>
                  <a:lnTo>
                    <a:pt x="298" y="511"/>
                  </a:lnTo>
                  <a:lnTo>
                    <a:pt x="257" y="513"/>
                  </a:lnTo>
                  <a:lnTo>
                    <a:pt x="215" y="511"/>
                  </a:lnTo>
                  <a:lnTo>
                    <a:pt x="175" y="501"/>
                  </a:lnTo>
                  <a:lnTo>
                    <a:pt x="139" y="484"/>
                  </a:lnTo>
                  <a:lnTo>
                    <a:pt x="106" y="463"/>
                  </a:lnTo>
                  <a:lnTo>
                    <a:pt x="76" y="439"/>
                  </a:lnTo>
                  <a:lnTo>
                    <a:pt x="50" y="409"/>
                  </a:lnTo>
                  <a:lnTo>
                    <a:pt x="29" y="375"/>
                  </a:lnTo>
                  <a:lnTo>
                    <a:pt x="14" y="338"/>
                  </a:lnTo>
                  <a:lnTo>
                    <a:pt x="4" y="298"/>
                  </a:lnTo>
                  <a:lnTo>
                    <a:pt x="0" y="257"/>
                  </a:lnTo>
                  <a:lnTo>
                    <a:pt x="4" y="215"/>
                  </a:lnTo>
                  <a:lnTo>
                    <a:pt x="14" y="175"/>
                  </a:lnTo>
                  <a:lnTo>
                    <a:pt x="29" y="139"/>
                  </a:lnTo>
                  <a:lnTo>
                    <a:pt x="50" y="106"/>
                  </a:lnTo>
                  <a:lnTo>
                    <a:pt x="76" y="76"/>
                  </a:lnTo>
                  <a:lnTo>
                    <a:pt x="106" y="50"/>
                  </a:lnTo>
                  <a:lnTo>
                    <a:pt x="139" y="29"/>
                  </a:lnTo>
                  <a:lnTo>
                    <a:pt x="175" y="14"/>
                  </a:lnTo>
                  <a:lnTo>
                    <a:pt x="215" y="4"/>
                  </a:lnTo>
                  <a:lnTo>
                    <a:pt x="257" y="0"/>
                  </a:lnTo>
                  <a:close/>
                </a:path>
              </a:pathLst>
            </a:custGeom>
            <a:solidFill>
              <a:srgbClr val="FCAD3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3"/>
            <p:cNvSpPr>
              <a:spLocks/>
            </p:cNvSpPr>
            <p:nvPr/>
          </p:nvSpPr>
          <p:spPr bwMode="auto">
            <a:xfrm>
              <a:off x="1461347" y="680363"/>
              <a:ext cx="79625" cy="157712"/>
            </a:xfrm>
            <a:custGeom>
              <a:avLst/>
              <a:gdLst>
                <a:gd name="T0" fmla="*/ 3 w 259"/>
                <a:gd name="T1" fmla="*/ 0 h 513"/>
                <a:gd name="T2" fmla="*/ 44 w 259"/>
                <a:gd name="T3" fmla="*/ 4 h 513"/>
                <a:gd name="T4" fmla="*/ 84 w 259"/>
                <a:gd name="T5" fmla="*/ 14 h 513"/>
                <a:gd name="T6" fmla="*/ 121 w 259"/>
                <a:gd name="T7" fmla="*/ 29 h 513"/>
                <a:gd name="T8" fmla="*/ 155 w 259"/>
                <a:gd name="T9" fmla="*/ 50 h 513"/>
                <a:gd name="T10" fmla="*/ 185 w 259"/>
                <a:gd name="T11" fmla="*/ 76 h 513"/>
                <a:gd name="T12" fmla="*/ 209 w 259"/>
                <a:gd name="T13" fmla="*/ 106 h 513"/>
                <a:gd name="T14" fmla="*/ 230 w 259"/>
                <a:gd name="T15" fmla="*/ 139 h 513"/>
                <a:gd name="T16" fmla="*/ 247 w 259"/>
                <a:gd name="T17" fmla="*/ 175 h 513"/>
                <a:gd name="T18" fmla="*/ 257 w 259"/>
                <a:gd name="T19" fmla="*/ 215 h 513"/>
                <a:gd name="T20" fmla="*/ 259 w 259"/>
                <a:gd name="T21" fmla="*/ 257 h 513"/>
                <a:gd name="T22" fmla="*/ 257 w 259"/>
                <a:gd name="T23" fmla="*/ 298 h 513"/>
                <a:gd name="T24" fmla="*/ 247 w 259"/>
                <a:gd name="T25" fmla="*/ 338 h 513"/>
                <a:gd name="T26" fmla="*/ 230 w 259"/>
                <a:gd name="T27" fmla="*/ 375 h 513"/>
                <a:gd name="T28" fmla="*/ 209 w 259"/>
                <a:gd name="T29" fmla="*/ 409 h 513"/>
                <a:gd name="T30" fmla="*/ 185 w 259"/>
                <a:gd name="T31" fmla="*/ 439 h 513"/>
                <a:gd name="T32" fmla="*/ 155 w 259"/>
                <a:gd name="T33" fmla="*/ 463 h 513"/>
                <a:gd name="T34" fmla="*/ 121 w 259"/>
                <a:gd name="T35" fmla="*/ 484 h 513"/>
                <a:gd name="T36" fmla="*/ 84 w 259"/>
                <a:gd name="T37" fmla="*/ 501 h 513"/>
                <a:gd name="T38" fmla="*/ 44 w 259"/>
                <a:gd name="T39" fmla="*/ 511 h 513"/>
                <a:gd name="T40" fmla="*/ 3 w 259"/>
                <a:gd name="T41" fmla="*/ 513 h 513"/>
                <a:gd name="T42" fmla="*/ 0 w 259"/>
                <a:gd name="T43" fmla="*/ 513 h 513"/>
                <a:gd name="T44" fmla="*/ 0 w 259"/>
                <a:gd name="T45" fmla="*/ 0 h 513"/>
                <a:gd name="T46" fmla="*/ 3 w 259"/>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513">
                  <a:moveTo>
                    <a:pt x="3" y="0"/>
                  </a:moveTo>
                  <a:lnTo>
                    <a:pt x="44" y="4"/>
                  </a:lnTo>
                  <a:lnTo>
                    <a:pt x="84" y="14"/>
                  </a:lnTo>
                  <a:lnTo>
                    <a:pt x="121" y="29"/>
                  </a:lnTo>
                  <a:lnTo>
                    <a:pt x="155" y="50"/>
                  </a:lnTo>
                  <a:lnTo>
                    <a:pt x="185" y="76"/>
                  </a:lnTo>
                  <a:lnTo>
                    <a:pt x="209" y="106"/>
                  </a:lnTo>
                  <a:lnTo>
                    <a:pt x="230" y="139"/>
                  </a:lnTo>
                  <a:lnTo>
                    <a:pt x="247" y="175"/>
                  </a:lnTo>
                  <a:lnTo>
                    <a:pt x="257" y="215"/>
                  </a:lnTo>
                  <a:lnTo>
                    <a:pt x="259" y="257"/>
                  </a:lnTo>
                  <a:lnTo>
                    <a:pt x="257" y="298"/>
                  </a:lnTo>
                  <a:lnTo>
                    <a:pt x="247" y="338"/>
                  </a:lnTo>
                  <a:lnTo>
                    <a:pt x="230" y="375"/>
                  </a:lnTo>
                  <a:lnTo>
                    <a:pt x="209" y="409"/>
                  </a:lnTo>
                  <a:lnTo>
                    <a:pt x="185" y="439"/>
                  </a:lnTo>
                  <a:lnTo>
                    <a:pt x="155" y="463"/>
                  </a:lnTo>
                  <a:lnTo>
                    <a:pt x="121" y="484"/>
                  </a:lnTo>
                  <a:lnTo>
                    <a:pt x="84" y="501"/>
                  </a:lnTo>
                  <a:lnTo>
                    <a:pt x="44" y="511"/>
                  </a:lnTo>
                  <a:lnTo>
                    <a:pt x="3" y="513"/>
                  </a:lnTo>
                  <a:lnTo>
                    <a:pt x="0" y="513"/>
                  </a:lnTo>
                  <a:lnTo>
                    <a:pt x="0" y="0"/>
                  </a:lnTo>
                  <a:lnTo>
                    <a:pt x="3" y="0"/>
                  </a:lnTo>
                  <a:close/>
                </a:path>
              </a:pathLst>
            </a:custGeom>
            <a:solidFill>
              <a:srgbClr val="F897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8" name="직사각형 57"/>
          <p:cNvSpPr/>
          <p:nvPr/>
        </p:nvSpPr>
        <p:spPr>
          <a:xfrm>
            <a:off x="1227752" y="114300"/>
            <a:ext cx="10720993" cy="825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3200" dirty="0" smtClean="0">
                <a:solidFill>
                  <a:srgbClr val="816CF5"/>
                </a:solidFill>
                <a:latin typeface="IPAMincho" pitchFamily="49" charset="-128"/>
                <a:ea typeface="IPAMincho" pitchFamily="49" charset="-128"/>
                <a:cs typeface="Aharoni" panose="02010803020104030203" pitchFamily="2" charset="-79"/>
              </a:rPr>
              <a:t>3</a:t>
            </a:r>
            <a:r>
              <a:rPr lang="ja-JP" altLang="en-US" sz="3200" dirty="0" smtClean="0">
                <a:solidFill>
                  <a:srgbClr val="816CF5"/>
                </a:solidFill>
                <a:latin typeface="IPAMincho" pitchFamily="49" charset="-128"/>
                <a:ea typeface="IPAMincho" pitchFamily="49" charset="-128"/>
                <a:cs typeface="Aharoni" panose="02010803020104030203" pitchFamily="2" charset="-79"/>
              </a:rPr>
              <a:t>次プロジェクト </a:t>
            </a:r>
            <a:r>
              <a:rPr lang="en-US" altLang="ja-JP" sz="3200" dirty="0" smtClean="0">
                <a:solidFill>
                  <a:srgbClr val="816CF5"/>
                </a:solidFill>
                <a:latin typeface="IPAMincho" pitchFamily="49" charset="-128"/>
                <a:ea typeface="IPAMincho" pitchFamily="49" charset="-128"/>
                <a:cs typeface="Aharoni" panose="02010803020104030203" pitchFamily="2" charset="-79"/>
              </a:rPr>
              <a:t>- </a:t>
            </a:r>
            <a:r>
              <a:rPr lang="ja-JP" altLang="en-US" sz="3200" dirty="0" smtClean="0">
                <a:solidFill>
                  <a:srgbClr val="816CF5"/>
                </a:solidFill>
                <a:ea typeface="IPAMincho" pitchFamily="49" charset="-128"/>
                <a:cs typeface="Aharoni" panose="02010803020104030203" pitchFamily="2" charset="-79"/>
              </a:rPr>
              <a:t>アンドロイドを活用した </a:t>
            </a:r>
            <a:r>
              <a:rPr lang="en-US" altLang="ja-JP" sz="3200" dirty="0" err="1" smtClean="0">
                <a:solidFill>
                  <a:srgbClr val="816CF5"/>
                </a:solidFill>
                <a:ea typeface="IPAMincho" pitchFamily="49" charset="-128"/>
                <a:cs typeface="Aharoni" panose="02010803020104030203" pitchFamily="2" charset="-79"/>
              </a:rPr>
              <a:t>ToDo</a:t>
            </a:r>
            <a:r>
              <a:rPr lang="en-US" altLang="ja-JP" sz="3200" dirty="0" smtClean="0">
                <a:solidFill>
                  <a:srgbClr val="816CF5"/>
                </a:solidFill>
                <a:ea typeface="IPAMincho" pitchFamily="49" charset="-128"/>
                <a:cs typeface="Aharoni" panose="02010803020104030203" pitchFamily="2" charset="-79"/>
              </a:rPr>
              <a:t>-LIST</a:t>
            </a:r>
            <a:endParaRPr lang="en-US" altLang="ko-KR" sz="3200" dirty="0">
              <a:solidFill>
                <a:srgbClr val="816CF5"/>
              </a:solidFill>
              <a:ea typeface="IPAMincho" pitchFamily="49" charset="-128"/>
            </a:endParaRPr>
          </a:p>
        </p:txBody>
      </p:sp>
      <p:pic>
        <p:nvPicPr>
          <p:cNvPr id="19" name="bandicam 2018-03-31 16-52-47-034.mp4">
            <a:hlinkClick r:id="" action="ppaction://media"/>
          </p:cNvPr>
          <p:cNvPicPr>
            <a:picLocks noRot="1" noChangeAspect="1"/>
          </p:cNvPicPr>
          <p:nvPr>
            <a:videoFile r:link="rId1"/>
          </p:nvPr>
        </p:nvPicPr>
        <p:blipFill>
          <a:blip r:embed="rId3"/>
          <a:stretch>
            <a:fillRect/>
          </a:stretch>
        </p:blipFill>
        <p:spPr>
          <a:xfrm flipH="1">
            <a:off x="2892651" y="1310054"/>
            <a:ext cx="6392009" cy="5108331"/>
          </a:xfrm>
          <a:prstGeom prst="rect">
            <a:avLst/>
          </a:prstGeom>
        </p:spPr>
      </p:pic>
      <p:sp>
        <p:nvSpPr>
          <p:cNvPr id="13" name="직사각형 12"/>
          <p:cNvSpPr/>
          <p:nvPr/>
        </p:nvSpPr>
        <p:spPr>
          <a:xfrm>
            <a:off x="803222" y="518746"/>
            <a:ext cx="10846586" cy="134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ja-JP" sz="2000" b="1" dirty="0" smtClean="0">
              <a:solidFill>
                <a:schemeClr val="tx1"/>
              </a:solidFill>
              <a:latin typeface="+mn-ea"/>
            </a:endParaRPr>
          </a:p>
          <a:p>
            <a:pPr algn="ctr">
              <a:lnSpc>
                <a:spcPct val="150000"/>
              </a:lnSpc>
            </a:pPr>
            <a:r>
              <a:rPr lang="en-US" altLang="ja-JP" sz="3200" b="1" dirty="0" smtClean="0">
                <a:solidFill>
                  <a:srgbClr val="187EC0"/>
                </a:solidFill>
                <a:latin typeface="IPAMincho" pitchFamily="49" charset="-128"/>
                <a:ea typeface="IPAMincho" pitchFamily="49" charset="-128"/>
              </a:rPr>
              <a:t>&lt;</a:t>
            </a:r>
            <a:r>
              <a:rPr lang="ko-KR" altLang="en-US" sz="3200" b="1" dirty="0" smtClean="0">
                <a:solidFill>
                  <a:srgbClr val="187EC0"/>
                </a:solidFill>
                <a:latin typeface="IPAMincho" pitchFamily="49" charset="-128"/>
                <a:ea typeface="IPAMincho" pitchFamily="49" charset="-128"/>
              </a:rPr>
              <a:t>動作画面</a:t>
            </a:r>
            <a:r>
              <a:rPr lang="en-US" altLang="ko-KR" sz="3200" b="1" dirty="0" smtClean="0">
                <a:solidFill>
                  <a:srgbClr val="187EC0"/>
                </a:solidFill>
                <a:latin typeface="IPAMincho" pitchFamily="49" charset="-128"/>
                <a:ea typeface="IPAMincho" pitchFamily="49" charset="-128"/>
              </a:rPr>
              <a:t>&gt;</a:t>
            </a:r>
            <a:endParaRPr lang="en-US" altLang="ja-JP" sz="3200" dirty="0" smtClean="0">
              <a:solidFill>
                <a:schemeClr val="tx1"/>
              </a:solidFill>
              <a:latin typeface="IPAMincho" pitchFamily="49" charset="-128"/>
              <a:ea typeface="IPAMincho" pitchFamily="49" charset="-128"/>
            </a:endParaRPr>
          </a:p>
          <a:p>
            <a:pPr algn="ctr">
              <a:lnSpc>
                <a:spcPct val="150000"/>
              </a:lnSpc>
            </a:pPr>
            <a:endParaRPr lang="ja-JP" altLang="en-US" sz="2000" b="1" dirty="0" smtClean="0">
              <a:solidFill>
                <a:schemeClr val="tx1"/>
              </a:solidFill>
              <a:latin typeface="+mn-ea"/>
            </a:endParaRPr>
          </a:p>
          <a:p>
            <a:pPr>
              <a:lnSpc>
                <a:spcPct val="150000"/>
              </a:lnSpc>
            </a:pPr>
            <a:endParaRPr lang="en-US" altLang="ko-KR" sz="1600" b="1" dirty="0">
              <a:solidFill>
                <a:prstClr val="black">
                  <a:lumMod val="75000"/>
                  <a:lumOff val="25000"/>
                </a:prstClr>
              </a:solidFill>
              <a:latin typeface="+mn-ea"/>
            </a:endParaRPr>
          </a:p>
        </p:txBody>
      </p:sp>
    </p:spTree>
    <p:extLst>
      <p:ext uri="{BB962C8B-B14F-4D97-AF65-F5344CB8AC3E}">
        <p14:creationId xmlns:p14="http://schemas.microsoft.com/office/powerpoint/2010/main" xmlns="" val="231788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413</Words>
  <Application>Microsoft Office PowerPoint</Application>
  <PresentationFormat>사용자 지정</PresentationFormat>
  <Paragraphs>46</Paragraphs>
  <Slides>6</Slides>
  <Notes>0</Notes>
  <HiddenSlides>0</HiddenSlides>
  <MMClips>2</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6</vt:i4>
      </vt:variant>
    </vt:vector>
  </HeadingPairs>
  <TitlesOfParts>
    <vt:vector size="17" baseType="lpstr">
      <vt:lpstr>굴림</vt:lpstr>
      <vt:lpstr>Arial</vt:lpstr>
      <vt:lpstr>맑은 고딕</vt:lpstr>
      <vt:lpstr>Adobe Song Std L</vt:lpstr>
      <vt:lpstr>Aharoni</vt:lpstr>
      <vt:lpstr>돋움</vt:lpstr>
      <vt:lpstr>야놀자 야체 B</vt:lpstr>
      <vt:lpstr>IPAMincho</vt:lpstr>
      <vt:lpstr>MS Gothic</vt:lpstr>
      <vt:lpstr>ＭＳ Ｐゴシック</vt:lpstr>
      <vt:lpstr>Office 테마</vt:lpstr>
      <vt:lpstr>슬라이드 1</vt:lpstr>
      <vt:lpstr>슬라이드 2</vt:lpstr>
      <vt:lpstr>슬라이드 3</vt:lpstr>
      <vt:lpstr>슬라이드 4</vt:lpstr>
      <vt:lpstr>슬라이드 5</vt:lpstr>
      <vt:lpstr>슬라이드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cho</dc:creator>
  <cp:lastModifiedBy>SCITMASTER</cp:lastModifiedBy>
  <cp:revision>202</cp:revision>
  <dcterms:created xsi:type="dcterms:W3CDTF">2017-04-05T04:14:33Z</dcterms:created>
  <dcterms:modified xsi:type="dcterms:W3CDTF">2018-04-24T11:47:26Z</dcterms:modified>
</cp:coreProperties>
</file>