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BBFB7-B442-46A8-8AAB-15D6DEE37AE8}" type="datetimeFigureOut">
              <a:rPr lang="ko-KR" altLang="en-US" smtClean="0"/>
              <a:t>2020-02-22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BBCDD-1769-4912-AF74-0AA0BFA93A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131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BBFB7-B442-46A8-8AAB-15D6DEE37AE8}" type="datetimeFigureOut">
              <a:rPr lang="ko-KR" altLang="en-US" smtClean="0"/>
              <a:t>2020-02-22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BBCDD-1769-4912-AF74-0AA0BFA93A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0413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BBFB7-B442-46A8-8AAB-15D6DEE37AE8}" type="datetimeFigureOut">
              <a:rPr lang="ko-KR" altLang="en-US" smtClean="0"/>
              <a:t>2020-02-22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BBCDD-1769-4912-AF74-0AA0BFA93A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3874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BBFB7-B442-46A8-8AAB-15D6DEE37AE8}" type="datetimeFigureOut">
              <a:rPr lang="ko-KR" altLang="en-US" smtClean="0"/>
              <a:t>2020-02-22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BBCDD-1769-4912-AF74-0AA0BFA93A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9322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BBFB7-B442-46A8-8AAB-15D6DEE37AE8}" type="datetimeFigureOut">
              <a:rPr lang="ko-KR" altLang="en-US" smtClean="0"/>
              <a:t>2020-02-22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BBCDD-1769-4912-AF74-0AA0BFA93A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321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BBFB7-B442-46A8-8AAB-15D6DEE37AE8}" type="datetimeFigureOut">
              <a:rPr lang="ko-KR" altLang="en-US" smtClean="0"/>
              <a:t>2020-02-22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BBCDD-1769-4912-AF74-0AA0BFA93A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701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BBFB7-B442-46A8-8AAB-15D6DEE37AE8}" type="datetimeFigureOut">
              <a:rPr lang="ko-KR" altLang="en-US" smtClean="0"/>
              <a:t>2020-02-22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BBCDD-1769-4912-AF74-0AA0BFA93A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0802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BBFB7-B442-46A8-8AAB-15D6DEE37AE8}" type="datetimeFigureOut">
              <a:rPr lang="ko-KR" altLang="en-US" smtClean="0"/>
              <a:t>2020-02-22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BBCDD-1769-4912-AF74-0AA0BFA93A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5571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BBFB7-B442-46A8-8AAB-15D6DEE37AE8}" type="datetimeFigureOut">
              <a:rPr lang="ko-KR" altLang="en-US" smtClean="0"/>
              <a:t>2020-02-22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BBCDD-1769-4912-AF74-0AA0BFA93A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7329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BBFB7-B442-46A8-8AAB-15D6DEE37AE8}" type="datetimeFigureOut">
              <a:rPr lang="ko-KR" altLang="en-US" smtClean="0"/>
              <a:t>2020-02-22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BBCDD-1769-4912-AF74-0AA0BFA93A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4708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BBFB7-B442-46A8-8AAB-15D6DEE37AE8}" type="datetimeFigureOut">
              <a:rPr lang="ko-KR" altLang="en-US" smtClean="0"/>
              <a:t>2020-02-22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BBCDD-1769-4912-AF74-0AA0BFA93A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6515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CBBFB7-B442-46A8-8AAB-15D6DEE37AE8}" type="datetimeFigureOut">
              <a:rPr lang="ko-KR" altLang="en-US" smtClean="0"/>
              <a:t>2020-02-22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6BBCDD-1769-4912-AF74-0AA0BFA93A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8408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그룹 42"/>
          <p:cNvGrpSpPr/>
          <p:nvPr/>
        </p:nvGrpSpPr>
        <p:grpSpPr>
          <a:xfrm>
            <a:off x="142612" y="1570839"/>
            <a:ext cx="11786533" cy="3716323"/>
            <a:chOff x="142612" y="226503"/>
            <a:chExt cx="11786533" cy="3716323"/>
          </a:xfrm>
        </p:grpSpPr>
        <p:sp>
          <p:nvSpPr>
            <p:cNvPr id="4" name="직사각형 3"/>
            <p:cNvSpPr/>
            <p:nvPr/>
          </p:nvSpPr>
          <p:spPr>
            <a:xfrm>
              <a:off x="142612" y="2235666"/>
              <a:ext cx="1862356" cy="128351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Flask</a:t>
              </a:r>
              <a:br>
                <a:rPr lang="en-US" altLang="ko-KR" dirty="0"/>
              </a:br>
              <a:r>
                <a:rPr lang="en-US" altLang="ko-KR" dirty="0"/>
                <a:t>Local Server</a:t>
              </a: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0091956" y="1812022"/>
              <a:ext cx="1837189" cy="21308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Telegram</a:t>
              </a:r>
              <a:br>
                <a:rPr lang="en-US" altLang="ko-KR" dirty="0"/>
              </a:br>
              <a:r>
                <a:rPr lang="en-US" altLang="ko-KR" dirty="0" err="1"/>
                <a:t>ChatBot</a:t>
              </a:r>
              <a:endParaRPr lang="ko-KR" altLang="en-US" dirty="0"/>
            </a:p>
          </p:txBody>
        </p:sp>
        <p:cxnSp>
          <p:nvCxnSpPr>
            <p:cNvPr id="8" name="직선 화살표 연결선 7"/>
            <p:cNvCxnSpPr>
              <a:stCxn id="4" idx="3"/>
              <a:endCxn id="6" idx="1"/>
            </p:cNvCxnSpPr>
            <p:nvPr/>
          </p:nvCxnSpPr>
          <p:spPr>
            <a:xfrm>
              <a:off x="2004968" y="2877424"/>
              <a:ext cx="808698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2103539" y="2877424"/>
              <a:ext cx="666924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GET</a:t>
              </a:r>
            </a:p>
            <a:p>
              <a:r>
                <a:rPr lang="en-US" altLang="ko-KR" dirty="0"/>
                <a:t>https://api.telegram.org/bot</a:t>
              </a:r>
              <a:r>
                <a:rPr lang="en-US" altLang="ko-KR" dirty="0">
                  <a:solidFill>
                    <a:srgbClr val="FFC000"/>
                  </a:solidFill>
                </a:rPr>
                <a:t>&lt;token&gt;</a:t>
              </a:r>
              <a:r>
                <a:rPr lang="en-US" altLang="ko-KR" dirty="0"/>
                <a:t>/</a:t>
              </a:r>
              <a:r>
                <a:rPr lang="en-US" altLang="ko-KR" dirty="0">
                  <a:solidFill>
                    <a:srgbClr val="00B050"/>
                  </a:solidFill>
                </a:rPr>
                <a:t>setWebhook</a:t>
              </a:r>
              <a:r>
                <a:rPr lang="en-US" altLang="ko-KR" dirty="0"/>
                <a:t>?url=</a:t>
              </a:r>
              <a:r>
                <a:rPr lang="en-US" altLang="ko-KR" dirty="0">
                  <a:solidFill>
                    <a:srgbClr val="FF0000"/>
                  </a:solidFill>
                </a:rPr>
                <a:t>ngrok</a:t>
              </a:r>
              <a:r>
                <a:rPr lang="ko-KR" altLang="en-US" dirty="0" err="1">
                  <a:solidFill>
                    <a:srgbClr val="FF0000"/>
                  </a:solidFill>
                </a:rPr>
                <a:t>프록시서버</a:t>
              </a:r>
              <a:r>
                <a:rPr lang="en-US" altLang="ko-KR" dirty="0">
                  <a:solidFill>
                    <a:srgbClr val="FF0000"/>
                  </a:solidFill>
                </a:rPr>
                <a:t>Forwarding</a:t>
              </a:r>
              <a:r>
                <a:rPr lang="ko-KR" altLang="en-US" dirty="0">
                  <a:solidFill>
                    <a:srgbClr val="FF0000"/>
                  </a:solidFill>
                </a:rPr>
                <a:t>주소</a:t>
              </a:r>
              <a:r>
                <a:rPr lang="en-US" altLang="ko-KR" dirty="0"/>
                <a:t>/</a:t>
              </a:r>
              <a:r>
                <a:rPr lang="ko-KR" altLang="en-US" dirty="0" err="1">
                  <a:solidFill>
                    <a:srgbClr val="0070C0"/>
                  </a:solidFill>
                </a:rPr>
                <a:t>엔드포인트</a:t>
              </a:r>
              <a:endParaRPr lang="ko-KR" alt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11" name="직선 화살표 연결선 10"/>
            <p:cNvCxnSpPr>
              <a:stCxn id="6" idx="0"/>
              <a:endCxn id="13" idx="6"/>
            </p:cNvCxnSpPr>
            <p:nvPr/>
          </p:nvCxnSpPr>
          <p:spPr>
            <a:xfrm flipH="1" flipV="1">
              <a:off x="6808714" y="1019263"/>
              <a:ext cx="4201837" cy="7927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7468299" y="1247994"/>
              <a:ext cx="225663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POST</a:t>
              </a:r>
              <a:endParaRPr lang="ko-KR" altLang="en-US" dirty="0"/>
            </a:p>
            <a:p>
              <a:r>
                <a:rPr lang="en-US" altLang="ko-KR" dirty="0"/>
                <a:t>Request(</a:t>
              </a:r>
              <a:r>
                <a:rPr lang="ko-KR" altLang="en-US" dirty="0"/>
                <a:t>상태변화</a:t>
              </a:r>
              <a:r>
                <a:rPr lang="en-US" altLang="ko-KR" dirty="0"/>
                <a:t>)</a:t>
              </a:r>
            </a:p>
          </p:txBody>
        </p:sp>
        <p:sp>
          <p:nvSpPr>
            <p:cNvPr id="13" name="타원 12"/>
            <p:cNvSpPr/>
            <p:nvPr/>
          </p:nvSpPr>
          <p:spPr>
            <a:xfrm>
              <a:off x="5223195" y="226503"/>
              <a:ext cx="1585519" cy="1585519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/>
                <a:t>ngrok</a:t>
              </a:r>
              <a:endParaRPr lang="ko-KR" altLang="en-US" dirty="0"/>
            </a:p>
          </p:txBody>
        </p:sp>
        <p:cxnSp>
          <p:nvCxnSpPr>
            <p:cNvPr id="19" name="직선 화살표 연결선 18"/>
            <p:cNvCxnSpPr>
              <a:stCxn id="13" idx="2"/>
              <a:endCxn id="4" idx="0"/>
            </p:cNvCxnSpPr>
            <p:nvPr/>
          </p:nvCxnSpPr>
          <p:spPr>
            <a:xfrm flipH="1">
              <a:off x="1073790" y="1019263"/>
              <a:ext cx="4149405" cy="12164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7468299" y="253628"/>
              <a:ext cx="400154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https://api.telegram.org/bot</a:t>
              </a:r>
              <a:r>
                <a:rPr lang="en-US" altLang="ko-KR" dirty="0">
                  <a:solidFill>
                    <a:srgbClr val="FFC000"/>
                  </a:solidFill>
                </a:rPr>
                <a:t>&lt;token&gt;</a:t>
              </a:r>
              <a:r>
                <a:rPr lang="en-US" altLang="ko-KR" dirty="0"/>
                <a:t>/ </a:t>
              </a:r>
              <a:r>
                <a:rPr lang="en-US" altLang="ko-KR" dirty="0" err="1">
                  <a:solidFill>
                    <a:srgbClr val="00B050"/>
                  </a:solidFill>
                </a:rPr>
                <a:t>setWebhook</a:t>
              </a:r>
              <a:r>
                <a:rPr lang="en-US" altLang="ko-KR" dirty="0" err="1"/>
                <a:t>?url</a:t>
              </a:r>
              <a:r>
                <a:rPr lang="en-US" altLang="ko-KR" dirty="0"/>
                <a:t>=</a:t>
              </a:r>
              <a:r>
                <a:rPr lang="en-US" altLang="ko-KR" dirty="0" err="1">
                  <a:solidFill>
                    <a:srgbClr val="FF0000"/>
                  </a:solidFill>
                </a:rPr>
                <a:t>ngrok</a:t>
              </a:r>
              <a:r>
                <a:rPr lang="ko-KR" altLang="en-US" dirty="0" err="1">
                  <a:solidFill>
                    <a:srgbClr val="FF0000"/>
                  </a:solidFill>
                </a:rPr>
                <a:t>프록시서버</a:t>
              </a:r>
              <a:r>
                <a:rPr lang="en-US" altLang="ko-KR" dirty="0">
                  <a:solidFill>
                    <a:srgbClr val="FF0000"/>
                  </a:solidFill>
                </a:rPr>
                <a:t>Forwarding</a:t>
              </a:r>
              <a:r>
                <a:rPr lang="ko-KR" altLang="en-US" dirty="0">
                  <a:solidFill>
                    <a:srgbClr val="FF0000"/>
                  </a:solidFill>
                </a:rPr>
                <a:t>주소</a:t>
              </a:r>
              <a:r>
                <a:rPr lang="en-US" altLang="ko-KR" dirty="0"/>
                <a:t>/</a:t>
              </a:r>
              <a:r>
                <a:rPr lang="ko-KR" altLang="en-US" dirty="0" err="1">
                  <a:solidFill>
                    <a:srgbClr val="0070C0"/>
                  </a:solidFill>
                </a:rPr>
                <a:t>엔드포인트</a:t>
              </a:r>
              <a:endParaRPr lang="ko-KR" altLang="en-US" dirty="0">
                <a:solidFill>
                  <a:srgbClr val="0070C0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778467" y="825099"/>
              <a:ext cx="31710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localhost:5000/</a:t>
              </a:r>
              <a:r>
                <a:rPr lang="ko-KR" altLang="en-US" dirty="0" err="1">
                  <a:solidFill>
                    <a:srgbClr val="0070C0"/>
                  </a:solidFill>
                </a:rPr>
                <a:t>엔드포인트</a:t>
              </a:r>
              <a:endParaRPr lang="ko-KR" alt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07004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그룹 38"/>
          <p:cNvGrpSpPr/>
          <p:nvPr/>
        </p:nvGrpSpPr>
        <p:grpSpPr>
          <a:xfrm>
            <a:off x="139958" y="2132766"/>
            <a:ext cx="11789187" cy="2592469"/>
            <a:chOff x="139958" y="1669950"/>
            <a:chExt cx="11789187" cy="2592469"/>
          </a:xfrm>
        </p:grpSpPr>
        <p:sp>
          <p:nvSpPr>
            <p:cNvPr id="4" name="직사각형 3"/>
            <p:cNvSpPr/>
            <p:nvPr/>
          </p:nvSpPr>
          <p:spPr>
            <a:xfrm>
              <a:off x="139958" y="1669950"/>
              <a:ext cx="2010233" cy="213080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Flask</a:t>
              </a:r>
              <a:br>
                <a:rPr lang="en-US" altLang="ko-KR" dirty="0"/>
              </a:br>
              <a:r>
                <a:rPr lang="en-US" altLang="ko-KR" dirty="0" err="1"/>
                <a:t>PythonAnywhere</a:t>
              </a:r>
              <a:endParaRPr lang="en-US" altLang="ko-KR" dirty="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0091956" y="1669950"/>
              <a:ext cx="1837189" cy="21308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Telegram</a:t>
              </a:r>
              <a:br>
                <a:rPr lang="en-US" altLang="ko-KR" dirty="0"/>
              </a:br>
              <a:r>
                <a:rPr lang="en-US" altLang="ko-KR" dirty="0" err="1"/>
                <a:t>ChatBot</a:t>
              </a:r>
              <a:endParaRPr lang="ko-KR" altLang="en-US" dirty="0"/>
            </a:p>
          </p:txBody>
        </p:sp>
        <p:cxnSp>
          <p:nvCxnSpPr>
            <p:cNvPr id="8" name="직선 화살표 연결선 7"/>
            <p:cNvCxnSpPr/>
            <p:nvPr/>
          </p:nvCxnSpPr>
          <p:spPr>
            <a:xfrm>
              <a:off x="2544667" y="3315563"/>
              <a:ext cx="702854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2786449" y="3339089"/>
              <a:ext cx="666924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GET</a:t>
              </a:r>
            </a:p>
            <a:p>
              <a:r>
                <a:rPr lang="en-US" altLang="ko-KR" dirty="0"/>
                <a:t>https://api.telegram.org/bot</a:t>
              </a:r>
              <a:r>
                <a:rPr lang="en-US" altLang="ko-KR" dirty="0">
                  <a:solidFill>
                    <a:srgbClr val="FFC000"/>
                  </a:solidFill>
                </a:rPr>
                <a:t>&lt;token&gt;</a:t>
              </a:r>
              <a:r>
                <a:rPr lang="en-US" altLang="ko-KR" dirty="0"/>
                <a:t>/</a:t>
              </a:r>
              <a:r>
                <a:rPr lang="en-US" altLang="ko-KR" dirty="0">
                  <a:solidFill>
                    <a:srgbClr val="00B050"/>
                  </a:solidFill>
                </a:rPr>
                <a:t>setWebhook</a:t>
              </a:r>
              <a:r>
                <a:rPr lang="en-US" altLang="ko-KR" dirty="0"/>
                <a:t>?url=</a:t>
              </a:r>
              <a:r>
                <a:rPr lang="en-US" altLang="ko-KR" dirty="0">
                  <a:solidFill>
                    <a:srgbClr val="FF0000"/>
                  </a:solidFill>
                </a:rPr>
                <a:t>PythonAnywhere</a:t>
              </a:r>
              <a:r>
                <a:rPr lang="ko-KR" altLang="en-US" dirty="0">
                  <a:solidFill>
                    <a:srgbClr val="FF0000"/>
                  </a:solidFill>
                </a:rPr>
                <a:t>주소</a:t>
              </a:r>
              <a:r>
                <a:rPr lang="en-US" altLang="ko-KR" dirty="0"/>
                <a:t>/</a:t>
              </a:r>
              <a:r>
                <a:rPr lang="ko-KR" altLang="en-US" dirty="0" err="1">
                  <a:solidFill>
                    <a:srgbClr val="0070C0"/>
                  </a:solidFill>
                </a:rPr>
                <a:t>엔드포인트</a:t>
              </a:r>
              <a:endParaRPr lang="ko-KR" alt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38" name="직선 화살표 연결선 37"/>
            <p:cNvCxnSpPr/>
            <p:nvPr/>
          </p:nvCxnSpPr>
          <p:spPr>
            <a:xfrm flipH="1">
              <a:off x="2544667" y="2282975"/>
              <a:ext cx="702854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0533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</TotalTime>
  <Words>90</Words>
  <Application>Microsoft Office PowerPoint</Application>
  <PresentationFormat>와이드스크린</PresentationFormat>
  <Paragraphs>13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Telegram Chatbot</dc:title>
  <dc:creator>Jupyo</dc:creator>
  <cp:lastModifiedBy>Jupyo Hong</cp:lastModifiedBy>
  <cp:revision>13</cp:revision>
  <dcterms:created xsi:type="dcterms:W3CDTF">2020-01-17T04:17:41Z</dcterms:created>
  <dcterms:modified xsi:type="dcterms:W3CDTF">2020-02-22T05:35:53Z</dcterms:modified>
</cp:coreProperties>
</file>